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77178"/>
  </p:normalViewPr>
  <p:slideViewPr>
    <p:cSldViewPr snapToGrid="0" snapToObjects="1">
      <p:cViewPr varScale="1">
        <p:scale>
          <a:sx n="95" d="100"/>
          <a:sy n="95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3BB47-4992-574B-9C09-E71AE763D9D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E251-B1DC-224E-9AFF-9B1B6E18B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Window Design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-User clicks Author/File</a:t>
            </a:r>
            <a:r>
              <a:rPr lang="en-US" baseline="0" dirty="0" smtClean="0"/>
              <a:t> Info tab.</a:t>
            </a:r>
          </a:p>
          <a:p>
            <a:r>
              <a:rPr lang="en-US" baseline="0" dirty="0" smtClean="0"/>
              <a:t>-User clicks Author box and types name/selects from menu.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Upon clicking any of the following boxes, a popup window will appear.</a:t>
            </a:r>
          </a:p>
          <a:p>
            <a:r>
              <a:rPr lang="en-US" baseline="0" dirty="0" smtClean="0"/>
              <a:t>(Future goal is to have window slide in from left rather than popup window)</a:t>
            </a:r>
          </a:p>
          <a:p>
            <a:r>
              <a:rPr lang="en-US" baseline="0" dirty="0" smtClean="0"/>
              <a:t>On each window is a “Save” button, which, when clicked, closes the window and adds the information into the blue window.</a:t>
            </a:r>
          </a:p>
          <a:p>
            <a:r>
              <a:rPr lang="en-US" baseline="0" dirty="0" smtClean="0"/>
              <a:t>-User clicks Select References box and manually enters info.</a:t>
            </a:r>
          </a:p>
          <a:p>
            <a:r>
              <a:rPr lang="en-US" baseline="0" dirty="0" smtClean="0"/>
              <a:t>-User clicks Select Journal box and manually enters info.</a:t>
            </a:r>
          </a:p>
          <a:p>
            <a:r>
              <a:rPr lang="en-US" baseline="0" dirty="0" smtClean="0"/>
              <a:t>-User clicks Experiment Type box and selects experiment type from dropdown menu (currently only ignition delay).</a:t>
            </a:r>
          </a:p>
          <a:p>
            <a:r>
              <a:rPr lang="en-US" baseline="0" dirty="0" smtClean="0"/>
              <a:t>-User clicks Apparatus Information box and enters information manually.</a:t>
            </a:r>
          </a:p>
          <a:p>
            <a:r>
              <a:rPr lang="en-US" baseline="0" dirty="0" smtClean="0"/>
              <a:t>-User clicks Common Properties box and enters info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clicks</a:t>
            </a:r>
            <a:r>
              <a:rPr lang="en-US" baseline="0" dirty="0" smtClean="0"/>
              <a:t> on the Datapoints tab to open this window.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-User clicks on the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1 Info box.</a:t>
            </a:r>
          </a:p>
          <a:p>
            <a:r>
              <a:rPr lang="en-US" baseline="0" dirty="0" smtClean="0"/>
              <a:t>-User enters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information in popup/</a:t>
            </a:r>
            <a:r>
              <a:rPr lang="en-US" baseline="0" dirty="0" err="1" smtClean="0"/>
              <a:t>slideout</a:t>
            </a:r>
            <a:r>
              <a:rPr lang="en-US" baseline="0" dirty="0" smtClean="0"/>
              <a:t> window.</a:t>
            </a:r>
          </a:p>
          <a:p>
            <a:r>
              <a:rPr lang="en-US" baseline="0" dirty="0" smtClean="0"/>
              <a:t>-User clicks save button.</a:t>
            </a:r>
          </a:p>
          <a:p>
            <a:r>
              <a:rPr lang="en-US" baseline="0" dirty="0" smtClean="0"/>
              <a:t>-Window closes, information entered appears in blue 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-User clicks New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box.</a:t>
            </a:r>
          </a:p>
          <a:p>
            <a:r>
              <a:rPr lang="en-US" baseline="0" dirty="0" smtClean="0"/>
              <a:t>-New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box moves down.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2 Info box appears underneath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1 box.</a:t>
            </a:r>
          </a:p>
          <a:p>
            <a:r>
              <a:rPr lang="en-US" baseline="0" dirty="0" smtClean="0"/>
              <a:t>-Start with maximum of 10 </a:t>
            </a:r>
            <a:r>
              <a:rPr lang="en-US" baseline="0" dirty="0" err="1" smtClean="0"/>
              <a:t>datapoints</a:t>
            </a:r>
            <a:r>
              <a:rPr lang="en-US" baseline="0" dirty="0" smtClean="0"/>
              <a:t>, more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8" y="1543384"/>
            <a:ext cx="4414284" cy="4414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31442" y="3288861"/>
            <a:ext cx="2986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ChemKED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6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7074" y="1849947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072" y="244550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7071" y="3041069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Journal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7070" y="4232184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Apparatus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7071" y="3636630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Experiment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7069" y="482773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1299411"/>
            <a:ext cx="5403273" cy="512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Entered information appears here as it is saved.</a:t>
            </a:r>
          </a:p>
          <a:p>
            <a:r>
              <a:rPr lang="en-US" dirty="0" smtClean="0"/>
              <a:t>Author:</a:t>
            </a:r>
          </a:p>
          <a:p>
            <a:r>
              <a:rPr lang="en-US" dirty="0" smtClean="0"/>
              <a:t>ORCID:</a:t>
            </a:r>
          </a:p>
          <a:p>
            <a:r>
              <a:rPr lang="en-US" dirty="0" smtClean="0"/>
              <a:t>Reference:</a:t>
            </a:r>
          </a:p>
          <a:p>
            <a:r>
              <a:rPr lang="en-US" dirty="0"/>
              <a:t>	</a:t>
            </a:r>
            <a:r>
              <a:rPr lang="en-US" dirty="0" err="1" smtClean="0"/>
              <a:t>Doi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Authors:</a:t>
            </a:r>
          </a:p>
          <a:p>
            <a:r>
              <a:rPr lang="en-US" dirty="0"/>
              <a:t>	</a:t>
            </a:r>
            <a:r>
              <a:rPr lang="en-US" dirty="0" smtClean="0"/>
              <a:t>Journal:</a:t>
            </a:r>
          </a:p>
          <a:p>
            <a:r>
              <a:rPr lang="en-US" dirty="0"/>
              <a:t>	</a:t>
            </a:r>
            <a:r>
              <a:rPr lang="en-US" dirty="0" smtClean="0"/>
              <a:t>Year:</a:t>
            </a:r>
          </a:p>
          <a:p>
            <a:r>
              <a:rPr lang="en-US" dirty="0"/>
              <a:t>	</a:t>
            </a:r>
            <a:r>
              <a:rPr lang="en-US" dirty="0" smtClean="0"/>
              <a:t>Volume:</a:t>
            </a:r>
          </a:p>
          <a:p>
            <a:r>
              <a:rPr lang="en-US" dirty="0"/>
              <a:t>	</a:t>
            </a:r>
            <a:r>
              <a:rPr lang="en-US" dirty="0" smtClean="0"/>
              <a:t>Pages:</a:t>
            </a:r>
          </a:p>
          <a:p>
            <a:r>
              <a:rPr lang="en-US" dirty="0"/>
              <a:t>	</a:t>
            </a:r>
            <a:r>
              <a:rPr lang="en-US" dirty="0" smtClean="0"/>
              <a:t>Detail:</a:t>
            </a:r>
          </a:p>
          <a:p>
            <a:r>
              <a:rPr lang="en-US" dirty="0" smtClean="0"/>
              <a:t>Experiment Type: [Ignition Delay Default]</a:t>
            </a:r>
          </a:p>
          <a:p>
            <a:r>
              <a:rPr lang="en-US" dirty="0" smtClean="0"/>
              <a:t>Apparatus:</a:t>
            </a:r>
          </a:p>
          <a:p>
            <a:r>
              <a:rPr lang="en-US" dirty="0"/>
              <a:t>	</a:t>
            </a:r>
            <a:r>
              <a:rPr lang="en-US" dirty="0" smtClean="0"/>
              <a:t>Kind:</a:t>
            </a:r>
          </a:p>
          <a:p>
            <a:r>
              <a:rPr lang="en-US" dirty="0"/>
              <a:t>	</a:t>
            </a:r>
            <a:r>
              <a:rPr lang="en-US" dirty="0" smtClean="0"/>
              <a:t>Institution:</a:t>
            </a:r>
          </a:p>
          <a:p>
            <a:r>
              <a:rPr lang="en-US" dirty="0"/>
              <a:t>	</a:t>
            </a:r>
            <a:r>
              <a:rPr lang="en-US" dirty="0" smtClean="0"/>
              <a:t>Facility:</a:t>
            </a:r>
          </a:p>
          <a:p>
            <a:r>
              <a:rPr lang="en-US" dirty="0" smtClean="0"/>
              <a:t>Common Properties: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074" y="1849947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Datapoint</a:t>
            </a:r>
            <a:r>
              <a:rPr lang="en-US" dirty="0" smtClean="0">
                <a:solidFill>
                  <a:schemeClr val="tx1"/>
                </a:solidFill>
              </a:rPr>
              <a:t> 1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072" y="244550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err="1" smtClean="0">
                <a:solidFill>
                  <a:schemeClr val="tx1"/>
                </a:solidFill>
              </a:rPr>
              <a:t>Datapoint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1299411"/>
            <a:ext cx="5403273" cy="512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Entered information appears here as it is saved.</a:t>
            </a:r>
          </a:p>
          <a:p>
            <a:r>
              <a:rPr lang="en-US" dirty="0" err="1" smtClean="0"/>
              <a:t>Datapoint</a:t>
            </a:r>
            <a:r>
              <a:rPr lang="en-US" dirty="0" smtClean="0"/>
              <a:t> 1:</a:t>
            </a:r>
          </a:p>
          <a:p>
            <a:r>
              <a:rPr lang="en-US" dirty="0"/>
              <a:t>	</a:t>
            </a:r>
            <a:r>
              <a:rPr lang="en-US" dirty="0" smtClean="0"/>
              <a:t>Temperature:</a:t>
            </a:r>
          </a:p>
          <a:p>
            <a:r>
              <a:rPr lang="en-US" dirty="0"/>
              <a:t>	</a:t>
            </a:r>
            <a:r>
              <a:rPr lang="en-US" dirty="0" smtClean="0"/>
              <a:t>Ignition Delay:</a:t>
            </a:r>
          </a:p>
          <a:p>
            <a:r>
              <a:rPr lang="en-US" dirty="0"/>
              <a:t>	</a:t>
            </a:r>
            <a:r>
              <a:rPr lang="en-US" dirty="0" smtClean="0"/>
              <a:t>Pressure:</a:t>
            </a:r>
          </a:p>
          <a:p>
            <a:r>
              <a:rPr lang="en-US" dirty="0"/>
              <a:t>	</a:t>
            </a:r>
            <a:r>
              <a:rPr lang="en-US" dirty="0" smtClean="0"/>
              <a:t>Composition:</a:t>
            </a:r>
          </a:p>
          <a:p>
            <a:r>
              <a:rPr lang="en-US" dirty="0"/>
              <a:t>	</a:t>
            </a:r>
            <a:r>
              <a:rPr lang="en-US" dirty="0" smtClean="0"/>
              <a:t>Ignition Type:</a:t>
            </a:r>
          </a:p>
          <a:p>
            <a:r>
              <a:rPr lang="en-US" dirty="0"/>
              <a:t>	</a:t>
            </a:r>
            <a:r>
              <a:rPr lang="en-US" dirty="0" smtClean="0"/>
              <a:t>Equivalence Ratio: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9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303</Words>
  <Application>Microsoft Macintosh PowerPoint</Application>
  <PresentationFormat>Widescreen</PresentationFormat>
  <Paragraphs>84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Bernard, Michael</dc:creator>
  <cp:lastModifiedBy>Bernard, Michael</cp:lastModifiedBy>
  <cp:revision>8</cp:revision>
  <dcterms:created xsi:type="dcterms:W3CDTF">2017-11-10T18:53:01Z</dcterms:created>
  <dcterms:modified xsi:type="dcterms:W3CDTF">2017-11-11T19:39:23Z</dcterms:modified>
</cp:coreProperties>
</file>