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61" r:id="rId2"/>
    <p:sldId id="259" r:id="rId3"/>
    <p:sldId id="258" r:id="rId4"/>
    <p:sldId id="260" r:id="rId5"/>
    <p:sldId id="268" r:id="rId6"/>
    <p:sldId id="263" r:id="rId7"/>
    <p:sldId id="262" r:id="rId8"/>
    <p:sldId id="264" r:id="rId9"/>
    <p:sldId id="269" r:id="rId10"/>
    <p:sldId id="270" r:id="rId11"/>
    <p:sldId id="265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284F345-FF3E-424B-9558-D5BBDD225757}" type="datetimeFigureOut">
              <a:rPr lang="en-US" smtClean="0"/>
              <a:t>13/2/2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A478E51-617C-6F4C-8E1B-5D5A3278A8EF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binoobie.deviantart.com/art/Firefox-icon-123676992" TargetMode="External"/><Relationship Id="rId4" Type="http://schemas.openxmlformats.org/officeDocument/2006/relationships/hyperlink" Target="http://www.inmediahk.net/node/100183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ofticons.com/free-icons/application-icons/isabi4-icons-by-barrymieny/firefox-ic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09347"/>
            <a:ext cx="9144000" cy="1970435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58280"/>
            <a:ext cx="7772400" cy="1616024"/>
          </a:xfrm>
        </p:spPr>
        <p:txBody>
          <a:bodyPr/>
          <a:lstStyle/>
          <a:p>
            <a:pPr algn="ctr"/>
            <a:r>
              <a:rPr lang="en-US" sz="10000" dirty="0" smtClean="0">
                <a:latin typeface="Apple LiGothic Medium"/>
                <a:ea typeface="Apple LiGothic Medium"/>
                <a:cs typeface="Apple LiGothic Medium"/>
              </a:rPr>
              <a:t>Battery Fox</a:t>
            </a:r>
            <a:endParaRPr lang="en-US" sz="10000" dirty="0"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6737245" y="1405994"/>
            <a:ext cx="2008240" cy="1345521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9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284329" y="5896929"/>
            <a:ext cx="17235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Mozilla Firefox </a:t>
            </a:r>
            <a:r>
              <a:rPr lang="en-US" dirty="0" smtClean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OS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Dev</a:t>
            </a:r>
            <a:r>
              <a:rPr lang="en-US" dirty="0" smtClean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 </a:t>
            </a:r>
            <a:r>
              <a:rPr lang="en-US" dirty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Day 2013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1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120" y="0"/>
            <a:ext cx="495945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02" y="393074"/>
            <a:ext cx="2549164" cy="207119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01376" y="2872461"/>
            <a:ext cx="0" cy="3673726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4388" y="2987490"/>
            <a:ext cx="113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100%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8902" y="4063120"/>
            <a:ext cx="91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  <a:r>
              <a:rPr lang="en-US" sz="2800" dirty="0" smtClean="0">
                <a:solidFill>
                  <a:schemeClr val="bg1"/>
                </a:solidFill>
              </a:rPr>
              <a:t>0%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4388" y="5513548"/>
            <a:ext cx="91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10%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1314" y="5513548"/>
            <a:ext cx="19800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HT" altLang="en-US" sz="28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主人</a:t>
            </a:r>
            <a:endParaRPr lang="en-US" altLang="zh-CHT" sz="2800" dirty="0" smtClean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lang="zh-CHT" altLang="en-US" sz="28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我好餓好餓</a:t>
            </a:r>
            <a:endParaRPr lang="en-US" sz="28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1314" y="406312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sz="2800" dirty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為了我的</a:t>
            </a:r>
            <a:r>
              <a:rPr lang="zh-CHT" altLang="en-US" sz="28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主人</a:t>
            </a:r>
            <a:endParaRPr lang="en-US" altLang="zh-CHT" sz="2800" dirty="0" smtClean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lang="zh-CHT" altLang="en-US" sz="28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我不能輸</a:t>
            </a:r>
            <a:endParaRPr lang="en-US" sz="28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5828" y="29874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HT" altLang="en-US" sz="2800" dirty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歡迎回來主人</a:t>
            </a:r>
            <a:endParaRPr lang="en-US" altLang="zh-TW" sz="28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15" name="Picture 14" descr="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81" y="1520751"/>
            <a:ext cx="3185444" cy="37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8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88" y="1364257"/>
            <a:ext cx="7716838" cy="1508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8000" dirty="0" smtClean="0">
                <a:latin typeface="Apple LiGothic Medium"/>
                <a:ea typeface="Apple LiGothic Medium"/>
                <a:cs typeface="Apple LiGothic Medium"/>
              </a:rPr>
              <a:t>使用技術</a:t>
            </a:r>
            <a:endParaRPr lang="en-US" sz="80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7662" y="3211520"/>
            <a:ext cx="2252925" cy="1375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Battery </a:t>
            </a:r>
            <a:r>
              <a:rPr lang="en-US" sz="2600" dirty="0" smtClean="0">
                <a:solidFill>
                  <a:schemeClr val="bg1"/>
                </a:solidFill>
              </a:rPr>
              <a:t>API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13228" y="3211520"/>
            <a:ext cx="3098465" cy="1375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localStorage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95532" y="3211520"/>
            <a:ext cx="3098465" cy="137575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N</a:t>
            </a:r>
            <a:r>
              <a:rPr lang="en-US" sz="2600" dirty="0" smtClean="0">
                <a:solidFill>
                  <a:schemeClr val="bg1"/>
                </a:solidFill>
              </a:rPr>
              <a:t>otification </a:t>
            </a:r>
            <a:r>
              <a:rPr lang="en-US" sz="26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91813" y="4967904"/>
            <a:ext cx="2252925" cy="13757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bg1"/>
                </a:solidFill>
              </a:rPr>
              <a:t>jQuery</a:t>
            </a:r>
            <a:r>
              <a:rPr lang="en-US" sz="2600" dirty="0" smtClean="0">
                <a:solidFill>
                  <a:schemeClr val="bg1"/>
                </a:solidFill>
              </a:rPr>
              <a:t> Mobile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68107" y="4967904"/>
            <a:ext cx="2252925" cy="13757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HTML5 Audio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92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github.com</a:t>
            </a:r>
            <a:r>
              <a:rPr lang="en-US" sz="1800" dirty="0"/>
              <a:t>/bryanyuan2/firefox_os_dev_day_2013</a:t>
            </a:r>
          </a:p>
        </p:txBody>
      </p:sp>
    </p:spTree>
    <p:extLst>
      <p:ext uri="{BB962C8B-B14F-4D97-AF65-F5344CB8AC3E}">
        <p14:creationId xmlns:p14="http://schemas.microsoft.com/office/powerpoint/2010/main" val="59937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Icon </a:t>
            </a:r>
          </a:p>
          <a:p>
            <a:pPr lvl="1"/>
            <a:r>
              <a:rPr lang="en-US" sz="1600" dirty="0" smtClean="0"/>
              <a:t>author</a:t>
            </a:r>
            <a:r>
              <a:rPr lang="en-US" sz="1600" dirty="0"/>
              <a:t>: </a:t>
            </a:r>
            <a:r>
              <a:rPr lang="en-US" sz="1600" dirty="0" err="1" smtClean="0"/>
              <a:t>barrymieny</a:t>
            </a:r>
            <a:endParaRPr lang="en-US" sz="1600" dirty="0" smtClean="0"/>
          </a:p>
          <a:p>
            <a:pPr marL="349250" lvl="1" indent="0">
              <a:buNone/>
            </a:pPr>
            <a:r>
              <a:rPr lang="en-US" sz="1600" dirty="0">
                <a:hlinkClick r:id="rId2"/>
              </a:rPr>
              <a:t>http://www.softicons.com/free-icons/application-icons/isabi4-icons-by-barrymieny/firefox-</a:t>
            </a:r>
            <a:r>
              <a:rPr lang="en-US" sz="1600" dirty="0" smtClean="0">
                <a:hlinkClick r:id="rId2"/>
              </a:rPr>
              <a:t>icon</a:t>
            </a:r>
            <a:endParaRPr lang="en-US" sz="1600" dirty="0" smtClean="0"/>
          </a:p>
          <a:p>
            <a:pPr lvl="1"/>
            <a:r>
              <a:rPr lang="en-US" sz="1600" dirty="0" smtClean="0"/>
              <a:t>author: </a:t>
            </a:r>
            <a:r>
              <a:rPr lang="en-US" sz="1600" dirty="0" err="1" smtClean="0"/>
              <a:t>Obinoobie</a:t>
            </a:r>
            <a:endParaRPr lang="en-US" sz="1600" dirty="0"/>
          </a:p>
          <a:p>
            <a:pPr marL="349250" lvl="1" indent="0">
              <a:buNone/>
            </a:pPr>
            <a:r>
              <a:rPr lang="en-US" sz="1600" dirty="0" smtClean="0">
                <a:hlinkClick r:id="rId3"/>
              </a:rPr>
              <a:t>http://obinoobie.deviantart.com/art/Firefox-icon-123676992</a:t>
            </a:r>
            <a:endParaRPr lang="en-US" sz="1600" dirty="0" smtClean="0"/>
          </a:p>
          <a:p>
            <a:r>
              <a:rPr lang="en-US" sz="1800" dirty="0" smtClean="0"/>
              <a:t>Image </a:t>
            </a:r>
          </a:p>
          <a:p>
            <a:pPr lvl="1"/>
            <a:r>
              <a:rPr lang="en-US" sz="1600" dirty="0">
                <a:hlinkClick r:id="rId4"/>
              </a:rPr>
              <a:t>http://www.inmediahk.net/node/</a:t>
            </a:r>
            <a:r>
              <a:rPr lang="en-US" sz="1600" dirty="0" smtClean="0">
                <a:hlinkClick r:id="rId4"/>
              </a:rPr>
              <a:t>1001830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7423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495945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98978" y="3050242"/>
            <a:ext cx="4386533" cy="33886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dirty="0" smtClean="0">
                <a:latin typeface="Apple LiGothic Medium"/>
                <a:ea typeface="Apple LiGothic Medium"/>
                <a:cs typeface="Apple LiGothic Medium"/>
              </a:rPr>
              <a:t>讓</a:t>
            </a:r>
            <a:r>
              <a:rPr lang="zh-TW" altLang="en-US" sz="60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充電</a:t>
            </a:r>
            <a:r>
              <a:rPr lang="zh-TW" altLang="en-US" sz="6000" dirty="0" smtClean="0">
                <a:latin typeface="Apple LiGothic Medium"/>
                <a:ea typeface="Apple LiGothic Medium"/>
                <a:cs typeface="Apple LiGothic Medium"/>
              </a:rPr>
              <a:t>變成</a:t>
            </a:r>
            <a:endParaRPr lang="en-US" altLang="zh-TW" sz="6000" dirty="0" smtClean="0">
              <a:latin typeface="Apple LiGothic Medium"/>
              <a:ea typeface="Apple LiGothic Medium"/>
              <a:cs typeface="Apple LiGothic Medium"/>
            </a:endParaRPr>
          </a:p>
          <a:p>
            <a:pPr marL="0" indent="0" algn="ctr">
              <a:buNone/>
            </a:pPr>
            <a:r>
              <a:rPr lang="zh-TW" altLang="en-US" sz="60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戀愛養成</a:t>
            </a:r>
            <a:endParaRPr lang="en-US" sz="60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37472" y="379467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2" y="571500"/>
            <a:ext cx="39624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74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8000" dirty="0" smtClean="0">
                <a:latin typeface="Apple LiGothic Medium"/>
                <a:ea typeface="Apple LiGothic Medium"/>
                <a:cs typeface="Apple LiGothic Medium"/>
              </a:rPr>
              <a:t>還能解</a:t>
            </a:r>
            <a:r>
              <a:rPr lang="zh-TW" altLang="en-US" sz="80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成就</a:t>
            </a:r>
            <a:endParaRPr lang="en-US" sz="80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8153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95945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7" y="406400"/>
            <a:ext cx="4025900" cy="6083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0420" y="2211606"/>
            <a:ext cx="391645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 smtClean="0">
                <a:solidFill>
                  <a:schemeClr val="bg1"/>
                </a:solidFill>
              </a:rPr>
              <a:t>6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Achievements lock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471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95945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80420" y="2211606"/>
            <a:ext cx="3916457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smtClean="0">
                <a:solidFill>
                  <a:schemeClr val="bg1"/>
                </a:solidFill>
              </a:rPr>
              <a:t>6</a:t>
            </a:r>
            <a:r>
              <a:rPr lang="en-US" sz="3200" smtClean="0"/>
              <a:t> </a:t>
            </a:r>
            <a:endParaRPr lang="en-US" sz="3200" dirty="0" smtClean="0"/>
          </a:p>
          <a:p>
            <a:r>
              <a:rPr lang="en-US" sz="3200" dirty="0" smtClean="0"/>
              <a:t>Achievements lock 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91" y="584200"/>
            <a:ext cx="39243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32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8000" dirty="0" smtClean="0">
                <a:latin typeface="Apple LiGothic Medium"/>
                <a:ea typeface="Apple LiGothic Medium"/>
                <a:cs typeface="Apple LiGothic Medium"/>
              </a:rPr>
              <a:t>完整的</a:t>
            </a:r>
            <a:r>
              <a:rPr lang="zh-TW" altLang="en-US" sz="80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語音系統</a:t>
            </a:r>
            <a:endParaRPr lang="en-US" sz="80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96162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95945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App Open</a:t>
            </a:r>
          </a:p>
          <a:p>
            <a:pPr algn="ctr"/>
            <a:r>
              <a:rPr lang="zh-CHT" altLang="en-US" sz="3600" dirty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我是主人的女僕</a:t>
            </a:r>
            <a:endParaRPr lang="en-US" altLang="zh-TW" sz="3600" dirty="0" smtClean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algn="ctr"/>
            <a:endParaRPr lang="en-US" altLang="zh-TW" dirty="0" smtClean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algn="ctr"/>
            <a:r>
              <a:rPr lang="en-US" altLang="zh-TW" sz="36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Charger Plug</a:t>
            </a:r>
            <a:endParaRPr lang="en-US" altLang="zh-TW" sz="3600" dirty="0" smtClean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algn="ctr"/>
            <a:r>
              <a:rPr lang="zh-TW" altLang="en-US" sz="3600" dirty="0" smtClean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謝謝主人</a:t>
            </a:r>
            <a:endParaRPr lang="en-US" altLang="zh-TW" sz="3600" dirty="0" smtClean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algn="ctr"/>
            <a:endParaRPr lang="en-US" dirty="0" smtClean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algn="ctr"/>
            <a:r>
              <a:rPr lang="en-US" altLang="zh-TW" sz="36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Charger Unplug</a:t>
            </a:r>
            <a:endParaRPr lang="en-US" altLang="zh-TW" sz="3600" dirty="0" smtClean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algn="ctr"/>
            <a:r>
              <a:rPr lang="zh-TW" altLang="en-US" sz="3600" dirty="0" smtClean="0">
                <a:solidFill>
                  <a:srgbClr val="FFFFFF"/>
                </a:solidFill>
                <a:latin typeface="Apple LiGothic Medium"/>
                <a:ea typeface="Apple LiGothic Medium"/>
                <a:cs typeface="Apple LiGothic Medium"/>
              </a:rPr>
              <a:t>好過分</a:t>
            </a:r>
            <a:endParaRPr lang="en-US" altLang="zh-TW" sz="3600" dirty="0" smtClean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algn="ctr"/>
            <a:endParaRPr lang="en-US" altLang="zh-TW" dirty="0" smtClean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algn="ctr"/>
            <a:r>
              <a:rPr lang="en-US" altLang="zh-TW" sz="36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Battery Full</a:t>
            </a:r>
          </a:p>
          <a:p>
            <a:pPr algn="ctr"/>
            <a:r>
              <a:rPr lang="zh-CHT" altLang="en-US" sz="3600" dirty="0" smtClean="0">
                <a:solidFill>
                  <a:schemeClr val="bg1"/>
                </a:solidFill>
                <a:latin typeface="Apple LiGothic Medium"/>
                <a:ea typeface="Apple LiGothic Medium"/>
                <a:cs typeface="Apple LiGothic Medium"/>
              </a:rPr>
              <a:t>歡迎回來主人</a:t>
            </a:r>
            <a:endParaRPr lang="en-US" altLang="zh-TW" sz="3600" dirty="0" smtClean="0">
              <a:solidFill>
                <a:schemeClr val="bg1"/>
              </a:solidFill>
              <a:latin typeface="Apple LiGothic Medium"/>
              <a:ea typeface="Apple LiGothic Medium"/>
              <a:cs typeface="Apple LiGothic Medium"/>
            </a:endParaRPr>
          </a:p>
          <a:p>
            <a:pPr algn="ctr"/>
            <a:endParaRPr lang="en-US" sz="3600" dirty="0">
              <a:solidFill>
                <a:srgbClr val="FFFFFF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4" name="Picture 3" descr="firef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81" y="1520751"/>
            <a:ext cx="3185444" cy="37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120" y="0"/>
            <a:ext cx="495945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02" y="393074"/>
            <a:ext cx="2549164" cy="207119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01376" y="2872461"/>
            <a:ext cx="0" cy="3673726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4388" y="2987490"/>
            <a:ext cx="113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100%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5828" y="29874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HT" altLang="en-US" sz="2800" dirty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歡迎回來主人</a:t>
            </a:r>
            <a:endParaRPr lang="en-US" altLang="zh-TW" sz="28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8" name="Picture 7" descr="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81" y="1520751"/>
            <a:ext cx="3185444" cy="37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8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120" y="0"/>
            <a:ext cx="4959458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02" y="393074"/>
            <a:ext cx="2549164" cy="207119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01376" y="2872461"/>
            <a:ext cx="0" cy="3673726"/>
          </a:xfrm>
          <a:prstGeom prst="line">
            <a:avLst/>
          </a:prstGeom>
          <a:ln w="5715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4388" y="2987490"/>
            <a:ext cx="1131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100%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8902" y="4063120"/>
            <a:ext cx="91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  <a:r>
              <a:rPr lang="en-US" sz="2800" dirty="0" smtClean="0">
                <a:solidFill>
                  <a:schemeClr val="bg1"/>
                </a:solidFill>
              </a:rPr>
              <a:t>0%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1314" y="4063120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HT" altLang="en-US" sz="2800" dirty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為了我的</a:t>
            </a:r>
            <a:r>
              <a:rPr lang="zh-CHT" altLang="en-US" sz="28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主人</a:t>
            </a:r>
            <a:endParaRPr lang="en-US" altLang="zh-CHT" sz="2800" dirty="0" smtClean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  <a:p>
            <a:r>
              <a:rPr lang="zh-CHT" altLang="en-US" sz="2800" dirty="0" smtClean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我不能輸</a:t>
            </a:r>
            <a:endParaRPr lang="en-US" sz="28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5828" y="298749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HT" altLang="en-US" sz="2800" dirty="0">
                <a:solidFill>
                  <a:srgbClr val="FFFF00"/>
                </a:solidFill>
                <a:latin typeface="Apple LiGothic Medium"/>
                <a:ea typeface="Apple LiGothic Medium"/>
                <a:cs typeface="Apple LiGothic Medium"/>
              </a:rPr>
              <a:t>歡迎回來主人</a:t>
            </a:r>
            <a:endParaRPr lang="en-US" altLang="zh-TW" sz="2800" dirty="0">
              <a:solidFill>
                <a:srgbClr val="FFFF00"/>
              </a:solidFill>
              <a:latin typeface="Apple LiGothic Medium"/>
              <a:ea typeface="Apple LiGothic Medium"/>
              <a:cs typeface="Apple LiGothic Medium"/>
            </a:endParaRPr>
          </a:p>
        </p:txBody>
      </p:sp>
      <p:pic>
        <p:nvPicPr>
          <p:cNvPr id="4" name="Picture 3" descr="firef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081" y="1520751"/>
            <a:ext cx="3185444" cy="37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80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Sky.thmx</Template>
  <TotalTime>149</TotalTime>
  <Words>153</Words>
  <Application>Microsoft Macintosh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Sky</vt:lpstr>
      <vt:lpstr>Battery Fox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Resource</vt:lpstr>
    </vt:vector>
  </TitlesOfParts>
  <Company>bryanyuan2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Mozilla Firefox OS Dev Day 2013</dc:title>
  <dc:creator>Cheng Chun Yuan</dc:creator>
  <cp:lastModifiedBy>Cheng Chun Yuan</cp:lastModifiedBy>
  <cp:revision>69</cp:revision>
  <dcterms:created xsi:type="dcterms:W3CDTF">2013-01-24T10:37:26Z</dcterms:created>
  <dcterms:modified xsi:type="dcterms:W3CDTF">2013-02-01T17:28:07Z</dcterms:modified>
</cp:coreProperties>
</file>