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0" r:id="rId4"/>
    <p:sldId id="269" r:id="rId5"/>
    <p:sldId id="270" r:id="rId6"/>
    <p:sldId id="261" r:id="rId7"/>
    <p:sldId id="265" r:id="rId8"/>
    <p:sldId id="262" r:id="rId9"/>
    <p:sldId id="267" r:id="rId10"/>
    <p:sldId id="268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42039-A398-4B71-9960-A66F7D8E66FD}" v="3985" dt="2018-09-29T17:05:58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Chiou" userId="9fbd6684-9fa8-484c-97e6-aef6866d6259" providerId="ADAL" clId="{3F642039-A398-4B71-9960-A66F7D8E66FD}"/>
    <pc:docChg chg="undo custSel addSld delSld modSld sldOrd modMainMaster">
      <pc:chgData name="Joshua Chiou" userId="9fbd6684-9fa8-484c-97e6-aef6866d6259" providerId="ADAL" clId="{3F642039-A398-4B71-9960-A66F7D8E66FD}" dt="2018-09-29T17:05:58.819" v="3981" actId="20577"/>
      <pc:docMkLst>
        <pc:docMk/>
      </pc:docMkLst>
      <pc:sldChg chg="addSp delSp modSp add">
        <pc:chgData name="Joshua Chiou" userId="9fbd6684-9fa8-484c-97e6-aef6866d6259" providerId="ADAL" clId="{3F642039-A398-4B71-9960-A66F7D8E66FD}" dt="2018-09-25T22:07:22.851" v="283" actId="1076"/>
        <pc:sldMkLst>
          <pc:docMk/>
          <pc:sldMk cId="2083488651" sldId="256"/>
        </pc:sldMkLst>
        <pc:spChg chg="mod">
          <ac:chgData name="Joshua Chiou" userId="9fbd6684-9fa8-484c-97e6-aef6866d6259" providerId="ADAL" clId="{3F642039-A398-4B71-9960-A66F7D8E66FD}" dt="2018-09-25T22:04:30.779" v="229" actId="1076"/>
          <ac:spMkLst>
            <pc:docMk/>
            <pc:sldMk cId="2083488651" sldId="256"/>
            <ac:spMk id="2" creationId="{E3876E07-3340-46FC-AE80-B0A5A67D4B6C}"/>
          </ac:spMkLst>
        </pc:spChg>
        <pc:spChg chg="mod">
          <ac:chgData name="Joshua Chiou" userId="9fbd6684-9fa8-484c-97e6-aef6866d6259" providerId="ADAL" clId="{3F642039-A398-4B71-9960-A66F7D8E66FD}" dt="2018-09-25T22:04:30.411" v="228" actId="1076"/>
          <ac:spMkLst>
            <pc:docMk/>
            <pc:sldMk cId="2083488651" sldId="256"/>
            <ac:spMk id="3" creationId="{07E72FC8-BFB6-40DB-A69E-8080B979D9A0}"/>
          </ac:spMkLst>
        </pc:spChg>
        <pc:picChg chg="add del mod modCrop">
          <ac:chgData name="Joshua Chiou" userId="9fbd6684-9fa8-484c-97e6-aef6866d6259" providerId="ADAL" clId="{3F642039-A398-4B71-9960-A66F7D8E66FD}" dt="2018-09-25T22:05:38.474" v="265"/>
          <ac:picMkLst>
            <pc:docMk/>
            <pc:sldMk cId="2083488651" sldId="256"/>
            <ac:picMk id="4" creationId="{56D7777A-20E1-405F-8BE6-94CA40EF95C7}"/>
          </ac:picMkLst>
        </pc:picChg>
        <pc:picChg chg="add mod modCrop">
          <ac:chgData name="Joshua Chiou" userId="9fbd6684-9fa8-484c-97e6-aef6866d6259" providerId="ADAL" clId="{3F642039-A398-4B71-9960-A66F7D8E66FD}" dt="2018-09-25T22:07:22.851" v="283" actId="1076"/>
          <ac:picMkLst>
            <pc:docMk/>
            <pc:sldMk cId="2083488651" sldId="256"/>
            <ac:picMk id="5" creationId="{8AB13517-5A36-40DD-82CC-89B6AB8117EC}"/>
          </ac:picMkLst>
        </pc:picChg>
        <pc:picChg chg="add del mod modCrop">
          <ac:chgData name="Joshua Chiou" userId="9fbd6684-9fa8-484c-97e6-aef6866d6259" providerId="ADAL" clId="{3F642039-A398-4B71-9960-A66F7D8E66FD}" dt="2018-09-25T22:05:42.001" v="268" actId="478"/>
          <ac:picMkLst>
            <pc:docMk/>
            <pc:sldMk cId="2083488651" sldId="256"/>
            <ac:picMk id="1026" creationId="{C96DBED5-9C02-4D84-BFDC-00A81C5CEE70}"/>
          </ac:picMkLst>
        </pc:picChg>
      </pc:sldChg>
      <pc:sldChg chg="addSp modSp add">
        <pc:chgData name="Joshua Chiou" userId="9fbd6684-9fa8-484c-97e6-aef6866d6259" providerId="ADAL" clId="{3F642039-A398-4B71-9960-A66F7D8E66FD}" dt="2018-09-25T22:16:51.257" v="779" actId="20577"/>
        <pc:sldMkLst>
          <pc:docMk/>
          <pc:sldMk cId="26366881" sldId="257"/>
        </pc:sldMkLst>
        <pc:spChg chg="mod">
          <ac:chgData name="Joshua Chiou" userId="9fbd6684-9fa8-484c-97e6-aef6866d6259" providerId="ADAL" clId="{3F642039-A398-4B71-9960-A66F7D8E66FD}" dt="2018-09-25T22:01:37.772" v="144" actId="20577"/>
          <ac:spMkLst>
            <pc:docMk/>
            <pc:sldMk cId="26366881" sldId="257"/>
            <ac:spMk id="2" creationId="{8A1B84A1-D68E-49F8-82C4-A0B2F6A876A3}"/>
          </ac:spMkLst>
        </pc:spChg>
        <pc:spChg chg="mod">
          <ac:chgData name="Joshua Chiou" userId="9fbd6684-9fa8-484c-97e6-aef6866d6259" providerId="ADAL" clId="{3F642039-A398-4B71-9960-A66F7D8E66FD}" dt="2018-09-25T22:16:51.257" v="779" actId="20577"/>
          <ac:spMkLst>
            <pc:docMk/>
            <pc:sldMk cId="26366881" sldId="257"/>
            <ac:spMk id="3" creationId="{08D299EE-5DBC-4BCA-8EA3-9CAF918F67CD}"/>
          </ac:spMkLst>
        </pc:spChg>
        <pc:spChg chg="add mod">
          <ac:chgData name="Joshua Chiou" userId="9fbd6684-9fa8-484c-97e6-aef6866d6259" providerId="ADAL" clId="{3F642039-A398-4B71-9960-A66F7D8E66FD}" dt="2018-09-25T22:13:07.076" v="533" actId="1076"/>
          <ac:spMkLst>
            <pc:docMk/>
            <pc:sldMk cId="26366881" sldId="257"/>
            <ac:spMk id="6" creationId="{89BAB49B-8F76-458A-BDB9-6706FF755CD7}"/>
          </ac:spMkLst>
        </pc:spChg>
        <pc:picChg chg="add mod">
          <ac:chgData name="Joshua Chiou" userId="9fbd6684-9fa8-484c-97e6-aef6866d6259" providerId="ADAL" clId="{3F642039-A398-4B71-9960-A66F7D8E66FD}" dt="2018-09-25T22:16:07.308" v="681" actId="1076"/>
          <ac:picMkLst>
            <pc:docMk/>
            <pc:sldMk cId="26366881" sldId="257"/>
            <ac:picMk id="4" creationId="{C207EE57-E848-4156-905C-C837DC67059E}"/>
          </ac:picMkLst>
        </pc:picChg>
        <pc:picChg chg="add mod">
          <ac:chgData name="Joshua Chiou" userId="9fbd6684-9fa8-484c-97e6-aef6866d6259" providerId="ADAL" clId="{3F642039-A398-4B71-9960-A66F7D8E66FD}" dt="2018-09-25T22:16:15.253" v="683" actId="1076"/>
          <ac:picMkLst>
            <pc:docMk/>
            <pc:sldMk cId="26366881" sldId="257"/>
            <ac:picMk id="7" creationId="{0E440598-B9A0-43A1-BF06-6AF1D7859ADD}"/>
          </ac:picMkLst>
        </pc:picChg>
      </pc:sldChg>
      <pc:sldChg chg="addSp modSp add ord">
        <pc:chgData name="Joshua Chiou" userId="9fbd6684-9fa8-484c-97e6-aef6866d6259" providerId="ADAL" clId="{3F642039-A398-4B71-9960-A66F7D8E66FD}" dt="2018-09-29T16:56:14.738" v="3880"/>
        <pc:sldMkLst>
          <pc:docMk/>
          <pc:sldMk cId="4056067805" sldId="258"/>
        </pc:sldMkLst>
        <pc:spChg chg="mod">
          <ac:chgData name="Joshua Chiou" userId="9fbd6684-9fa8-484c-97e6-aef6866d6259" providerId="ADAL" clId="{3F642039-A398-4B71-9960-A66F7D8E66FD}" dt="2018-09-25T22:09:21.028" v="318" actId="20577"/>
          <ac:spMkLst>
            <pc:docMk/>
            <pc:sldMk cId="4056067805" sldId="258"/>
            <ac:spMk id="2" creationId="{A9BF874F-8A01-4323-8297-0D0BDB8E0747}"/>
          </ac:spMkLst>
        </pc:spChg>
        <pc:spChg chg="mod">
          <ac:chgData name="Joshua Chiou" userId="9fbd6684-9fa8-484c-97e6-aef6866d6259" providerId="ADAL" clId="{3F642039-A398-4B71-9960-A66F7D8E66FD}" dt="2018-09-25T23:14:31.222" v="2717" actId="20577"/>
          <ac:spMkLst>
            <pc:docMk/>
            <pc:sldMk cId="4056067805" sldId="258"/>
            <ac:spMk id="3" creationId="{0D93BF93-66D4-43C8-BFAD-ED52CC0A76BF}"/>
          </ac:spMkLst>
        </pc:spChg>
        <pc:spChg chg="add mod">
          <ac:chgData name="Joshua Chiou" userId="9fbd6684-9fa8-484c-97e6-aef6866d6259" providerId="ADAL" clId="{3F642039-A398-4B71-9960-A66F7D8E66FD}" dt="2018-09-25T23:39:06.968" v="3179"/>
          <ac:spMkLst>
            <pc:docMk/>
            <pc:sldMk cId="4056067805" sldId="258"/>
            <ac:spMk id="5" creationId="{1B55B464-A335-45F8-B8B7-C5AD3C1FC7D8}"/>
          </ac:spMkLst>
        </pc:spChg>
      </pc:sldChg>
      <pc:sldChg chg="addSp delSp modSp add">
        <pc:chgData name="Joshua Chiou" userId="9fbd6684-9fa8-484c-97e6-aef6866d6259" providerId="ADAL" clId="{3F642039-A398-4B71-9960-A66F7D8E66FD}" dt="2018-09-25T23:43:49.237" v="3738" actId="5793"/>
        <pc:sldMkLst>
          <pc:docMk/>
          <pc:sldMk cId="3956238723" sldId="259"/>
        </pc:sldMkLst>
        <pc:spChg chg="mod">
          <ac:chgData name="Joshua Chiou" userId="9fbd6684-9fa8-484c-97e6-aef6866d6259" providerId="ADAL" clId="{3F642039-A398-4B71-9960-A66F7D8E66FD}" dt="2018-09-25T23:33:20.057" v="2918" actId="20577"/>
          <ac:spMkLst>
            <pc:docMk/>
            <pc:sldMk cId="3956238723" sldId="259"/>
            <ac:spMk id="2" creationId="{4615BEF4-92E2-44D5-AC6A-7F8FE04B4E1E}"/>
          </ac:spMkLst>
        </pc:spChg>
        <pc:spChg chg="del">
          <ac:chgData name="Joshua Chiou" userId="9fbd6684-9fa8-484c-97e6-aef6866d6259" providerId="ADAL" clId="{3F642039-A398-4B71-9960-A66F7D8E66FD}" dt="2018-09-25T23:11:18.062" v="2532"/>
          <ac:spMkLst>
            <pc:docMk/>
            <pc:sldMk cId="3956238723" sldId="259"/>
            <ac:spMk id="3" creationId="{B6A311E2-9684-42A8-8083-E00960EC2646}"/>
          </ac:spMkLst>
        </pc:spChg>
        <pc:spChg chg="add del mod">
          <ac:chgData name="Joshua Chiou" userId="9fbd6684-9fa8-484c-97e6-aef6866d6259" providerId="ADAL" clId="{3F642039-A398-4B71-9960-A66F7D8E66FD}" dt="2018-09-25T23:11:21.465" v="2533"/>
          <ac:spMkLst>
            <pc:docMk/>
            <pc:sldMk cId="3956238723" sldId="259"/>
            <ac:spMk id="5" creationId="{A0137C89-C6D5-4266-86D4-61778562C8A1}"/>
          </ac:spMkLst>
        </pc:spChg>
        <pc:spChg chg="add del mod">
          <ac:chgData name="Joshua Chiou" userId="9fbd6684-9fa8-484c-97e6-aef6866d6259" providerId="ADAL" clId="{3F642039-A398-4B71-9960-A66F7D8E66FD}" dt="2018-09-25T23:11:21.465" v="2533"/>
          <ac:spMkLst>
            <pc:docMk/>
            <pc:sldMk cId="3956238723" sldId="259"/>
            <ac:spMk id="6" creationId="{21C67F1E-8AAA-4883-85C4-CDA80A7E0E9C}"/>
          </ac:spMkLst>
        </pc:spChg>
        <pc:spChg chg="add del mod">
          <ac:chgData name="Joshua Chiou" userId="9fbd6684-9fa8-484c-97e6-aef6866d6259" providerId="ADAL" clId="{3F642039-A398-4B71-9960-A66F7D8E66FD}" dt="2018-09-25T23:32:38.621" v="2910" actId="478"/>
          <ac:spMkLst>
            <pc:docMk/>
            <pc:sldMk cId="3956238723" sldId="259"/>
            <ac:spMk id="7" creationId="{42B98282-DC3E-4B44-916E-39A57DB3CAFC}"/>
          </ac:spMkLst>
        </pc:spChg>
        <pc:spChg chg="add mod">
          <ac:chgData name="Joshua Chiou" userId="9fbd6684-9fa8-484c-97e6-aef6866d6259" providerId="ADAL" clId="{3F642039-A398-4B71-9960-A66F7D8E66FD}" dt="2018-09-25T23:35:45.662" v="3090" actId="20577"/>
          <ac:spMkLst>
            <pc:docMk/>
            <pc:sldMk cId="3956238723" sldId="259"/>
            <ac:spMk id="8" creationId="{ABEDDA05-2755-4D7B-B716-1C6D1D4C2F28}"/>
          </ac:spMkLst>
        </pc:spChg>
        <pc:spChg chg="add del mod">
          <ac:chgData name="Joshua Chiou" userId="9fbd6684-9fa8-484c-97e6-aef6866d6259" providerId="ADAL" clId="{3F642039-A398-4B71-9960-A66F7D8E66FD}" dt="2018-09-25T23:32:38.621" v="2910" actId="478"/>
          <ac:spMkLst>
            <pc:docMk/>
            <pc:sldMk cId="3956238723" sldId="259"/>
            <ac:spMk id="9" creationId="{D1CD3956-5756-47CD-BA3C-5633F0DE1FDF}"/>
          </ac:spMkLst>
        </pc:spChg>
        <pc:spChg chg="add mod">
          <ac:chgData name="Joshua Chiou" userId="9fbd6684-9fa8-484c-97e6-aef6866d6259" providerId="ADAL" clId="{3F642039-A398-4B71-9960-A66F7D8E66FD}" dt="2018-09-25T23:43:49.237" v="3738" actId="5793"/>
          <ac:spMkLst>
            <pc:docMk/>
            <pc:sldMk cId="3956238723" sldId="259"/>
            <ac:spMk id="10" creationId="{92359F10-9D5B-45A4-8823-84CA83DDE7A9}"/>
          </ac:spMkLst>
        </pc:spChg>
        <pc:spChg chg="add mod">
          <ac:chgData name="Joshua Chiou" userId="9fbd6684-9fa8-484c-97e6-aef6866d6259" providerId="ADAL" clId="{3F642039-A398-4B71-9960-A66F7D8E66FD}" dt="2018-09-25T23:43:38.730" v="3729" actId="20577"/>
          <ac:spMkLst>
            <pc:docMk/>
            <pc:sldMk cId="3956238723" sldId="259"/>
            <ac:spMk id="11" creationId="{ED81E349-628D-453B-A990-7C939E7D7C8C}"/>
          </ac:spMkLst>
        </pc:spChg>
        <pc:spChg chg="add mod">
          <ac:chgData name="Joshua Chiou" userId="9fbd6684-9fa8-484c-97e6-aef6866d6259" providerId="ADAL" clId="{3F642039-A398-4B71-9960-A66F7D8E66FD}" dt="2018-09-25T23:36:21.372" v="3112" actId="207"/>
          <ac:spMkLst>
            <pc:docMk/>
            <pc:sldMk cId="3956238723" sldId="259"/>
            <ac:spMk id="12" creationId="{2EFB6502-DBD8-448F-A7EE-4912C5AF9177}"/>
          </ac:spMkLst>
        </pc:spChg>
      </pc:sldChg>
      <pc:sldChg chg="addSp delSp modSp add">
        <pc:chgData name="Joshua Chiou" userId="9fbd6684-9fa8-484c-97e6-aef6866d6259" providerId="ADAL" clId="{3F642039-A398-4B71-9960-A66F7D8E66FD}" dt="2018-09-29T16:55:33.797" v="3876" actId="1076"/>
        <pc:sldMkLst>
          <pc:docMk/>
          <pc:sldMk cId="3195675304" sldId="260"/>
        </pc:sldMkLst>
        <pc:spChg chg="mod">
          <ac:chgData name="Joshua Chiou" userId="9fbd6684-9fa8-484c-97e6-aef6866d6259" providerId="ADAL" clId="{3F642039-A398-4B71-9960-A66F7D8E66FD}" dt="2018-09-25T22:17:38.766" v="803" actId="20577"/>
          <ac:spMkLst>
            <pc:docMk/>
            <pc:sldMk cId="3195675304" sldId="260"/>
            <ac:spMk id="2" creationId="{2F98215A-E2B8-41C1-B4C1-36D502915CF7}"/>
          </ac:spMkLst>
        </pc:spChg>
        <pc:spChg chg="mod">
          <ac:chgData name="Joshua Chiou" userId="9fbd6684-9fa8-484c-97e6-aef6866d6259" providerId="ADAL" clId="{3F642039-A398-4B71-9960-A66F7D8E66FD}" dt="2018-09-25T22:31:41.175" v="1448" actId="20577"/>
          <ac:spMkLst>
            <pc:docMk/>
            <pc:sldMk cId="3195675304" sldId="260"/>
            <ac:spMk id="3" creationId="{48056719-333D-4822-9FD8-F7299726C305}"/>
          </ac:spMkLst>
        </pc:spChg>
        <pc:spChg chg="add del mod">
          <ac:chgData name="Joshua Chiou" userId="9fbd6684-9fa8-484c-97e6-aef6866d6259" providerId="ADAL" clId="{3F642039-A398-4B71-9960-A66F7D8E66FD}" dt="2018-09-25T22:20:47.065" v="1151"/>
          <ac:spMkLst>
            <pc:docMk/>
            <pc:sldMk cId="3195675304" sldId="260"/>
            <ac:spMk id="5" creationId="{960CDFBD-7957-4408-9EA5-D1129B45761E}"/>
          </ac:spMkLst>
        </pc:spChg>
        <pc:spChg chg="add mod">
          <ac:chgData name="Joshua Chiou" userId="9fbd6684-9fa8-484c-97e6-aef6866d6259" providerId="ADAL" clId="{3F642039-A398-4B71-9960-A66F7D8E66FD}" dt="2018-09-25T23:01:34.348" v="2331" actId="20577"/>
          <ac:spMkLst>
            <pc:docMk/>
            <pc:sldMk cId="3195675304" sldId="260"/>
            <ac:spMk id="7" creationId="{941EE40A-0E32-4424-A7C0-959528612E9D}"/>
          </ac:spMkLst>
        </pc:spChg>
        <pc:picChg chg="add mod">
          <ac:chgData name="Joshua Chiou" userId="9fbd6684-9fa8-484c-97e6-aef6866d6259" providerId="ADAL" clId="{3F642039-A398-4B71-9960-A66F7D8E66FD}" dt="2018-09-29T16:55:33.797" v="3876" actId="1076"/>
          <ac:picMkLst>
            <pc:docMk/>
            <pc:sldMk cId="3195675304" sldId="260"/>
            <ac:picMk id="6" creationId="{E39868FC-5793-4022-92E4-962EDD607A22}"/>
          </ac:picMkLst>
        </pc:picChg>
      </pc:sldChg>
      <pc:sldChg chg="addSp delSp modSp add">
        <pc:chgData name="Joshua Chiou" userId="9fbd6684-9fa8-484c-97e6-aef6866d6259" providerId="ADAL" clId="{3F642039-A398-4B71-9960-A66F7D8E66FD}" dt="2018-09-25T23:21:40.952" v="2719" actId="113"/>
        <pc:sldMkLst>
          <pc:docMk/>
          <pc:sldMk cId="3865417453" sldId="261"/>
        </pc:sldMkLst>
        <pc:spChg chg="mod">
          <ac:chgData name="Joshua Chiou" userId="9fbd6684-9fa8-484c-97e6-aef6866d6259" providerId="ADAL" clId="{3F642039-A398-4B71-9960-A66F7D8E66FD}" dt="2018-09-25T22:48:23.090" v="2158" actId="20577"/>
          <ac:spMkLst>
            <pc:docMk/>
            <pc:sldMk cId="3865417453" sldId="261"/>
            <ac:spMk id="2" creationId="{0911EEF6-CAAD-434F-A9D1-BA93DAA5E1D6}"/>
          </ac:spMkLst>
        </pc:spChg>
        <pc:spChg chg="mod">
          <ac:chgData name="Joshua Chiou" userId="9fbd6684-9fa8-484c-97e6-aef6866d6259" providerId="ADAL" clId="{3F642039-A398-4B71-9960-A66F7D8E66FD}" dt="2018-09-25T23:21:40.952" v="2719" actId="113"/>
          <ac:spMkLst>
            <pc:docMk/>
            <pc:sldMk cId="3865417453" sldId="261"/>
            <ac:spMk id="3" creationId="{6253D172-DFFF-4822-B4BC-7E4AE5537290}"/>
          </ac:spMkLst>
        </pc:spChg>
        <pc:spChg chg="add del mod">
          <ac:chgData name="Joshua Chiou" userId="9fbd6684-9fa8-484c-97e6-aef6866d6259" providerId="ADAL" clId="{3F642039-A398-4B71-9960-A66F7D8E66FD}" dt="2018-09-25T22:37:14.292" v="1537"/>
          <ac:spMkLst>
            <pc:docMk/>
            <pc:sldMk cId="3865417453" sldId="261"/>
            <ac:spMk id="5" creationId="{088C3BEB-2DEF-4F5F-8375-1EF0ADD23CB3}"/>
          </ac:spMkLst>
        </pc:spChg>
        <pc:spChg chg="add del mod">
          <ac:chgData name="Joshua Chiou" userId="9fbd6684-9fa8-484c-97e6-aef6866d6259" providerId="ADAL" clId="{3F642039-A398-4B71-9960-A66F7D8E66FD}" dt="2018-09-25T22:37:14.292" v="1537"/>
          <ac:spMkLst>
            <pc:docMk/>
            <pc:sldMk cId="3865417453" sldId="261"/>
            <ac:spMk id="6" creationId="{FB65386A-B777-4454-8EF9-657F1D426B8E}"/>
          </ac:spMkLst>
        </pc:spChg>
        <pc:spChg chg="add del mod">
          <ac:chgData name="Joshua Chiou" userId="9fbd6684-9fa8-484c-97e6-aef6866d6259" providerId="ADAL" clId="{3F642039-A398-4B71-9960-A66F7D8E66FD}" dt="2018-09-25T22:37:14.292" v="1537"/>
          <ac:spMkLst>
            <pc:docMk/>
            <pc:sldMk cId="3865417453" sldId="261"/>
            <ac:spMk id="7" creationId="{CD76DDC6-5959-408A-8C62-F9841CA1541F}"/>
          </ac:spMkLst>
        </pc:spChg>
        <pc:spChg chg="add mod">
          <ac:chgData name="Joshua Chiou" userId="9fbd6684-9fa8-484c-97e6-aef6866d6259" providerId="ADAL" clId="{3F642039-A398-4B71-9960-A66F7D8E66FD}" dt="2018-09-25T22:39:29.726" v="1719" actId="5793"/>
          <ac:spMkLst>
            <pc:docMk/>
            <pc:sldMk cId="3865417453" sldId="261"/>
            <ac:spMk id="8" creationId="{6D16D85C-29B6-4852-8157-945EB4501FB9}"/>
          </ac:spMkLst>
        </pc:spChg>
        <pc:spChg chg="add mod">
          <ac:chgData name="Joshua Chiou" userId="9fbd6684-9fa8-484c-97e6-aef6866d6259" providerId="ADAL" clId="{3F642039-A398-4B71-9960-A66F7D8E66FD}" dt="2018-09-25T22:39:33.013" v="1725" actId="5793"/>
          <ac:spMkLst>
            <pc:docMk/>
            <pc:sldMk cId="3865417453" sldId="261"/>
            <ac:spMk id="9" creationId="{F110D906-DC19-4967-9849-0C64CABF6C09}"/>
          </ac:spMkLst>
        </pc:spChg>
        <pc:spChg chg="add mod">
          <ac:chgData name="Joshua Chiou" userId="9fbd6684-9fa8-484c-97e6-aef6866d6259" providerId="ADAL" clId="{3F642039-A398-4B71-9960-A66F7D8E66FD}" dt="2018-09-25T22:55:45.847" v="2320" actId="20577"/>
          <ac:spMkLst>
            <pc:docMk/>
            <pc:sldMk cId="3865417453" sldId="261"/>
            <ac:spMk id="10" creationId="{3D44D32D-2040-44B5-89CE-5C3EB34B1377}"/>
          </ac:spMkLst>
        </pc:spChg>
        <pc:picChg chg="add mod">
          <ac:chgData name="Joshua Chiou" userId="9fbd6684-9fa8-484c-97e6-aef6866d6259" providerId="ADAL" clId="{3F642039-A398-4B71-9960-A66F7D8E66FD}" dt="2018-09-25T22:45:18.226" v="2023" actId="1076"/>
          <ac:picMkLst>
            <pc:docMk/>
            <pc:sldMk cId="3865417453" sldId="261"/>
            <ac:picMk id="11" creationId="{0EFC6B2A-B290-4429-8548-607A939F5561}"/>
          </ac:picMkLst>
        </pc:picChg>
        <pc:picChg chg="add mod ord">
          <ac:chgData name="Joshua Chiou" userId="9fbd6684-9fa8-484c-97e6-aef6866d6259" providerId="ADAL" clId="{3F642039-A398-4B71-9960-A66F7D8E66FD}" dt="2018-09-25T23:04:13.220" v="2339" actId="1076"/>
          <ac:picMkLst>
            <pc:docMk/>
            <pc:sldMk cId="3865417453" sldId="261"/>
            <ac:picMk id="12" creationId="{E1D44C9D-2274-43CE-8E98-D2F4CBEE0FA6}"/>
          </ac:picMkLst>
        </pc:picChg>
      </pc:sldChg>
      <pc:sldChg chg="addSp delSp modSp add">
        <pc:chgData name="Joshua Chiou" userId="9fbd6684-9fa8-484c-97e6-aef6866d6259" providerId="ADAL" clId="{3F642039-A398-4B71-9960-A66F7D8E66FD}" dt="2018-09-25T23:42:34.400" v="3595" actId="1076"/>
        <pc:sldMkLst>
          <pc:docMk/>
          <pc:sldMk cId="2150595208" sldId="262"/>
        </pc:sldMkLst>
        <pc:spChg chg="del">
          <ac:chgData name="Joshua Chiou" userId="9fbd6684-9fa8-484c-97e6-aef6866d6259" providerId="ADAL" clId="{3F642039-A398-4B71-9960-A66F7D8E66FD}" dt="2018-09-25T23:21:46.516" v="2721"/>
          <ac:spMkLst>
            <pc:docMk/>
            <pc:sldMk cId="2150595208" sldId="262"/>
            <ac:spMk id="2" creationId="{45FA6B27-2725-43C0-8DB0-42DD8BBB3F6F}"/>
          </ac:spMkLst>
        </pc:spChg>
        <pc:spChg chg="del">
          <ac:chgData name="Joshua Chiou" userId="9fbd6684-9fa8-484c-97e6-aef6866d6259" providerId="ADAL" clId="{3F642039-A398-4B71-9960-A66F7D8E66FD}" dt="2018-09-25T23:21:46.516" v="2721"/>
          <ac:spMkLst>
            <pc:docMk/>
            <pc:sldMk cId="2150595208" sldId="262"/>
            <ac:spMk id="3" creationId="{D3D864BB-EBBA-4BB0-9446-8FBC4D1869B4}"/>
          </ac:spMkLst>
        </pc:spChg>
        <pc:spChg chg="del">
          <ac:chgData name="Joshua Chiou" userId="9fbd6684-9fa8-484c-97e6-aef6866d6259" providerId="ADAL" clId="{3F642039-A398-4B71-9960-A66F7D8E66FD}" dt="2018-09-25T23:21:46.516" v="2721"/>
          <ac:spMkLst>
            <pc:docMk/>
            <pc:sldMk cId="2150595208" sldId="262"/>
            <ac:spMk id="4" creationId="{DE000D00-C02F-4C6F-8342-B9A868F54A06}"/>
          </ac:spMkLst>
        </pc:spChg>
        <pc:spChg chg="del">
          <ac:chgData name="Joshua Chiou" userId="9fbd6684-9fa8-484c-97e6-aef6866d6259" providerId="ADAL" clId="{3F642039-A398-4B71-9960-A66F7D8E66FD}" dt="2018-09-25T23:21:46.516" v="2721"/>
          <ac:spMkLst>
            <pc:docMk/>
            <pc:sldMk cId="2150595208" sldId="262"/>
            <ac:spMk id="5" creationId="{57CF7370-D08A-4FAB-9F07-2A6C84E7CFDE}"/>
          </ac:spMkLst>
        </pc:spChg>
        <pc:spChg chg="del">
          <ac:chgData name="Joshua Chiou" userId="9fbd6684-9fa8-484c-97e6-aef6866d6259" providerId="ADAL" clId="{3F642039-A398-4B71-9960-A66F7D8E66FD}" dt="2018-09-25T23:21:46.516" v="2721"/>
          <ac:spMkLst>
            <pc:docMk/>
            <pc:sldMk cId="2150595208" sldId="262"/>
            <ac:spMk id="6" creationId="{03F18BBC-A01D-4E3D-9089-5D5512C3D8DE}"/>
          </ac:spMkLst>
        </pc:spChg>
        <pc:spChg chg="add mod">
          <ac:chgData name="Joshua Chiou" userId="9fbd6684-9fa8-484c-97e6-aef6866d6259" providerId="ADAL" clId="{3F642039-A398-4B71-9960-A66F7D8E66FD}" dt="2018-09-25T23:25:47.042" v="2819" actId="20577"/>
          <ac:spMkLst>
            <pc:docMk/>
            <pc:sldMk cId="2150595208" sldId="262"/>
            <ac:spMk id="8" creationId="{78FDC801-96F5-4FE1-A2F8-44CF3CD21CAA}"/>
          </ac:spMkLst>
        </pc:spChg>
        <pc:spChg chg="add del mod">
          <ac:chgData name="Joshua Chiou" userId="9fbd6684-9fa8-484c-97e6-aef6866d6259" providerId="ADAL" clId="{3F642039-A398-4B71-9960-A66F7D8E66FD}" dt="2018-09-25T23:28:05.253" v="2851"/>
          <ac:spMkLst>
            <pc:docMk/>
            <pc:sldMk cId="2150595208" sldId="262"/>
            <ac:spMk id="9" creationId="{643994EB-0445-4960-97DF-DEE109D8BE60}"/>
          </ac:spMkLst>
        </pc:spChg>
        <pc:spChg chg="add del mod">
          <ac:chgData name="Joshua Chiou" userId="9fbd6684-9fa8-484c-97e6-aef6866d6259" providerId="ADAL" clId="{3F642039-A398-4B71-9960-A66F7D8E66FD}" dt="2018-09-25T23:31:10.993" v="2860"/>
          <ac:spMkLst>
            <pc:docMk/>
            <pc:sldMk cId="2150595208" sldId="262"/>
            <ac:spMk id="10" creationId="{C7BD0EEE-1EC5-40CE-B6ED-E94DE24357D6}"/>
          </ac:spMkLst>
        </pc:spChg>
        <pc:spChg chg="add mod">
          <ac:chgData name="Joshua Chiou" userId="9fbd6684-9fa8-484c-97e6-aef6866d6259" providerId="ADAL" clId="{3F642039-A398-4B71-9960-A66F7D8E66FD}" dt="2018-09-25T23:26:14.124" v="2850" actId="14100"/>
          <ac:spMkLst>
            <pc:docMk/>
            <pc:sldMk cId="2150595208" sldId="262"/>
            <ac:spMk id="11" creationId="{8F1187F6-B1B3-42EB-B11B-4AE30B51D62D}"/>
          </ac:spMkLst>
        </pc:spChg>
        <pc:spChg chg="add del mod">
          <ac:chgData name="Joshua Chiou" userId="9fbd6684-9fa8-484c-97e6-aef6866d6259" providerId="ADAL" clId="{3F642039-A398-4B71-9960-A66F7D8E66FD}" dt="2018-09-25T23:29:16.666" v="2854"/>
          <ac:spMkLst>
            <pc:docMk/>
            <pc:sldMk cId="2150595208" sldId="262"/>
            <ac:spMk id="14" creationId="{25ACEE8A-3569-443F-9F9B-843C59245BCA}"/>
          </ac:spMkLst>
        </pc:spChg>
        <pc:spChg chg="add del mod">
          <ac:chgData name="Joshua Chiou" userId="9fbd6684-9fa8-484c-97e6-aef6866d6259" providerId="ADAL" clId="{3F642039-A398-4B71-9960-A66F7D8E66FD}" dt="2018-09-25T23:37:15.686" v="3150" actId="478"/>
          <ac:spMkLst>
            <pc:docMk/>
            <pc:sldMk cId="2150595208" sldId="262"/>
            <ac:spMk id="17" creationId="{A0D1FCA0-A148-4880-AF03-52856D9A4398}"/>
          </ac:spMkLst>
        </pc:spChg>
        <pc:spChg chg="add mod">
          <ac:chgData name="Joshua Chiou" userId="9fbd6684-9fa8-484c-97e6-aef6866d6259" providerId="ADAL" clId="{3F642039-A398-4B71-9960-A66F7D8E66FD}" dt="2018-09-25T23:42:06.783" v="3590" actId="1076"/>
          <ac:spMkLst>
            <pc:docMk/>
            <pc:sldMk cId="2150595208" sldId="262"/>
            <ac:spMk id="18" creationId="{AE9E799B-17D3-4F3F-952B-E59BB3582E65}"/>
          </ac:spMkLst>
        </pc:spChg>
        <pc:picChg chg="add del mod">
          <ac:chgData name="Joshua Chiou" userId="9fbd6684-9fa8-484c-97e6-aef6866d6259" providerId="ADAL" clId="{3F642039-A398-4B71-9960-A66F7D8E66FD}" dt="2018-09-25T23:28:10.713" v="2853" actId="478"/>
          <ac:picMkLst>
            <pc:docMk/>
            <pc:sldMk cId="2150595208" sldId="262"/>
            <ac:picMk id="12" creationId="{327EF639-C7C7-4F8C-BE26-82AF99F54A9E}"/>
          </ac:picMkLst>
        </pc:picChg>
        <pc:picChg chg="add mod">
          <ac:chgData name="Joshua Chiou" userId="9fbd6684-9fa8-484c-97e6-aef6866d6259" providerId="ADAL" clId="{3F642039-A398-4B71-9960-A66F7D8E66FD}" dt="2018-09-25T23:42:34.400" v="3595" actId="1076"/>
          <ac:picMkLst>
            <pc:docMk/>
            <pc:sldMk cId="2150595208" sldId="262"/>
            <ac:picMk id="15" creationId="{51D6F091-67DC-4149-91EC-E153926545AD}"/>
          </ac:picMkLst>
        </pc:picChg>
        <pc:picChg chg="add mod">
          <ac:chgData name="Joshua Chiou" userId="9fbd6684-9fa8-484c-97e6-aef6866d6259" providerId="ADAL" clId="{3F642039-A398-4B71-9960-A66F7D8E66FD}" dt="2018-09-25T23:40:48.854" v="3372" actId="1076"/>
          <ac:picMkLst>
            <pc:docMk/>
            <pc:sldMk cId="2150595208" sldId="262"/>
            <ac:picMk id="16" creationId="{428D614F-E4B6-4464-8410-2DCF9072FEFD}"/>
          </ac:picMkLst>
        </pc:picChg>
      </pc:sldChg>
      <pc:sldChg chg="modSp add del">
        <pc:chgData name="Joshua Chiou" userId="9fbd6684-9fa8-484c-97e6-aef6866d6259" providerId="ADAL" clId="{3F642039-A398-4B71-9960-A66F7D8E66FD}" dt="2018-09-29T16:55:52.842" v="3879" actId="2696"/>
        <pc:sldMkLst>
          <pc:docMk/>
          <pc:sldMk cId="3419204480" sldId="263"/>
        </pc:sldMkLst>
        <pc:spChg chg="mod">
          <ac:chgData name="Joshua Chiou" userId="9fbd6684-9fa8-484c-97e6-aef6866d6259" providerId="ADAL" clId="{3F642039-A398-4B71-9960-A66F7D8E66FD}" dt="2018-09-29T16:55:50.569" v="3878" actId="6549"/>
          <ac:spMkLst>
            <pc:docMk/>
            <pc:sldMk cId="3419204480" sldId="263"/>
            <ac:spMk id="3" creationId="{6253D172-DFFF-4822-B4BC-7E4AE5537290}"/>
          </ac:spMkLst>
        </pc:spChg>
        <pc:spChg chg="mod">
          <ac:chgData name="Joshua Chiou" userId="9fbd6684-9fa8-484c-97e6-aef6866d6259" providerId="ADAL" clId="{3F642039-A398-4B71-9960-A66F7D8E66FD}" dt="2018-09-25T23:25:05.408" v="2740" actId="207"/>
          <ac:spMkLst>
            <pc:docMk/>
            <pc:sldMk cId="3419204480" sldId="263"/>
            <ac:spMk id="9" creationId="{F110D906-DC19-4967-9849-0C64CABF6C09}"/>
          </ac:spMkLst>
        </pc:spChg>
        <pc:spChg chg="mod">
          <ac:chgData name="Joshua Chiou" userId="9fbd6684-9fa8-484c-97e6-aef6866d6259" providerId="ADAL" clId="{3F642039-A398-4B71-9960-A66F7D8E66FD}" dt="2018-09-25T23:25:01.798" v="2739" actId="207"/>
          <ac:spMkLst>
            <pc:docMk/>
            <pc:sldMk cId="3419204480" sldId="263"/>
            <ac:spMk id="10" creationId="{3D44D32D-2040-44B5-89CE-5C3EB34B1377}"/>
          </ac:spMkLst>
        </pc:spChg>
      </pc:sldChg>
      <pc:sldChg chg="addSp delSp modSp add">
        <pc:chgData name="Joshua Chiou" userId="9fbd6684-9fa8-484c-97e6-aef6866d6259" providerId="ADAL" clId="{3F642039-A398-4B71-9960-A66F7D8E66FD}" dt="2018-09-25T23:42:24.048" v="3594" actId="1076"/>
        <pc:sldMkLst>
          <pc:docMk/>
          <pc:sldMk cId="966023164" sldId="265"/>
        </pc:sldMkLst>
        <pc:spChg chg="add del mod">
          <ac:chgData name="Joshua Chiou" userId="9fbd6684-9fa8-484c-97e6-aef6866d6259" providerId="ADAL" clId="{3F642039-A398-4B71-9960-A66F7D8E66FD}" dt="2018-09-25T23:37:33.057" v="3170"/>
          <ac:spMkLst>
            <pc:docMk/>
            <pc:sldMk cId="966023164" sldId="265"/>
            <ac:spMk id="3" creationId="{F160DE16-1EAB-46D3-85E3-841C374A9425}"/>
          </ac:spMkLst>
        </pc:spChg>
        <pc:spChg chg="add del mod">
          <ac:chgData name="Joshua Chiou" userId="9fbd6684-9fa8-484c-97e6-aef6866d6259" providerId="ADAL" clId="{3F642039-A398-4B71-9960-A66F7D8E66FD}" dt="2018-09-25T23:37:33.057" v="3170"/>
          <ac:spMkLst>
            <pc:docMk/>
            <pc:sldMk cId="966023164" sldId="265"/>
            <ac:spMk id="5" creationId="{39EAE5CD-EF35-48A3-8053-D0B4DEDB7E4F}"/>
          </ac:spMkLst>
        </pc:spChg>
        <pc:spChg chg="add del mod">
          <ac:chgData name="Joshua Chiou" userId="9fbd6684-9fa8-484c-97e6-aef6866d6259" providerId="ADAL" clId="{3F642039-A398-4B71-9960-A66F7D8E66FD}" dt="2018-09-25T23:38:06.680" v="3171"/>
          <ac:spMkLst>
            <pc:docMk/>
            <pc:sldMk cId="966023164" sldId="265"/>
            <ac:spMk id="6" creationId="{1D0CA7FE-8475-4E99-981C-4C335AB63811}"/>
          </ac:spMkLst>
        </pc:spChg>
        <pc:spChg chg="add mod">
          <ac:chgData name="Joshua Chiou" userId="9fbd6684-9fa8-484c-97e6-aef6866d6259" providerId="ADAL" clId="{3F642039-A398-4B71-9960-A66F7D8E66FD}" dt="2018-09-25T23:42:24.048" v="3594" actId="1076"/>
          <ac:spMkLst>
            <pc:docMk/>
            <pc:sldMk cId="966023164" sldId="265"/>
            <ac:spMk id="10" creationId="{57B5C675-3FD4-4B32-A999-77AF7F0C05EC}"/>
          </ac:spMkLst>
        </pc:spChg>
        <pc:picChg chg="add mod">
          <ac:chgData name="Joshua Chiou" userId="9fbd6684-9fa8-484c-97e6-aef6866d6259" providerId="ADAL" clId="{3F642039-A398-4B71-9960-A66F7D8E66FD}" dt="2018-09-25T23:40:32.957" v="3366" actId="1076"/>
          <ac:picMkLst>
            <pc:docMk/>
            <pc:sldMk cId="966023164" sldId="265"/>
            <ac:picMk id="9" creationId="{6D8D4161-9D03-448D-8486-7A9140ED73FC}"/>
          </ac:picMkLst>
        </pc:picChg>
        <pc:picChg chg="del">
          <ac:chgData name="Joshua Chiou" userId="9fbd6684-9fa8-484c-97e6-aef6866d6259" providerId="ADAL" clId="{3F642039-A398-4B71-9960-A66F7D8E66FD}" dt="2018-09-25T23:37:28.244" v="3169" actId="478"/>
          <ac:picMkLst>
            <pc:docMk/>
            <pc:sldMk cId="966023164" sldId="265"/>
            <ac:picMk id="15" creationId="{51D6F091-67DC-4149-91EC-E153926545AD}"/>
          </ac:picMkLst>
        </pc:picChg>
        <pc:picChg chg="del">
          <ac:chgData name="Joshua Chiou" userId="9fbd6684-9fa8-484c-97e6-aef6866d6259" providerId="ADAL" clId="{3F642039-A398-4B71-9960-A66F7D8E66FD}" dt="2018-09-25T23:37:28.244" v="3169" actId="478"/>
          <ac:picMkLst>
            <pc:docMk/>
            <pc:sldMk cId="966023164" sldId="265"/>
            <ac:picMk id="16" creationId="{428D614F-E4B6-4464-8410-2DCF9072FEFD}"/>
          </ac:picMkLst>
        </pc:picChg>
      </pc:sldChg>
      <pc:sldChg chg="modSp add del">
        <pc:chgData name="Joshua Chiou" userId="9fbd6684-9fa8-484c-97e6-aef6866d6259" providerId="ADAL" clId="{3F642039-A398-4B71-9960-A66F7D8E66FD}" dt="2018-09-29T16:55:46.763" v="3877" actId="2696"/>
        <pc:sldMkLst>
          <pc:docMk/>
          <pc:sldMk cId="1467842689" sldId="266"/>
        </pc:sldMkLst>
        <pc:spChg chg="mod">
          <ac:chgData name="Joshua Chiou" userId="9fbd6684-9fa8-484c-97e6-aef6866d6259" providerId="ADAL" clId="{3F642039-A398-4B71-9960-A66F7D8E66FD}" dt="2018-09-26T03:11:08.887" v="3740" actId="207"/>
          <ac:spMkLst>
            <pc:docMk/>
            <pc:sldMk cId="1467842689" sldId="266"/>
            <ac:spMk id="3" creationId="{6253D172-DFFF-4822-B4BC-7E4AE5537290}"/>
          </ac:spMkLst>
        </pc:spChg>
        <pc:spChg chg="mod">
          <ac:chgData name="Joshua Chiou" userId="9fbd6684-9fa8-484c-97e6-aef6866d6259" providerId="ADAL" clId="{3F642039-A398-4B71-9960-A66F7D8E66FD}" dt="2018-09-26T03:11:12.519" v="3741" actId="207"/>
          <ac:spMkLst>
            <pc:docMk/>
            <pc:sldMk cId="1467842689" sldId="266"/>
            <ac:spMk id="8" creationId="{6D16D85C-29B6-4852-8157-945EB4501FB9}"/>
          </ac:spMkLst>
        </pc:spChg>
        <pc:spChg chg="mod">
          <ac:chgData name="Joshua Chiou" userId="9fbd6684-9fa8-484c-97e6-aef6866d6259" providerId="ADAL" clId="{3F642039-A398-4B71-9960-A66F7D8E66FD}" dt="2018-09-26T03:11:18.758" v="3743" actId="207"/>
          <ac:spMkLst>
            <pc:docMk/>
            <pc:sldMk cId="1467842689" sldId="266"/>
            <ac:spMk id="9" creationId="{F110D906-DC19-4967-9849-0C64CABF6C09}"/>
          </ac:spMkLst>
        </pc:spChg>
        <pc:spChg chg="mod">
          <ac:chgData name="Joshua Chiou" userId="9fbd6684-9fa8-484c-97e6-aef6866d6259" providerId="ADAL" clId="{3F642039-A398-4B71-9960-A66F7D8E66FD}" dt="2018-09-26T03:11:15.515" v="3742" actId="207"/>
          <ac:spMkLst>
            <pc:docMk/>
            <pc:sldMk cId="1467842689" sldId="266"/>
            <ac:spMk id="10" creationId="{3D44D32D-2040-44B5-89CE-5C3EB34B1377}"/>
          </ac:spMkLst>
        </pc:spChg>
      </pc:sldChg>
      <pc:sldChg chg="addSp delSp modSp add">
        <pc:chgData name="Joshua Chiou" userId="9fbd6684-9fa8-484c-97e6-aef6866d6259" providerId="ADAL" clId="{3F642039-A398-4B71-9960-A66F7D8E66FD}" dt="2018-09-29T16:59:31.052" v="3891" actId="1076"/>
        <pc:sldMkLst>
          <pc:docMk/>
          <pc:sldMk cId="521652868" sldId="267"/>
        </pc:sldMkLst>
        <pc:spChg chg="add del mod">
          <ac:chgData name="Joshua Chiou" userId="9fbd6684-9fa8-484c-97e6-aef6866d6259" providerId="ADAL" clId="{3F642039-A398-4B71-9960-A66F7D8E66FD}" dt="2018-09-29T16:59:21.840" v="3885"/>
          <ac:spMkLst>
            <pc:docMk/>
            <pc:sldMk cId="521652868" sldId="267"/>
            <ac:spMk id="2" creationId="{3D86BE08-B54E-4727-B7D7-AB111015E328}"/>
          </ac:spMkLst>
        </pc:spChg>
        <pc:spChg chg="del">
          <ac:chgData name="Joshua Chiou" userId="9fbd6684-9fa8-484c-97e6-aef6866d6259" providerId="ADAL" clId="{3F642039-A398-4B71-9960-A66F7D8E66FD}" dt="2018-09-26T03:11:36.117" v="3745"/>
          <ac:spMkLst>
            <pc:docMk/>
            <pc:sldMk cId="521652868" sldId="267"/>
            <ac:spMk id="2" creationId="{ECB02D28-1F3B-4A32-A70E-31C0A62450B9}"/>
          </ac:spMkLst>
        </pc:spChg>
        <pc:spChg chg="del">
          <ac:chgData name="Joshua Chiou" userId="9fbd6684-9fa8-484c-97e6-aef6866d6259" providerId="ADAL" clId="{3F642039-A398-4B71-9960-A66F7D8E66FD}" dt="2018-09-26T03:11:36.117" v="3745"/>
          <ac:spMkLst>
            <pc:docMk/>
            <pc:sldMk cId="521652868" sldId="267"/>
            <ac:spMk id="3" creationId="{3E5BF185-81F3-423F-A371-C570A56EBD46}"/>
          </ac:spMkLst>
        </pc:spChg>
        <pc:spChg chg="del">
          <ac:chgData name="Joshua Chiou" userId="9fbd6684-9fa8-484c-97e6-aef6866d6259" providerId="ADAL" clId="{3F642039-A398-4B71-9960-A66F7D8E66FD}" dt="2018-09-26T03:11:36.117" v="3745"/>
          <ac:spMkLst>
            <pc:docMk/>
            <pc:sldMk cId="521652868" sldId="267"/>
            <ac:spMk id="4" creationId="{D35C1A60-EA46-46C6-AE80-989454A5C845}"/>
          </ac:spMkLst>
        </pc:spChg>
        <pc:spChg chg="del">
          <ac:chgData name="Joshua Chiou" userId="9fbd6684-9fa8-484c-97e6-aef6866d6259" providerId="ADAL" clId="{3F642039-A398-4B71-9960-A66F7D8E66FD}" dt="2018-09-26T03:11:36.117" v="3745"/>
          <ac:spMkLst>
            <pc:docMk/>
            <pc:sldMk cId="521652868" sldId="267"/>
            <ac:spMk id="5" creationId="{EE55A18F-E93A-453A-ABA7-6520FB153FFF}"/>
          </ac:spMkLst>
        </pc:spChg>
        <pc:spChg chg="add">
          <ac:chgData name="Joshua Chiou" userId="9fbd6684-9fa8-484c-97e6-aef6866d6259" providerId="ADAL" clId="{3F642039-A398-4B71-9960-A66F7D8E66FD}" dt="2018-09-29T16:59:04.789" v="3881"/>
          <ac:spMkLst>
            <pc:docMk/>
            <pc:sldMk cId="521652868" sldId="267"/>
            <ac:spMk id="6" creationId="{5CF6BD5A-4959-4C90-8ABD-6B84876E2E33}"/>
          </ac:spMkLst>
        </pc:spChg>
        <pc:spChg chg="del">
          <ac:chgData name="Joshua Chiou" userId="9fbd6684-9fa8-484c-97e6-aef6866d6259" providerId="ADAL" clId="{3F642039-A398-4B71-9960-A66F7D8E66FD}" dt="2018-09-26T03:11:36.117" v="3745"/>
          <ac:spMkLst>
            <pc:docMk/>
            <pc:sldMk cId="521652868" sldId="267"/>
            <ac:spMk id="6" creationId="{736D7721-B357-4830-B549-CDA0D918A921}"/>
          </ac:spMkLst>
        </pc:spChg>
        <pc:spChg chg="add mod">
          <ac:chgData name="Joshua Chiou" userId="9fbd6684-9fa8-484c-97e6-aef6866d6259" providerId="ADAL" clId="{3F642039-A398-4B71-9960-A66F7D8E66FD}" dt="2018-09-26T03:11:51.534" v="3820" actId="20577"/>
          <ac:spMkLst>
            <pc:docMk/>
            <pc:sldMk cId="521652868" sldId="267"/>
            <ac:spMk id="8" creationId="{26414C3B-C890-4D86-812E-C545936E0B36}"/>
          </ac:spMkLst>
        </pc:spChg>
        <pc:spChg chg="add del mod">
          <ac:chgData name="Joshua Chiou" userId="9fbd6684-9fa8-484c-97e6-aef6866d6259" providerId="ADAL" clId="{3F642039-A398-4B71-9960-A66F7D8E66FD}" dt="2018-09-29T16:59:17.295" v="3882"/>
          <ac:spMkLst>
            <pc:docMk/>
            <pc:sldMk cId="521652868" sldId="267"/>
            <ac:spMk id="9" creationId="{CEDA0061-ABAA-4E2D-B655-9B696891E495}"/>
          </ac:spMkLst>
        </pc:spChg>
        <pc:spChg chg="add del mod">
          <ac:chgData name="Joshua Chiou" userId="9fbd6684-9fa8-484c-97e6-aef6866d6259" providerId="ADAL" clId="{3F642039-A398-4B71-9960-A66F7D8E66FD}" dt="2018-09-29T16:59:17.295" v="3882"/>
          <ac:spMkLst>
            <pc:docMk/>
            <pc:sldMk cId="521652868" sldId="267"/>
            <ac:spMk id="10" creationId="{FEF35A3E-588B-434C-9C8F-051A5BD9DE31}"/>
          </ac:spMkLst>
        </pc:spChg>
        <pc:picChg chg="add del mod">
          <ac:chgData name="Joshua Chiou" userId="9fbd6684-9fa8-484c-97e6-aef6866d6259" providerId="ADAL" clId="{3F642039-A398-4B71-9960-A66F7D8E66FD}" dt="2018-09-29T16:59:20.818" v="3884"/>
          <ac:picMkLst>
            <pc:docMk/>
            <pc:sldMk cId="521652868" sldId="267"/>
            <ac:picMk id="3" creationId="{6917D37F-69AB-4402-BC96-C468ADBEB306}"/>
          </ac:picMkLst>
        </pc:picChg>
        <pc:picChg chg="add mod">
          <ac:chgData name="Joshua Chiou" userId="9fbd6684-9fa8-484c-97e6-aef6866d6259" providerId="ADAL" clId="{3F642039-A398-4B71-9960-A66F7D8E66FD}" dt="2018-09-29T16:59:31.052" v="3891" actId="1076"/>
          <ac:picMkLst>
            <pc:docMk/>
            <pc:sldMk cId="521652868" sldId="267"/>
            <ac:picMk id="4" creationId="{944D3C34-8F53-46B1-B97E-EBE3684741A0}"/>
          </ac:picMkLst>
        </pc:picChg>
      </pc:sldChg>
      <pc:sldChg chg="addSp delSp modSp add">
        <pc:chgData name="Joshua Chiou" userId="9fbd6684-9fa8-484c-97e6-aef6866d6259" providerId="ADAL" clId="{3F642039-A398-4B71-9960-A66F7D8E66FD}" dt="2018-09-26T03:12:16.023" v="3873" actId="20577"/>
        <pc:sldMkLst>
          <pc:docMk/>
          <pc:sldMk cId="946728374" sldId="268"/>
        </pc:sldMkLst>
        <pc:spChg chg="del">
          <ac:chgData name="Joshua Chiou" userId="9fbd6684-9fa8-484c-97e6-aef6866d6259" providerId="ADAL" clId="{3F642039-A398-4B71-9960-A66F7D8E66FD}" dt="2018-09-26T03:12:02.729" v="3822"/>
          <ac:spMkLst>
            <pc:docMk/>
            <pc:sldMk cId="946728374" sldId="268"/>
            <ac:spMk id="2" creationId="{F8CF796A-E354-44A9-8DB4-F7464EAFE1DB}"/>
          </ac:spMkLst>
        </pc:spChg>
        <pc:spChg chg="del">
          <ac:chgData name="Joshua Chiou" userId="9fbd6684-9fa8-484c-97e6-aef6866d6259" providerId="ADAL" clId="{3F642039-A398-4B71-9960-A66F7D8E66FD}" dt="2018-09-26T03:12:02.729" v="3822"/>
          <ac:spMkLst>
            <pc:docMk/>
            <pc:sldMk cId="946728374" sldId="268"/>
            <ac:spMk id="3" creationId="{24308266-9564-410F-8D10-25D22CD8549C}"/>
          </ac:spMkLst>
        </pc:spChg>
        <pc:spChg chg="del">
          <ac:chgData name="Joshua Chiou" userId="9fbd6684-9fa8-484c-97e6-aef6866d6259" providerId="ADAL" clId="{3F642039-A398-4B71-9960-A66F7D8E66FD}" dt="2018-09-26T03:12:02.729" v="3822"/>
          <ac:spMkLst>
            <pc:docMk/>
            <pc:sldMk cId="946728374" sldId="268"/>
            <ac:spMk id="4" creationId="{34E1E702-7794-48CC-94F2-48F768028D01}"/>
          </ac:spMkLst>
        </pc:spChg>
        <pc:spChg chg="add mod">
          <ac:chgData name="Joshua Chiou" userId="9fbd6684-9fa8-484c-97e6-aef6866d6259" providerId="ADAL" clId="{3F642039-A398-4B71-9960-A66F7D8E66FD}" dt="2018-09-26T03:12:16.023" v="3873" actId="20577"/>
          <ac:spMkLst>
            <pc:docMk/>
            <pc:sldMk cId="946728374" sldId="268"/>
            <ac:spMk id="6" creationId="{2F1AD6AF-49A2-486D-A6D7-C1F479EAE536}"/>
          </ac:spMkLst>
        </pc:spChg>
        <pc:spChg chg="add mod">
          <ac:chgData name="Joshua Chiou" userId="9fbd6684-9fa8-484c-97e6-aef6866d6259" providerId="ADAL" clId="{3F642039-A398-4B71-9960-A66F7D8E66FD}" dt="2018-09-26T03:12:02.729" v="3822"/>
          <ac:spMkLst>
            <pc:docMk/>
            <pc:sldMk cId="946728374" sldId="268"/>
            <ac:spMk id="7" creationId="{4E3F0120-BC62-4D97-B2B8-791B064E638C}"/>
          </ac:spMkLst>
        </pc:spChg>
      </pc:sldChg>
      <pc:sldChg chg="addSp delSp modSp">
        <pc:chgData name="Joshua Chiou" userId="9fbd6684-9fa8-484c-97e6-aef6866d6259" providerId="ADAL" clId="{3F642039-A398-4B71-9960-A66F7D8E66FD}" dt="2018-09-29T17:05:58.819" v="3981" actId="20577"/>
        <pc:sldMkLst>
          <pc:docMk/>
          <pc:sldMk cId="226726941" sldId="270"/>
        </pc:sldMkLst>
        <pc:spChg chg="del mod">
          <ac:chgData name="Joshua Chiou" userId="9fbd6684-9fa8-484c-97e6-aef6866d6259" providerId="ADAL" clId="{3F642039-A398-4B71-9960-A66F7D8E66FD}" dt="2018-09-29T17:01:57.681" v="3895"/>
          <ac:spMkLst>
            <pc:docMk/>
            <pc:sldMk cId="226726941" sldId="270"/>
            <ac:spMk id="3" creationId="{C21A15B0-203F-4440-8C9D-6C0B71F4D42D}"/>
          </ac:spMkLst>
        </pc:spChg>
        <pc:spChg chg="del">
          <ac:chgData name="Joshua Chiou" userId="9fbd6684-9fa8-484c-97e6-aef6866d6259" providerId="ADAL" clId="{3F642039-A398-4B71-9960-A66F7D8E66FD}" dt="2018-09-29T17:01:51.065" v="3892"/>
          <ac:spMkLst>
            <pc:docMk/>
            <pc:sldMk cId="226726941" sldId="270"/>
            <ac:spMk id="4" creationId="{7447AEFB-4DA7-4B71-8DC0-E6A6177080F4}"/>
          </ac:spMkLst>
        </pc:spChg>
        <pc:spChg chg="add mod">
          <ac:chgData name="Joshua Chiou" userId="9fbd6684-9fa8-484c-97e6-aef6866d6259" providerId="ADAL" clId="{3F642039-A398-4B71-9960-A66F7D8E66FD}" dt="2018-09-29T17:05:38.465" v="3956" actId="20577"/>
          <ac:spMkLst>
            <pc:docMk/>
            <pc:sldMk cId="226726941" sldId="270"/>
            <ac:spMk id="6" creationId="{B16A4132-C9EC-4E36-88D2-535EF31B292B}"/>
          </ac:spMkLst>
        </pc:spChg>
        <pc:spChg chg="add del mod">
          <ac:chgData name="Joshua Chiou" userId="9fbd6684-9fa8-484c-97e6-aef6866d6259" providerId="ADAL" clId="{3F642039-A398-4B71-9960-A66F7D8E66FD}" dt="2018-09-29T17:05:41.694" v="3957" actId="478"/>
          <ac:spMkLst>
            <pc:docMk/>
            <pc:sldMk cId="226726941" sldId="270"/>
            <ac:spMk id="8" creationId="{D615A2E1-6670-42BB-9940-5D275C2E7E19}"/>
          </ac:spMkLst>
        </pc:spChg>
        <pc:spChg chg="add del mod">
          <ac:chgData name="Joshua Chiou" userId="9fbd6684-9fa8-484c-97e6-aef6866d6259" providerId="ADAL" clId="{3F642039-A398-4B71-9960-A66F7D8E66FD}" dt="2018-09-29T17:05:47.374" v="3961"/>
          <ac:spMkLst>
            <pc:docMk/>
            <pc:sldMk cId="226726941" sldId="270"/>
            <ac:spMk id="19" creationId="{5C5DE4BE-7435-4B94-9AAA-1A9B7B8D4CEB}"/>
          </ac:spMkLst>
        </pc:spChg>
        <pc:spChg chg="add mod">
          <ac:chgData name="Joshua Chiou" userId="9fbd6684-9fa8-484c-97e6-aef6866d6259" providerId="ADAL" clId="{3F642039-A398-4B71-9960-A66F7D8E66FD}" dt="2018-09-29T17:05:58.819" v="3981" actId="20577"/>
          <ac:spMkLst>
            <pc:docMk/>
            <pc:sldMk cId="226726941" sldId="270"/>
            <ac:spMk id="20" creationId="{9807151A-9FB1-453D-803B-3BC346E4155E}"/>
          </ac:spMkLst>
        </pc:spChg>
        <pc:picChg chg="add mod">
          <ac:chgData name="Joshua Chiou" userId="9fbd6684-9fa8-484c-97e6-aef6866d6259" providerId="ADAL" clId="{3F642039-A398-4B71-9960-A66F7D8E66FD}" dt="2018-09-29T17:02:03.382" v="3896" actId="14100"/>
          <ac:picMkLst>
            <pc:docMk/>
            <pc:sldMk cId="226726941" sldId="270"/>
            <ac:picMk id="1026" creationId="{C53A2E2B-439D-4912-97F6-6895BB1F1B56}"/>
          </ac:picMkLst>
        </pc:picChg>
        <pc:cxnChg chg="add mod">
          <ac:chgData name="Joshua Chiou" userId="9fbd6684-9fa8-484c-97e6-aef6866d6259" providerId="ADAL" clId="{3F642039-A398-4B71-9960-A66F7D8E66FD}" dt="2018-09-29T17:05:28.986" v="3939" actId="1076"/>
          <ac:cxnSpMkLst>
            <pc:docMk/>
            <pc:sldMk cId="226726941" sldId="270"/>
            <ac:cxnSpMk id="9" creationId="{21100153-C82C-4DB3-A700-A02E4B0EB923}"/>
          </ac:cxnSpMkLst>
        </pc:cxnChg>
        <pc:cxnChg chg="add mod">
          <ac:chgData name="Joshua Chiou" userId="9fbd6684-9fa8-484c-97e6-aef6866d6259" providerId="ADAL" clId="{3F642039-A398-4B71-9960-A66F7D8E66FD}" dt="2018-09-29T17:05:53.226" v="3963" actId="1076"/>
          <ac:cxnSpMkLst>
            <pc:docMk/>
            <pc:sldMk cId="226726941" sldId="270"/>
            <ac:cxnSpMk id="21" creationId="{CC9FE1BF-03EE-449D-A6AC-F86A881CAE23}"/>
          </ac:cxnSpMkLst>
        </pc:cxnChg>
      </pc:sldChg>
    </pc:docChg>
  </pc:docChgLst>
  <pc:docChgLst>
    <pc:chgData name="Joshua Chiou" userId="9fbd6684-9fa8-484c-97e6-aef6866d6259" providerId="ADAL" clId="{03B91710-97E7-43B8-B029-0D1203809CC9}"/>
    <pc:docChg chg="undo redo custSel addSld modSld sldOrd">
      <pc:chgData name="Joshua Chiou" userId="9fbd6684-9fa8-484c-97e6-aef6866d6259" providerId="ADAL" clId="{03B91710-97E7-43B8-B029-0D1203809CC9}" dt="2018-09-26T20:42:19.773" v="1410"/>
      <pc:docMkLst>
        <pc:docMk/>
      </pc:docMkLst>
      <pc:sldChg chg="addSp delSp modSp ord">
        <pc:chgData name="Joshua Chiou" userId="9fbd6684-9fa8-484c-97e6-aef6866d6259" providerId="ADAL" clId="{03B91710-97E7-43B8-B029-0D1203809CC9}" dt="2018-09-26T20:42:19.773" v="1410"/>
        <pc:sldMkLst>
          <pc:docMk/>
          <pc:sldMk cId="4056067805" sldId="258"/>
        </pc:sldMkLst>
        <pc:spChg chg="mod">
          <ac:chgData name="Joshua Chiou" userId="9fbd6684-9fa8-484c-97e6-aef6866d6259" providerId="ADAL" clId="{03B91710-97E7-43B8-B029-0D1203809CC9}" dt="2018-09-26T20:42:02.281" v="1409" actId="20577"/>
          <ac:spMkLst>
            <pc:docMk/>
            <pc:sldMk cId="4056067805" sldId="258"/>
            <ac:spMk id="3" creationId="{0D93BF93-66D4-43C8-BFAD-ED52CC0A76BF}"/>
          </ac:spMkLst>
        </pc:spChg>
        <pc:spChg chg="add del">
          <ac:chgData name="Joshua Chiou" userId="9fbd6684-9fa8-484c-97e6-aef6866d6259" providerId="ADAL" clId="{03B91710-97E7-43B8-B029-0D1203809CC9}" dt="2018-09-26T20:36:45.309" v="1321" actId="478"/>
          <ac:spMkLst>
            <pc:docMk/>
            <pc:sldMk cId="4056067805" sldId="258"/>
            <ac:spMk id="5" creationId="{1B55B464-A335-45F8-B8B7-C5AD3C1FC7D8}"/>
          </ac:spMkLst>
        </pc:spChg>
        <pc:spChg chg="add del">
          <ac:chgData name="Joshua Chiou" userId="9fbd6684-9fa8-484c-97e6-aef6866d6259" providerId="ADAL" clId="{03B91710-97E7-43B8-B029-0D1203809CC9}" dt="2018-09-26T20:36:39.436" v="1318"/>
          <ac:spMkLst>
            <pc:docMk/>
            <pc:sldMk cId="4056067805" sldId="258"/>
            <ac:spMk id="8" creationId="{DCC8DE96-48BD-4454-9E2F-321BDF8420C5}"/>
          </ac:spMkLst>
        </pc:spChg>
        <pc:spChg chg="add del">
          <ac:chgData name="Joshua Chiou" userId="9fbd6684-9fa8-484c-97e6-aef6866d6259" providerId="ADAL" clId="{03B91710-97E7-43B8-B029-0D1203809CC9}" dt="2018-09-26T20:36:39.436" v="1318"/>
          <ac:spMkLst>
            <pc:docMk/>
            <pc:sldMk cId="4056067805" sldId="258"/>
            <ac:spMk id="9" creationId="{8C34F1B6-BC9E-465B-8626-BA9187B42D92}"/>
          </ac:spMkLst>
        </pc:spChg>
        <pc:spChg chg="add del">
          <ac:chgData name="Joshua Chiou" userId="9fbd6684-9fa8-484c-97e6-aef6866d6259" providerId="ADAL" clId="{03B91710-97E7-43B8-B029-0D1203809CC9}" dt="2018-09-26T20:36:39.436" v="1318"/>
          <ac:spMkLst>
            <pc:docMk/>
            <pc:sldMk cId="4056067805" sldId="258"/>
            <ac:spMk id="10" creationId="{08CD8408-0968-4384-A0AC-174393F7CC01}"/>
          </ac:spMkLst>
        </pc:spChg>
        <pc:spChg chg="add del">
          <ac:chgData name="Joshua Chiou" userId="9fbd6684-9fa8-484c-97e6-aef6866d6259" providerId="ADAL" clId="{03B91710-97E7-43B8-B029-0D1203809CC9}" dt="2018-09-26T20:36:39.436" v="1318"/>
          <ac:spMkLst>
            <pc:docMk/>
            <pc:sldMk cId="4056067805" sldId="258"/>
            <ac:spMk id="11" creationId="{C3631459-B9A9-4A24-BE42-0952ED419E48}"/>
          </ac:spMkLst>
        </pc:spChg>
        <pc:spChg chg="add del">
          <ac:chgData name="Joshua Chiou" userId="9fbd6684-9fa8-484c-97e6-aef6866d6259" providerId="ADAL" clId="{03B91710-97E7-43B8-B029-0D1203809CC9}" dt="2018-09-26T20:36:39.436" v="1318"/>
          <ac:spMkLst>
            <pc:docMk/>
            <pc:sldMk cId="4056067805" sldId="258"/>
            <ac:spMk id="12" creationId="{161BB1F4-E90C-4B2E-84CF-C268508D8025}"/>
          </ac:spMkLst>
        </pc:spChg>
        <pc:spChg chg="add del">
          <ac:chgData name="Joshua Chiou" userId="9fbd6684-9fa8-484c-97e6-aef6866d6259" providerId="ADAL" clId="{03B91710-97E7-43B8-B029-0D1203809CC9}" dt="2018-09-26T20:36:39.436" v="1318"/>
          <ac:spMkLst>
            <pc:docMk/>
            <pc:sldMk cId="4056067805" sldId="258"/>
            <ac:spMk id="13" creationId="{06D2BD95-BC84-497E-A1D7-C08BFD33CC17}"/>
          </ac:spMkLst>
        </pc:spChg>
        <pc:spChg chg="add del">
          <ac:chgData name="Joshua Chiou" userId="9fbd6684-9fa8-484c-97e6-aef6866d6259" providerId="ADAL" clId="{03B91710-97E7-43B8-B029-0D1203809CC9}" dt="2018-09-26T20:36:39.436" v="1318"/>
          <ac:spMkLst>
            <pc:docMk/>
            <pc:sldMk cId="4056067805" sldId="258"/>
            <ac:spMk id="14" creationId="{B5B20550-DD7B-4EE0-BE04-D6D1BDF792D4}"/>
          </ac:spMkLst>
        </pc:spChg>
        <pc:spChg chg="add del">
          <ac:chgData name="Joshua Chiou" userId="9fbd6684-9fa8-484c-97e6-aef6866d6259" providerId="ADAL" clId="{03B91710-97E7-43B8-B029-0D1203809CC9}" dt="2018-09-26T20:36:39.436" v="1318"/>
          <ac:spMkLst>
            <pc:docMk/>
            <pc:sldMk cId="4056067805" sldId="258"/>
            <ac:spMk id="15" creationId="{AB90EA48-DA07-4BAD-B5B8-E0728318002A}"/>
          </ac:spMkLst>
        </pc:spChg>
        <pc:spChg chg="add del">
          <ac:chgData name="Joshua Chiou" userId="9fbd6684-9fa8-484c-97e6-aef6866d6259" providerId="ADAL" clId="{03B91710-97E7-43B8-B029-0D1203809CC9}" dt="2018-09-26T20:36:39.436" v="1318"/>
          <ac:spMkLst>
            <pc:docMk/>
            <pc:sldMk cId="4056067805" sldId="258"/>
            <ac:spMk id="16" creationId="{14930A3E-263F-4D50-9F73-612C972C3E61}"/>
          </ac:spMkLst>
        </pc:spChg>
        <pc:spChg chg="add del">
          <ac:chgData name="Joshua Chiou" userId="9fbd6684-9fa8-484c-97e6-aef6866d6259" providerId="ADAL" clId="{03B91710-97E7-43B8-B029-0D1203809CC9}" dt="2018-09-26T20:36:39.436" v="1318"/>
          <ac:spMkLst>
            <pc:docMk/>
            <pc:sldMk cId="4056067805" sldId="258"/>
            <ac:spMk id="17" creationId="{4CC5486A-7D66-404B-A54C-4525AEB8BC3F}"/>
          </ac:spMkLst>
        </pc:spChg>
        <pc:spChg chg="add del">
          <ac:chgData name="Joshua Chiou" userId="9fbd6684-9fa8-484c-97e6-aef6866d6259" providerId="ADAL" clId="{03B91710-97E7-43B8-B029-0D1203809CC9}" dt="2018-09-26T20:36:39.436" v="1318"/>
          <ac:spMkLst>
            <pc:docMk/>
            <pc:sldMk cId="4056067805" sldId="258"/>
            <ac:spMk id="18" creationId="{952938A2-BD4B-40BF-AA78-3DC80D8C3929}"/>
          </ac:spMkLst>
        </pc:spChg>
        <pc:spChg chg="add del">
          <ac:chgData name="Joshua Chiou" userId="9fbd6684-9fa8-484c-97e6-aef6866d6259" providerId="ADAL" clId="{03B91710-97E7-43B8-B029-0D1203809CC9}" dt="2018-09-26T20:36:39.436" v="1318"/>
          <ac:spMkLst>
            <pc:docMk/>
            <pc:sldMk cId="4056067805" sldId="258"/>
            <ac:spMk id="19" creationId="{F8A4712E-1D31-49A9-BB55-716E8F74FEE9}"/>
          </ac:spMkLst>
        </pc:spChg>
        <pc:spChg chg="add del">
          <ac:chgData name="Joshua Chiou" userId="9fbd6684-9fa8-484c-97e6-aef6866d6259" providerId="ADAL" clId="{03B91710-97E7-43B8-B029-0D1203809CC9}" dt="2018-09-26T20:36:39.436" v="1318"/>
          <ac:spMkLst>
            <pc:docMk/>
            <pc:sldMk cId="4056067805" sldId="258"/>
            <ac:spMk id="20" creationId="{F82CDE9A-F367-4961-A5A4-279881968044}"/>
          </ac:spMkLst>
        </pc:spChg>
        <pc:spChg chg="add del">
          <ac:chgData name="Joshua Chiou" userId="9fbd6684-9fa8-484c-97e6-aef6866d6259" providerId="ADAL" clId="{03B91710-97E7-43B8-B029-0D1203809CC9}" dt="2018-09-26T20:36:39.436" v="1318"/>
          <ac:spMkLst>
            <pc:docMk/>
            <pc:sldMk cId="4056067805" sldId="258"/>
            <ac:spMk id="21" creationId="{4B0BA990-B242-4FAD-AE3C-FA67B0FE32BE}"/>
          </ac:spMkLst>
        </pc:spChg>
        <pc:spChg chg="add del">
          <ac:chgData name="Joshua Chiou" userId="9fbd6684-9fa8-484c-97e6-aef6866d6259" providerId="ADAL" clId="{03B91710-97E7-43B8-B029-0D1203809CC9}" dt="2018-09-26T20:36:39.436" v="1318"/>
          <ac:spMkLst>
            <pc:docMk/>
            <pc:sldMk cId="4056067805" sldId="258"/>
            <ac:spMk id="22" creationId="{47DDE659-3FE3-4A6F-9AE9-9F4D2924E2BC}"/>
          </ac:spMkLst>
        </pc:spChg>
        <pc:spChg chg="add del mod">
          <ac:chgData name="Joshua Chiou" userId="9fbd6684-9fa8-484c-97e6-aef6866d6259" providerId="ADAL" clId="{03B91710-97E7-43B8-B029-0D1203809CC9}" dt="2018-09-26T20:37:14.622" v="1324" actId="478"/>
          <ac:spMkLst>
            <pc:docMk/>
            <pc:sldMk cId="4056067805" sldId="258"/>
            <ac:spMk id="24" creationId="{B91F2617-4159-477D-A554-8E71E975C8BD}"/>
          </ac:spMkLst>
        </pc:spChg>
        <pc:spChg chg="add del mod">
          <ac:chgData name="Joshua Chiou" userId="9fbd6684-9fa8-484c-97e6-aef6866d6259" providerId="ADAL" clId="{03B91710-97E7-43B8-B029-0D1203809CC9}" dt="2018-09-26T20:37:14.622" v="1324" actId="478"/>
          <ac:spMkLst>
            <pc:docMk/>
            <pc:sldMk cId="4056067805" sldId="258"/>
            <ac:spMk id="25" creationId="{0B18A01C-D021-4283-9BD2-66C45DADF563}"/>
          </ac:spMkLst>
        </pc:spChg>
        <pc:spChg chg="add del mod">
          <ac:chgData name="Joshua Chiou" userId="9fbd6684-9fa8-484c-97e6-aef6866d6259" providerId="ADAL" clId="{03B91710-97E7-43B8-B029-0D1203809CC9}" dt="2018-09-26T20:37:14.622" v="1324" actId="478"/>
          <ac:spMkLst>
            <pc:docMk/>
            <pc:sldMk cId="4056067805" sldId="258"/>
            <ac:spMk id="26" creationId="{695B256A-8F97-41CF-AE00-D56619A2A932}"/>
          </ac:spMkLst>
        </pc:spChg>
        <pc:spChg chg="add del mod">
          <ac:chgData name="Joshua Chiou" userId="9fbd6684-9fa8-484c-97e6-aef6866d6259" providerId="ADAL" clId="{03B91710-97E7-43B8-B029-0D1203809CC9}" dt="2018-09-26T20:37:14.622" v="1324" actId="478"/>
          <ac:spMkLst>
            <pc:docMk/>
            <pc:sldMk cId="4056067805" sldId="258"/>
            <ac:spMk id="27" creationId="{5C499361-A2F2-4C68-9840-6517B4A775D4}"/>
          </ac:spMkLst>
        </pc:spChg>
        <pc:spChg chg="add del mod">
          <ac:chgData name="Joshua Chiou" userId="9fbd6684-9fa8-484c-97e6-aef6866d6259" providerId="ADAL" clId="{03B91710-97E7-43B8-B029-0D1203809CC9}" dt="2018-09-26T20:37:14.622" v="1324" actId="478"/>
          <ac:spMkLst>
            <pc:docMk/>
            <pc:sldMk cId="4056067805" sldId="258"/>
            <ac:spMk id="28" creationId="{9241C0DE-C02E-4CD3-BFEB-2F8F1E27F89C}"/>
          </ac:spMkLst>
        </pc:spChg>
        <pc:spChg chg="add del mod">
          <ac:chgData name="Joshua Chiou" userId="9fbd6684-9fa8-484c-97e6-aef6866d6259" providerId="ADAL" clId="{03B91710-97E7-43B8-B029-0D1203809CC9}" dt="2018-09-26T20:37:14.622" v="1324" actId="478"/>
          <ac:spMkLst>
            <pc:docMk/>
            <pc:sldMk cId="4056067805" sldId="258"/>
            <ac:spMk id="29" creationId="{03B366F7-B076-4833-B428-FC94CED18819}"/>
          </ac:spMkLst>
        </pc:spChg>
        <pc:spChg chg="add del mod">
          <ac:chgData name="Joshua Chiou" userId="9fbd6684-9fa8-484c-97e6-aef6866d6259" providerId="ADAL" clId="{03B91710-97E7-43B8-B029-0D1203809CC9}" dt="2018-09-26T20:37:14.622" v="1324" actId="478"/>
          <ac:spMkLst>
            <pc:docMk/>
            <pc:sldMk cId="4056067805" sldId="258"/>
            <ac:spMk id="30" creationId="{195EC9AB-27B9-421D-B941-4A105823912E}"/>
          </ac:spMkLst>
        </pc:spChg>
        <pc:spChg chg="add del mod">
          <ac:chgData name="Joshua Chiou" userId="9fbd6684-9fa8-484c-97e6-aef6866d6259" providerId="ADAL" clId="{03B91710-97E7-43B8-B029-0D1203809CC9}" dt="2018-09-26T20:37:14.622" v="1324" actId="478"/>
          <ac:spMkLst>
            <pc:docMk/>
            <pc:sldMk cId="4056067805" sldId="258"/>
            <ac:spMk id="31" creationId="{C05E8797-E102-4C4D-AE99-A2E9E39BCC29}"/>
          </ac:spMkLst>
        </pc:spChg>
        <pc:spChg chg="add del mod">
          <ac:chgData name="Joshua Chiou" userId="9fbd6684-9fa8-484c-97e6-aef6866d6259" providerId="ADAL" clId="{03B91710-97E7-43B8-B029-0D1203809CC9}" dt="2018-09-26T20:37:14.622" v="1324" actId="478"/>
          <ac:spMkLst>
            <pc:docMk/>
            <pc:sldMk cId="4056067805" sldId="258"/>
            <ac:spMk id="32" creationId="{020AC2EC-5092-4C93-8E97-AE2F3C4D4601}"/>
          </ac:spMkLst>
        </pc:spChg>
        <pc:spChg chg="add del mod">
          <ac:chgData name="Joshua Chiou" userId="9fbd6684-9fa8-484c-97e6-aef6866d6259" providerId="ADAL" clId="{03B91710-97E7-43B8-B029-0D1203809CC9}" dt="2018-09-26T20:37:14.622" v="1324" actId="478"/>
          <ac:spMkLst>
            <pc:docMk/>
            <pc:sldMk cId="4056067805" sldId="258"/>
            <ac:spMk id="33" creationId="{806527EB-EBBC-4A39-9B52-46380A3BF3E9}"/>
          </ac:spMkLst>
        </pc:spChg>
        <pc:spChg chg="add del mod">
          <ac:chgData name="Joshua Chiou" userId="9fbd6684-9fa8-484c-97e6-aef6866d6259" providerId="ADAL" clId="{03B91710-97E7-43B8-B029-0D1203809CC9}" dt="2018-09-26T20:37:14.622" v="1324" actId="478"/>
          <ac:spMkLst>
            <pc:docMk/>
            <pc:sldMk cId="4056067805" sldId="258"/>
            <ac:spMk id="34" creationId="{498AF6CB-235E-4F24-8054-7D25E7D8F80C}"/>
          </ac:spMkLst>
        </pc:spChg>
        <pc:spChg chg="add del mod">
          <ac:chgData name="Joshua Chiou" userId="9fbd6684-9fa8-484c-97e6-aef6866d6259" providerId="ADAL" clId="{03B91710-97E7-43B8-B029-0D1203809CC9}" dt="2018-09-26T20:37:14.622" v="1324" actId="478"/>
          <ac:spMkLst>
            <pc:docMk/>
            <pc:sldMk cId="4056067805" sldId="258"/>
            <ac:spMk id="35" creationId="{886624BA-3B60-413E-B4A5-4BB595E6A2B8}"/>
          </ac:spMkLst>
        </pc:spChg>
        <pc:spChg chg="add del mod">
          <ac:chgData name="Joshua Chiou" userId="9fbd6684-9fa8-484c-97e6-aef6866d6259" providerId="ADAL" clId="{03B91710-97E7-43B8-B029-0D1203809CC9}" dt="2018-09-26T20:37:14.622" v="1324" actId="478"/>
          <ac:spMkLst>
            <pc:docMk/>
            <pc:sldMk cId="4056067805" sldId="258"/>
            <ac:spMk id="36" creationId="{C67D6DE6-E6B0-4D6A-8B20-9BD8C610B224}"/>
          </ac:spMkLst>
        </pc:spChg>
        <pc:spChg chg="add del mod">
          <ac:chgData name="Joshua Chiou" userId="9fbd6684-9fa8-484c-97e6-aef6866d6259" providerId="ADAL" clId="{03B91710-97E7-43B8-B029-0D1203809CC9}" dt="2018-09-26T20:37:14.622" v="1324" actId="478"/>
          <ac:spMkLst>
            <pc:docMk/>
            <pc:sldMk cId="4056067805" sldId="258"/>
            <ac:spMk id="37" creationId="{5DD70444-E2A9-47FC-BDB7-12B57326C05A}"/>
          </ac:spMkLst>
        </pc:spChg>
        <pc:spChg chg="add del mod">
          <ac:chgData name="Joshua Chiou" userId="9fbd6684-9fa8-484c-97e6-aef6866d6259" providerId="ADAL" clId="{03B91710-97E7-43B8-B029-0D1203809CC9}" dt="2018-09-26T20:37:14.622" v="1324" actId="478"/>
          <ac:spMkLst>
            <pc:docMk/>
            <pc:sldMk cId="4056067805" sldId="258"/>
            <ac:spMk id="38" creationId="{538A2932-C0B0-4E5A-AEDD-BE8E3F055CE1}"/>
          </ac:spMkLst>
        </pc:spChg>
        <pc:spChg chg="add del">
          <ac:chgData name="Joshua Chiou" userId="9fbd6684-9fa8-484c-97e6-aef6866d6259" providerId="ADAL" clId="{03B91710-97E7-43B8-B029-0D1203809CC9}" dt="2018-09-26T20:41:12.493" v="1335" actId="478"/>
          <ac:spMkLst>
            <pc:docMk/>
            <pc:sldMk cId="4056067805" sldId="258"/>
            <ac:spMk id="40" creationId="{D25DA8BF-8826-4FDE-9E91-9C7DE97B675A}"/>
          </ac:spMkLst>
        </pc:spChg>
        <pc:spChg chg="add mod">
          <ac:chgData name="Joshua Chiou" userId="9fbd6684-9fa8-484c-97e6-aef6866d6259" providerId="ADAL" clId="{03B91710-97E7-43B8-B029-0D1203809CC9}" dt="2018-09-26T20:41:15.057" v="1340" actId="20577"/>
          <ac:spMkLst>
            <pc:docMk/>
            <pc:sldMk cId="4056067805" sldId="258"/>
            <ac:spMk id="41" creationId="{2CC98A02-CA0B-45E1-80A7-3E8D58202E10}"/>
          </ac:spMkLst>
        </pc:spChg>
        <pc:picChg chg="add del mod">
          <ac:chgData name="Joshua Chiou" userId="9fbd6684-9fa8-484c-97e6-aef6866d6259" providerId="ADAL" clId="{03B91710-97E7-43B8-B029-0D1203809CC9}" dt="2018-09-26T20:36:37.586" v="1316"/>
          <ac:picMkLst>
            <pc:docMk/>
            <pc:sldMk cId="4056067805" sldId="258"/>
            <ac:picMk id="6" creationId="{8507DE30-B1EC-4460-85F8-D4D74DDC997B}"/>
          </ac:picMkLst>
        </pc:picChg>
        <pc:picChg chg="add del">
          <ac:chgData name="Joshua Chiou" userId="9fbd6684-9fa8-484c-97e6-aef6866d6259" providerId="ADAL" clId="{03B91710-97E7-43B8-B029-0D1203809CC9}" dt="2018-09-26T20:36:39.436" v="1318"/>
          <ac:picMkLst>
            <pc:docMk/>
            <pc:sldMk cId="4056067805" sldId="258"/>
            <ac:picMk id="7" creationId="{07D5BE8E-6311-4914-B5C1-E8A8B491146C}"/>
          </ac:picMkLst>
        </pc:picChg>
        <pc:picChg chg="add del mod">
          <ac:chgData name="Joshua Chiou" userId="9fbd6684-9fa8-484c-97e6-aef6866d6259" providerId="ADAL" clId="{03B91710-97E7-43B8-B029-0D1203809CC9}" dt="2018-09-26T20:37:14.622" v="1324" actId="478"/>
          <ac:picMkLst>
            <pc:docMk/>
            <pc:sldMk cId="4056067805" sldId="258"/>
            <ac:picMk id="23" creationId="{F6FEBAED-9842-476B-B2B1-6CDDE851CBDD}"/>
          </ac:picMkLst>
        </pc:picChg>
        <pc:picChg chg="add mod modCrop">
          <ac:chgData name="Joshua Chiou" userId="9fbd6684-9fa8-484c-97e6-aef6866d6259" providerId="ADAL" clId="{03B91710-97E7-43B8-B029-0D1203809CC9}" dt="2018-09-26T20:41:19.559" v="1341" actId="1076"/>
          <ac:picMkLst>
            <pc:docMk/>
            <pc:sldMk cId="4056067805" sldId="258"/>
            <ac:picMk id="39" creationId="{409F743E-BE12-4B0D-8E6A-93612DD59AE7}"/>
          </ac:picMkLst>
        </pc:picChg>
      </pc:sldChg>
      <pc:sldChg chg="modSp">
        <pc:chgData name="Joshua Chiou" userId="9fbd6684-9fa8-484c-97e6-aef6866d6259" providerId="ADAL" clId="{03B91710-97E7-43B8-B029-0D1203809CC9}" dt="2018-09-26T18:33:13.769" v="1247" actId="20577"/>
        <pc:sldMkLst>
          <pc:docMk/>
          <pc:sldMk cId="946728374" sldId="268"/>
        </pc:sldMkLst>
        <pc:spChg chg="mod">
          <ac:chgData name="Joshua Chiou" userId="9fbd6684-9fa8-484c-97e6-aef6866d6259" providerId="ADAL" clId="{03B91710-97E7-43B8-B029-0D1203809CC9}" dt="2018-09-26T18:33:13.769" v="1247" actId="20577"/>
          <ac:spMkLst>
            <pc:docMk/>
            <pc:sldMk cId="946728374" sldId="268"/>
            <ac:spMk id="7" creationId="{4E3F0120-BC62-4D97-B2B8-791B064E638C}"/>
          </ac:spMkLst>
        </pc:spChg>
      </pc:sldChg>
      <pc:sldChg chg="addSp delSp modSp add">
        <pc:chgData name="Joshua Chiou" userId="9fbd6684-9fa8-484c-97e6-aef6866d6259" providerId="ADAL" clId="{03B91710-97E7-43B8-B029-0D1203809CC9}" dt="2018-09-26T16:58:50.089" v="633" actId="20577"/>
        <pc:sldMkLst>
          <pc:docMk/>
          <pc:sldMk cId="1563014321" sldId="269"/>
        </pc:sldMkLst>
        <pc:spChg chg="mod">
          <ac:chgData name="Joshua Chiou" userId="9fbd6684-9fa8-484c-97e6-aef6866d6259" providerId="ADAL" clId="{03B91710-97E7-43B8-B029-0D1203809CC9}" dt="2018-09-26T16:51:22.580" v="277" actId="255"/>
          <ac:spMkLst>
            <pc:docMk/>
            <pc:sldMk cId="1563014321" sldId="269"/>
            <ac:spMk id="2" creationId="{60ED3A88-6769-4DCE-B308-322D66DBC889}"/>
          </ac:spMkLst>
        </pc:spChg>
        <pc:spChg chg="mod">
          <ac:chgData name="Joshua Chiou" userId="9fbd6684-9fa8-484c-97e6-aef6866d6259" providerId="ADAL" clId="{03B91710-97E7-43B8-B029-0D1203809CC9}" dt="2018-09-26T16:58:22.572" v="632" actId="20577"/>
          <ac:spMkLst>
            <pc:docMk/>
            <pc:sldMk cId="1563014321" sldId="269"/>
            <ac:spMk id="3" creationId="{3E61B778-CB7E-4739-80BD-5417F6F72A44}"/>
          </ac:spMkLst>
        </pc:spChg>
        <pc:spChg chg="del">
          <ac:chgData name="Joshua Chiou" userId="9fbd6684-9fa8-484c-97e6-aef6866d6259" providerId="ADAL" clId="{03B91710-97E7-43B8-B029-0D1203809CC9}" dt="2018-09-26T16:40:31.373" v="137" actId="478"/>
          <ac:spMkLst>
            <pc:docMk/>
            <pc:sldMk cId="1563014321" sldId="269"/>
            <ac:spMk id="4" creationId="{980B5684-E0CB-4083-8673-3BA15EC68AB3}"/>
          </ac:spMkLst>
        </pc:spChg>
        <pc:spChg chg="add del mod">
          <ac:chgData name="Joshua Chiou" userId="9fbd6684-9fa8-484c-97e6-aef6866d6259" providerId="ADAL" clId="{03B91710-97E7-43B8-B029-0D1203809CC9}" dt="2018-09-26T16:43:07.409" v="159" actId="478"/>
          <ac:spMkLst>
            <pc:docMk/>
            <pc:sldMk cId="1563014321" sldId="269"/>
            <ac:spMk id="6" creationId="{3AC9975A-4CB1-45C0-BD20-62F5B5F8FA4E}"/>
          </ac:spMkLst>
        </pc:spChg>
        <pc:spChg chg="add del mod">
          <ac:chgData name="Joshua Chiou" userId="9fbd6684-9fa8-484c-97e6-aef6866d6259" providerId="ADAL" clId="{03B91710-97E7-43B8-B029-0D1203809CC9}" dt="2018-09-26T16:43:01.946" v="158" actId="478"/>
          <ac:spMkLst>
            <pc:docMk/>
            <pc:sldMk cId="1563014321" sldId="269"/>
            <ac:spMk id="7" creationId="{6FC2DCF2-0101-4C8F-B01B-B6C1BB60B951}"/>
          </ac:spMkLst>
        </pc:spChg>
        <pc:spChg chg="add del mod">
          <ac:chgData name="Joshua Chiou" userId="9fbd6684-9fa8-484c-97e6-aef6866d6259" providerId="ADAL" clId="{03B91710-97E7-43B8-B029-0D1203809CC9}" dt="2018-09-26T16:43:07.409" v="159" actId="478"/>
          <ac:spMkLst>
            <pc:docMk/>
            <pc:sldMk cId="1563014321" sldId="269"/>
            <ac:spMk id="8" creationId="{CEFCD556-F9E0-4441-8558-5403753150DC}"/>
          </ac:spMkLst>
        </pc:spChg>
        <pc:spChg chg="add del mod">
          <ac:chgData name="Joshua Chiou" userId="9fbd6684-9fa8-484c-97e6-aef6866d6259" providerId="ADAL" clId="{03B91710-97E7-43B8-B029-0D1203809CC9}" dt="2018-09-26T16:43:07.409" v="159" actId="478"/>
          <ac:spMkLst>
            <pc:docMk/>
            <pc:sldMk cId="1563014321" sldId="269"/>
            <ac:spMk id="9" creationId="{05B29459-DC58-4079-8224-E12DF5B63495}"/>
          </ac:spMkLst>
        </pc:spChg>
        <pc:spChg chg="add mod">
          <ac:chgData name="Joshua Chiou" userId="9fbd6684-9fa8-484c-97e6-aef6866d6259" providerId="ADAL" clId="{03B91710-97E7-43B8-B029-0D1203809CC9}" dt="2018-09-26T16:48:01.087" v="193" actId="164"/>
          <ac:spMkLst>
            <pc:docMk/>
            <pc:sldMk cId="1563014321" sldId="269"/>
            <ac:spMk id="10" creationId="{C815E914-0A11-439B-B65A-98B95E565A1F}"/>
          </ac:spMkLst>
        </pc:spChg>
        <pc:spChg chg="add del mod">
          <ac:chgData name="Joshua Chiou" userId="9fbd6684-9fa8-484c-97e6-aef6866d6259" providerId="ADAL" clId="{03B91710-97E7-43B8-B029-0D1203809CC9}" dt="2018-09-26T16:43:15.434" v="162" actId="478"/>
          <ac:spMkLst>
            <pc:docMk/>
            <pc:sldMk cId="1563014321" sldId="269"/>
            <ac:spMk id="11" creationId="{DF1D2305-BAD9-44DC-9E5D-DE8D7A5C9C1A}"/>
          </ac:spMkLst>
        </pc:spChg>
        <pc:spChg chg="add del">
          <ac:chgData name="Joshua Chiou" userId="9fbd6684-9fa8-484c-97e6-aef6866d6259" providerId="ADAL" clId="{03B91710-97E7-43B8-B029-0D1203809CC9}" dt="2018-09-26T16:43:25.632" v="165" actId="478"/>
          <ac:spMkLst>
            <pc:docMk/>
            <pc:sldMk cId="1563014321" sldId="269"/>
            <ac:spMk id="12" creationId="{63C186CB-97A0-45FA-BCFB-79E91D980040}"/>
          </ac:spMkLst>
        </pc:spChg>
        <pc:spChg chg="add mod">
          <ac:chgData name="Joshua Chiou" userId="9fbd6684-9fa8-484c-97e6-aef6866d6259" providerId="ADAL" clId="{03B91710-97E7-43B8-B029-0D1203809CC9}" dt="2018-09-26T16:48:01.087" v="193" actId="164"/>
          <ac:spMkLst>
            <pc:docMk/>
            <pc:sldMk cId="1563014321" sldId="269"/>
            <ac:spMk id="13" creationId="{34A3593A-446D-4D0C-A6B6-F5EBB036A2C0}"/>
          </ac:spMkLst>
        </pc:spChg>
        <pc:spChg chg="add mod">
          <ac:chgData name="Joshua Chiou" userId="9fbd6684-9fa8-484c-97e6-aef6866d6259" providerId="ADAL" clId="{03B91710-97E7-43B8-B029-0D1203809CC9}" dt="2018-09-26T16:48:01.087" v="193" actId="164"/>
          <ac:spMkLst>
            <pc:docMk/>
            <pc:sldMk cId="1563014321" sldId="269"/>
            <ac:spMk id="14" creationId="{8EAC6CDD-8609-4791-A493-E7760CAE4ED1}"/>
          </ac:spMkLst>
        </pc:spChg>
        <pc:spChg chg="add mod">
          <ac:chgData name="Joshua Chiou" userId="9fbd6684-9fa8-484c-97e6-aef6866d6259" providerId="ADAL" clId="{03B91710-97E7-43B8-B029-0D1203809CC9}" dt="2018-09-26T16:48:01.087" v="193" actId="164"/>
          <ac:spMkLst>
            <pc:docMk/>
            <pc:sldMk cId="1563014321" sldId="269"/>
            <ac:spMk id="15" creationId="{B1CA402A-A4A2-43D5-92C9-CF9BD4028684}"/>
          </ac:spMkLst>
        </pc:spChg>
        <pc:spChg chg="add mod">
          <ac:chgData name="Joshua Chiou" userId="9fbd6684-9fa8-484c-97e6-aef6866d6259" providerId="ADAL" clId="{03B91710-97E7-43B8-B029-0D1203809CC9}" dt="2018-09-26T16:48:01.087" v="193" actId="164"/>
          <ac:spMkLst>
            <pc:docMk/>
            <pc:sldMk cId="1563014321" sldId="269"/>
            <ac:spMk id="16" creationId="{37D2425F-B590-4E54-A09F-072A68F0B42D}"/>
          </ac:spMkLst>
        </pc:spChg>
        <pc:spChg chg="add mod">
          <ac:chgData name="Joshua Chiou" userId="9fbd6684-9fa8-484c-97e6-aef6866d6259" providerId="ADAL" clId="{03B91710-97E7-43B8-B029-0D1203809CC9}" dt="2018-09-26T16:48:01.087" v="193" actId="164"/>
          <ac:spMkLst>
            <pc:docMk/>
            <pc:sldMk cId="1563014321" sldId="269"/>
            <ac:spMk id="17" creationId="{A7AA49F9-F5C4-4070-9205-D856C3480FE3}"/>
          </ac:spMkLst>
        </pc:spChg>
        <pc:spChg chg="add mod">
          <ac:chgData name="Joshua Chiou" userId="9fbd6684-9fa8-484c-97e6-aef6866d6259" providerId="ADAL" clId="{03B91710-97E7-43B8-B029-0D1203809CC9}" dt="2018-09-26T16:48:01.087" v="193" actId="164"/>
          <ac:spMkLst>
            <pc:docMk/>
            <pc:sldMk cId="1563014321" sldId="269"/>
            <ac:spMk id="18" creationId="{B4487C88-FD31-437B-8AB5-8D87B9740F26}"/>
          </ac:spMkLst>
        </pc:spChg>
        <pc:spChg chg="add mod">
          <ac:chgData name="Joshua Chiou" userId="9fbd6684-9fa8-484c-97e6-aef6866d6259" providerId="ADAL" clId="{03B91710-97E7-43B8-B029-0D1203809CC9}" dt="2018-09-26T16:48:01.087" v="193" actId="164"/>
          <ac:spMkLst>
            <pc:docMk/>
            <pc:sldMk cId="1563014321" sldId="269"/>
            <ac:spMk id="19" creationId="{FB44E9B3-E589-4A4D-A007-9262DCB7ED28}"/>
          </ac:spMkLst>
        </pc:spChg>
        <pc:spChg chg="add mod">
          <ac:chgData name="Joshua Chiou" userId="9fbd6684-9fa8-484c-97e6-aef6866d6259" providerId="ADAL" clId="{03B91710-97E7-43B8-B029-0D1203809CC9}" dt="2018-09-26T16:48:01.087" v="193" actId="164"/>
          <ac:spMkLst>
            <pc:docMk/>
            <pc:sldMk cId="1563014321" sldId="269"/>
            <ac:spMk id="20" creationId="{9BB77CCE-5A77-4B16-ABF5-A3DD3258A62A}"/>
          </ac:spMkLst>
        </pc:spChg>
        <pc:spChg chg="add mod">
          <ac:chgData name="Joshua Chiou" userId="9fbd6684-9fa8-484c-97e6-aef6866d6259" providerId="ADAL" clId="{03B91710-97E7-43B8-B029-0D1203809CC9}" dt="2018-09-26T16:49:19.623" v="202" actId="164"/>
          <ac:spMkLst>
            <pc:docMk/>
            <pc:sldMk cId="1563014321" sldId="269"/>
            <ac:spMk id="22" creationId="{EE2B7D37-B914-4950-A52B-A8017763F52D}"/>
          </ac:spMkLst>
        </pc:spChg>
        <pc:spChg chg="add mod">
          <ac:chgData name="Joshua Chiou" userId="9fbd6684-9fa8-484c-97e6-aef6866d6259" providerId="ADAL" clId="{03B91710-97E7-43B8-B029-0D1203809CC9}" dt="2018-09-26T16:53:07.952" v="466" actId="164"/>
          <ac:spMkLst>
            <pc:docMk/>
            <pc:sldMk cId="1563014321" sldId="269"/>
            <ac:spMk id="23" creationId="{AF96AA2A-A701-43CB-9720-1227E1257D79}"/>
          </ac:spMkLst>
        </pc:spChg>
        <pc:spChg chg="add mod">
          <ac:chgData name="Joshua Chiou" userId="9fbd6684-9fa8-484c-97e6-aef6866d6259" providerId="ADAL" clId="{03B91710-97E7-43B8-B029-0D1203809CC9}" dt="2018-09-26T16:49:19.623" v="202" actId="164"/>
          <ac:spMkLst>
            <pc:docMk/>
            <pc:sldMk cId="1563014321" sldId="269"/>
            <ac:spMk id="24" creationId="{229A55C2-B0D1-4110-9126-F86BD462A73F}"/>
          </ac:spMkLst>
        </pc:spChg>
        <pc:spChg chg="add mod">
          <ac:chgData name="Joshua Chiou" userId="9fbd6684-9fa8-484c-97e6-aef6866d6259" providerId="ADAL" clId="{03B91710-97E7-43B8-B029-0D1203809CC9}" dt="2018-09-26T16:50:10.655" v="209" actId="164"/>
          <ac:spMkLst>
            <pc:docMk/>
            <pc:sldMk cId="1563014321" sldId="269"/>
            <ac:spMk id="26" creationId="{853ADABD-6E2C-460B-9F06-1CF0374609DC}"/>
          </ac:spMkLst>
        </pc:spChg>
        <pc:spChg chg="add mod">
          <ac:chgData name="Joshua Chiou" userId="9fbd6684-9fa8-484c-97e6-aef6866d6259" providerId="ADAL" clId="{03B91710-97E7-43B8-B029-0D1203809CC9}" dt="2018-09-26T16:53:44.881" v="477" actId="20577"/>
          <ac:spMkLst>
            <pc:docMk/>
            <pc:sldMk cId="1563014321" sldId="269"/>
            <ac:spMk id="28" creationId="{8D23DD95-1575-450B-8581-3A002534105A}"/>
          </ac:spMkLst>
        </pc:spChg>
        <pc:spChg chg="mod">
          <ac:chgData name="Joshua Chiou" userId="9fbd6684-9fa8-484c-97e6-aef6866d6259" providerId="ADAL" clId="{03B91710-97E7-43B8-B029-0D1203809CC9}" dt="2018-09-26T16:55:46.953" v="544" actId="1076"/>
          <ac:spMkLst>
            <pc:docMk/>
            <pc:sldMk cId="1563014321" sldId="269"/>
            <ac:spMk id="31" creationId="{2B9B8671-4DD1-417B-93E8-E9335D0640AE}"/>
          </ac:spMkLst>
        </pc:spChg>
        <pc:spChg chg="del">
          <ac:chgData name="Joshua Chiou" userId="9fbd6684-9fa8-484c-97e6-aef6866d6259" providerId="ADAL" clId="{03B91710-97E7-43B8-B029-0D1203809CC9}" dt="2018-09-26T16:55:08.419" v="528" actId="478"/>
          <ac:spMkLst>
            <pc:docMk/>
            <pc:sldMk cId="1563014321" sldId="269"/>
            <ac:spMk id="36" creationId="{4F46F13C-FE35-44B7-AB8E-C1947E1477F5}"/>
          </ac:spMkLst>
        </pc:spChg>
        <pc:spChg chg="mod">
          <ac:chgData name="Joshua Chiou" userId="9fbd6684-9fa8-484c-97e6-aef6866d6259" providerId="ADAL" clId="{03B91710-97E7-43B8-B029-0D1203809CC9}" dt="2018-09-26T16:56:08.460" v="546" actId="1076"/>
          <ac:spMkLst>
            <pc:docMk/>
            <pc:sldMk cId="1563014321" sldId="269"/>
            <ac:spMk id="37" creationId="{10467A65-28E6-4104-961A-34E9DBF65702}"/>
          </ac:spMkLst>
        </pc:spChg>
        <pc:spChg chg="mod">
          <ac:chgData name="Joshua Chiou" userId="9fbd6684-9fa8-484c-97e6-aef6866d6259" providerId="ADAL" clId="{03B91710-97E7-43B8-B029-0D1203809CC9}" dt="2018-09-26T16:54:09.001" v="481" actId="1076"/>
          <ac:spMkLst>
            <pc:docMk/>
            <pc:sldMk cId="1563014321" sldId="269"/>
            <ac:spMk id="39" creationId="{3C1FC146-DA12-4780-967D-EBBE30766B20}"/>
          </ac:spMkLst>
        </pc:spChg>
        <pc:spChg chg="del">
          <ac:chgData name="Joshua Chiou" userId="9fbd6684-9fa8-484c-97e6-aef6866d6259" providerId="ADAL" clId="{03B91710-97E7-43B8-B029-0D1203809CC9}" dt="2018-09-26T16:54:34.786" v="486" actId="478"/>
          <ac:spMkLst>
            <pc:docMk/>
            <pc:sldMk cId="1563014321" sldId="269"/>
            <ac:spMk id="40" creationId="{1396946C-E815-4AE8-BD2A-5D03D3B7C072}"/>
          </ac:spMkLst>
        </pc:spChg>
        <pc:spChg chg="mod">
          <ac:chgData name="Joshua Chiou" userId="9fbd6684-9fa8-484c-97e6-aef6866d6259" providerId="ADAL" clId="{03B91710-97E7-43B8-B029-0D1203809CC9}" dt="2018-09-26T16:54:18.397" v="484" actId="1076"/>
          <ac:spMkLst>
            <pc:docMk/>
            <pc:sldMk cId="1563014321" sldId="269"/>
            <ac:spMk id="41" creationId="{AEEA829B-06BA-4EDB-BD31-F3CFA81943E0}"/>
          </ac:spMkLst>
        </pc:spChg>
        <pc:spChg chg="mod">
          <ac:chgData name="Joshua Chiou" userId="9fbd6684-9fa8-484c-97e6-aef6866d6259" providerId="ADAL" clId="{03B91710-97E7-43B8-B029-0D1203809CC9}" dt="2018-09-26T16:54:31.977" v="485" actId="1076"/>
          <ac:spMkLst>
            <pc:docMk/>
            <pc:sldMk cId="1563014321" sldId="269"/>
            <ac:spMk id="42" creationId="{DD840EC8-5268-41DC-B02E-C1EDD05F06A9}"/>
          </ac:spMkLst>
        </pc:spChg>
        <pc:spChg chg="mod">
          <ac:chgData name="Joshua Chiou" userId="9fbd6684-9fa8-484c-97e6-aef6866d6259" providerId="ADAL" clId="{03B91710-97E7-43B8-B029-0D1203809CC9}" dt="2018-09-26T16:55:40.372" v="543" actId="1076"/>
          <ac:spMkLst>
            <pc:docMk/>
            <pc:sldMk cId="1563014321" sldId="269"/>
            <ac:spMk id="43" creationId="{94BE8F23-EE2D-45BE-9F86-038668DE9BD4}"/>
          </ac:spMkLst>
        </pc:spChg>
        <pc:spChg chg="del">
          <ac:chgData name="Joshua Chiou" userId="9fbd6684-9fa8-484c-97e6-aef6866d6259" providerId="ADAL" clId="{03B91710-97E7-43B8-B029-0D1203809CC9}" dt="2018-09-26T16:55:21.323" v="540" actId="478"/>
          <ac:spMkLst>
            <pc:docMk/>
            <pc:sldMk cId="1563014321" sldId="269"/>
            <ac:spMk id="44" creationId="{9ACF638B-952B-49E2-9EDD-A945E61C6ADA}"/>
          </ac:spMkLst>
        </pc:spChg>
        <pc:spChg chg="del">
          <ac:chgData name="Joshua Chiou" userId="9fbd6684-9fa8-484c-97e6-aef6866d6259" providerId="ADAL" clId="{03B91710-97E7-43B8-B029-0D1203809CC9}" dt="2018-09-26T16:54:41.756" v="487" actId="478"/>
          <ac:spMkLst>
            <pc:docMk/>
            <pc:sldMk cId="1563014321" sldId="269"/>
            <ac:spMk id="45" creationId="{D39B62F7-24DE-4A1F-ACB2-69E8BCE7C889}"/>
          </ac:spMkLst>
        </pc:spChg>
        <pc:spChg chg="mod">
          <ac:chgData name="Joshua Chiou" userId="9fbd6684-9fa8-484c-97e6-aef6866d6259" providerId="ADAL" clId="{03B91710-97E7-43B8-B029-0D1203809CC9}" dt="2018-09-26T16:55:59.245" v="545" actId="1076"/>
          <ac:spMkLst>
            <pc:docMk/>
            <pc:sldMk cId="1563014321" sldId="269"/>
            <ac:spMk id="46" creationId="{9646B4DA-558B-4D8D-95F4-8AE69283E7CA}"/>
          </ac:spMkLst>
        </pc:spChg>
        <pc:spChg chg="add mod">
          <ac:chgData name="Joshua Chiou" userId="9fbd6684-9fa8-484c-97e6-aef6866d6259" providerId="ADAL" clId="{03B91710-97E7-43B8-B029-0D1203809CC9}" dt="2018-09-26T16:58:50.089" v="633" actId="20577"/>
          <ac:spMkLst>
            <pc:docMk/>
            <pc:sldMk cId="1563014321" sldId="269"/>
            <ac:spMk id="47" creationId="{1FFCAE22-D0AE-4183-B799-0997D2C4D56C}"/>
          </ac:spMkLst>
        </pc:spChg>
        <pc:grpChg chg="add mod">
          <ac:chgData name="Joshua Chiou" userId="9fbd6684-9fa8-484c-97e6-aef6866d6259" providerId="ADAL" clId="{03B91710-97E7-43B8-B029-0D1203809CC9}" dt="2018-09-26T16:49:19.623" v="202" actId="164"/>
          <ac:grpSpMkLst>
            <pc:docMk/>
            <pc:sldMk cId="1563014321" sldId="269"/>
            <ac:grpSpMk id="21" creationId="{06898741-2E53-4342-AC52-6C49F18CCDC7}"/>
          </ac:grpSpMkLst>
        </pc:grpChg>
        <pc:grpChg chg="add mod">
          <ac:chgData name="Joshua Chiou" userId="9fbd6684-9fa8-484c-97e6-aef6866d6259" providerId="ADAL" clId="{03B91710-97E7-43B8-B029-0D1203809CC9}" dt="2018-09-26T16:50:10.655" v="209" actId="164"/>
          <ac:grpSpMkLst>
            <pc:docMk/>
            <pc:sldMk cId="1563014321" sldId="269"/>
            <ac:grpSpMk id="25" creationId="{4CAAE387-FC00-45FF-9284-9BDC988C68FB}"/>
          </ac:grpSpMkLst>
        </pc:grpChg>
        <pc:grpChg chg="add mod">
          <ac:chgData name="Joshua Chiou" userId="9fbd6684-9fa8-484c-97e6-aef6866d6259" providerId="ADAL" clId="{03B91710-97E7-43B8-B029-0D1203809CC9}" dt="2018-09-26T16:53:07.952" v="466" actId="164"/>
          <ac:grpSpMkLst>
            <pc:docMk/>
            <pc:sldMk cId="1563014321" sldId="269"/>
            <ac:grpSpMk id="27" creationId="{4DF44D65-67AD-451F-87C7-F6038BC4FA2C}"/>
          </ac:grpSpMkLst>
        </pc:grpChg>
        <pc:grpChg chg="add mod">
          <ac:chgData name="Joshua Chiou" userId="9fbd6684-9fa8-484c-97e6-aef6866d6259" providerId="ADAL" clId="{03B91710-97E7-43B8-B029-0D1203809CC9}" dt="2018-09-26T16:53:31.629" v="467" actId="1076"/>
          <ac:grpSpMkLst>
            <pc:docMk/>
            <pc:sldMk cId="1563014321" sldId="269"/>
            <ac:grpSpMk id="29" creationId="{8DB72038-8CCB-43C7-8067-B313210575FF}"/>
          </ac:grpSpMkLst>
        </pc:grpChg>
        <pc:grpChg chg="add mod">
          <ac:chgData name="Joshua Chiou" userId="9fbd6684-9fa8-484c-97e6-aef6866d6259" providerId="ADAL" clId="{03B91710-97E7-43B8-B029-0D1203809CC9}" dt="2018-09-26T16:56:17.038" v="547" actId="1076"/>
          <ac:grpSpMkLst>
            <pc:docMk/>
            <pc:sldMk cId="1563014321" sldId="269"/>
            <ac:grpSpMk id="30" creationId="{C8710C0D-119A-4CBE-A406-43080D1800F8}"/>
          </ac:grpSpMkLst>
        </pc:grpChg>
        <pc:grpChg chg="mod">
          <ac:chgData name="Joshua Chiou" userId="9fbd6684-9fa8-484c-97e6-aef6866d6259" providerId="ADAL" clId="{03B91710-97E7-43B8-B029-0D1203809CC9}" dt="2018-09-26T16:53:47.576" v="478"/>
          <ac:grpSpMkLst>
            <pc:docMk/>
            <pc:sldMk cId="1563014321" sldId="269"/>
            <ac:grpSpMk id="32" creationId="{B45B19F6-CA1D-4232-9081-FEEB13077E3F}"/>
          </ac:grpSpMkLst>
        </pc:grpChg>
        <pc:grpChg chg="mod">
          <ac:chgData name="Joshua Chiou" userId="9fbd6684-9fa8-484c-97e6-aef6866d6259" providerId="ADAL" clId="{03B91710-97E7-43B8-B029-0D1203809CC9}" dt="2018-09-26T16:53:47.576" v="478"/>
          <ac:grpSpMkLst>
            <pc:docMk/>
            <pc:sldMk cId="1563014321" sldId="269"/>
            <ac:grpSpMk id="33" creationId="{D6297412-25E5-45A1-A7C8-1C1587DA90B0}"/>
          </ac:grpSpMkLst>
        </pc:grpChg>
        <pc:grpChg chg="mod">
          <ac:chgData name="Joshua Chiou" userId="9fbd6684-9fa8-484c-97e6-aef6866d6259" providerId="ADAL" clId="{03B91710-97E7-43B8-B029-0D1203809CC9}" dt="2018-09-26T16:53:47.576" v="478"/>
          <ac:grpSpMkLst>
            <pc:docMk/>
            <pc:sldMk cId="1563014321" sldId="269"/>
            <ac:grpSpMk id="35" creationId="{B1F58A4C-0221-4901-87F8-026635A98B7E}"/>
          </ac:grpSpMkLst>
        </pc:grpChg>
      </pc:sldChg>
      <pc:sldChg chg="modSp add">
        <pc:chgData name="Joshua Chiou" userId="9fbd6684-9fa8-484c-97e6-aef6866d6259" providerId="ADAL" clId="{03B91710-97E7-43B8-B029-0D1203809CC9}" dt="2018-09-26T18:30:40.070" v="760" actId="20577"/>
        <pc:sldMkLst>
          <pc:docMk/>
          <pc:sldMk cId="226726941" sldId="270"/>
        </pc:sldMkLst>
        <pc:spChg chg="mod">
          <ac:chgData name="Joshua Chiou" userId="9fbd6684-9fa8-484c-97e6-aef6866d6259" providerId="ADAL" clId="{03B91710-97E7-43B8-B029-0D1203809CC9}" dt="2018-09-26T15:31:04.651" v="136" actId="20577"/>
          <ac:spMkLst>
            <pc:docMk/>
            <pc:sldMk cId="226726941" sldId="270"/>
            <ac:spMk id="2" creationId="{AB3A2B92-20EE-46BF-AD7F-C175F753AA5E}"/>
          </ac:spMkLst>
        </pc:spChg>
        <pc:spChg chg="mod">
          <ac:chgData name="Joshua Chiou" userId="9fbd6684-9fa8-484c-97e6-aef6866d6259" providerId="ADAL" clId="{03B91710-97E7-43B8-B029-0D1203809CC9}" dt="2018-09-26T18:30:40.070" v="760" actId="20577"/>
          <ac:spMkLst>
            <pc:docMk/>
            <pc:sldMk cId="226726941" sldId="270"/>
            <ac:spMk id="3" creationId="{C21A15B0-203F-4440-8C9D-6C0B71F4D4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F19E7-6A3F-4368-9065-0B5323CAA82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D31E3-DF2F-4710-9263-DE2E763A0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8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8D6F-D8F9-49CB-A0B6-9DCE2AB6742C}" type="datetime1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9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2A12-E3E2-4ED9-9008-F1AAD960B587}" type="datetime1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1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E2C0-161F-445D-A97C-D2C9813223EB}" type="datetime1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5A39-310F-4F6A-ABB5-786D434A1430}" type="datetime1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0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8D1C-2788-4362-8015-D692579461AA}" type="datetime1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6C9C-C710-40D5-948B-D2936D607D5E}" type="datetime1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5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BF52-EC4E-4A8D-BE01-395FA63C46E7}" type="datetime1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C35-23AC-4346-A527-CB9E259C6C56}" type="datetime1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6AA1-4E75-4209-90A6-BFC284C633D5}" type="datetime1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6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B8E3-FDAC-4B0C-BA9E-4B09215758CB}" type="datetime1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7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318D-9299-4F5E-BD70-E75258ED6B9C}" type="datetime1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7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C601-2FA6-47BE-BE59-584B01340576}" type="datetime1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8CD6-B397-4B57-A938-495A455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2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6E07-3340-46FC-AE80-B0A5A67D4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Introduction to ATAC-seq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72FC8-BFB6-40DB-A69E-8080B979D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BMS bioinformatics bootcamp 2018</a:t>
            </a:r>
          </a:p>
          <a:p>
            <a:r>
              <a:rPr lang="en-US" dirty="0"/>
              <a:t>Josh Chiou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13517-5A36-40DD-82CC-89B6AB811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30"/>
          <a:stretch/>
        </p:blipFill>
        <p:spPr>
          <a:xfrm>
            <a:off x="2064258" y="1223879"/>
            <a:ext cx="5015484" cy="78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8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1AD6AF-49A2-486D-A6D7-C1F479EA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be learning to do with ATAC-seq?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3F0120-BC62-4D97-B2B8-791B064E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Run through an ATAC-seq processing pipeline</a:t>
            </a:r>
          </a:p>
          <a:p>
            <a:pPr lvl="1"/>
            <a:r>
              <a:rPr lang="en-US" sz="2000" dirty="0"/>
              <a:t>Trim adapters from reads</a:t>
            </a:r>
          </a:p>
          <a:p>
            <a:pPr lvl="1"/>
            <a:r>
              <a:rPr lang="en-US" sz="2000" dirty="0"/>
              <a:t>Align paired-end reads and remove duplicate reads</a:t>
            </a:r>
          </a:p>
          <a:p>
            <a:pPr lvl="1"/>
            <a:r>
              <a:rPr lang="en-US" sz="2000" dirty="0"/>
              <a:t>Call ATAC-seq peaks</a:t>
            </a:r>
          </a:p>
          <a:p>
            <a:r>
              <a:rPr lang="en-US" sz="2400" dirty="0"/>
              <a:t>Find peaks that are specific to the LPS treatment dataset</a:t>
            </a:r>
          </a:p>
          <a:p>
            <a:r>
              <a:rPr lang="en-US" sz="2400" dirty="0"/>
              <a:t>Use gene ontology (for non-coding regions) to summarize broad changes after LPS treatment</a:t>
            </a:r>
          </a:p>
          <a:p>
            <a:r>
              <a:rPr lang="en-US" sz="2400" dirty="0"/>
              <a:t>Find motifs that are enriched after LPS treatment</a:t>
            </a:r>
          </a:p>
          <a:p>
            <a:r>
              <a:rPr lang="en-US" sz="2400" dirty="0"/>
              <a:t>Visualize ATAC-seq tracks on the genome browser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A1DF5-B09C-424F-8C49-7315CD1F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874F-8A01-4323-8297-0D0BDB8E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cell ATAC-seq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F93-66D4-43C8-BFAD-ED52CC0A7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7305" y="1825625"/>
            <a:ext cx="396754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Relatively new (2015) technology that allows profiling accessible chromatin at single cell resolution</a:t>
            </a:r>
          </a:p>
          <a:p>
            <a:r>
              <a:rPr lang="en-US" sz="2400" dirty="0"/>
              <a:t>Handful of published papers from 3 labs so far</a:t>
            </a:r>
          </a:p>
          <a:p>
            <a:r>
              <a:rPr lang="en-US" sz="2400" dirty="0"/>
              <a:t>Challenging to perform and analyze due to the binary readout (might be easier once 10X releases their kit)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D6186-D312-4450-884E-C130CE68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11</a:t>
            </a:fld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09F743E-BE12-4B0D-8E6A-93612DD59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0" r="9614"/>
          <a:stretch/>
        </p:blipFill>
        <p:spPr>
          <a:xfrm>
            <a:off x="4629152" y="2177925"/>
            <a:ext cx="4213020" cy="350227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CC98A02-CA0B-45E1-80A7-3E8D58202E10}"/>
              </a:ext>
            </a:extLst>
          </p:cNvPr>
          <p:cNvSpPr txBox="1"/>
          <p:nvPr/>
        </p:nvSpPr>
        <p:spPr>
          <a:xfrm>
            <a:off x="145161" y="6382922"/>
            <a:ext cx="235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Buenrostro</a:t>
            </a:r>
            <a:r>
              <a:rPr lang="en-US" sz="1600" dirty="0"/>
              <a:t> et al., 2018</a:t>
            </a:r>
          </a:p>
        </p:txBody>
      </p:sp>
    </p:spTree>
    <p:extLst>
      <p:ext uri="{BB962C8B-B14F-4D97-AF65-F5344CB8AC3E}">
        <p14:creationId xmlns:p14="http://schemas.microsoft.com/office/powerpoint/2010/main" val="405606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BEF4-92E2-44D5-AC6A-7F8FE04B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UCSD faculty that use ATAC-seq (among other tools) in their research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D81E349-628D-453B-A990-7C939E7D7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577405"/>
          </a:xfrm>
        </p:spPr>
        <p:txBody>
          <a:bodyPr/>
          <a:lstStyle/>
          <a:p>
            <a:r>
              <a:rPr lang="en-US" dirty="0"/>
              <a:t>BMS Faculty*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EDDA05-2755-4D7B-B716-1C6D1D4C2F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Bing Ren</a:t>
            </a:r>
          </a:p>
          <a:p>
            <a:r>
              <a:rPr lang="en-US" sz="2400" dirty="0"/>
              <a:t>Kyle </a:t>
            </a:r>
            <a:r>
              <a:rPr lang="en-US" sz="2400" dirty="0" err="1"/>
              <a:t>Gaulton</a:t>
            </a:r>
            <a:endParaRPr lang="en-US" sz="2400" dirty="0"/>
          </a:p>
          <a:p>
            <a:r>
              <a:rPr lang="en-US" sz="2400" dirty="0" err="1"/>
              <a:t>Maike</a:t>
            </a:r>
            <a:r>
              <a:rPr lang="en-US" sz="2400" dirty="0"/>
              <a:t> Sander</a:t>
            </a:r>
          </a:p>
          <a:p>
            <a:r>
              <a:rPr lang="en-US" sz="2400" dirty="0"/>
              <a:t>Kelly Frazer</a:t>
            </a:r>
          </a:p>
          <a:p>
            <a:r>
              <a:rPr lang="en-US" sz="2400" dirty="0"/>
              <a:t>Neil Chi</a:t>
            </a:r>
          </a:p>
          <a:p>
            <a:r>
              <a:rPr lang="en-US" sz="2400" dirty="0"/>
              <a:t>Frank </a:t>
            </a:r>
            <a:r>
              <a:rPr lang="en-US" sz="2400" dirty="0" err="1"/>
              <a:t>Furnari</a:t>
            </a:r>
            <a:endParaRPr lang="en-US" sz="2400" dirty="0"/>
          </a:p>
          <a:p>
            <a:r>
              <a:rPr lang="en-US" sz="2400" dirty="0"/>
              <a:t>Paul </a:t>
            </a:r>
            <a:r>
              <a:rPr lang="en-US" sz="2400" dirty="0" err="1"/>
              <a:t>Mischel</a:t>
            </a:r>
            <a:endParaRPr lang="en-US" sz="2400" dirty="0"/>
          </a:p>
          <a:p>
            <a:r>
              <a:rPr lang="en-US" sz="2400" dirty="0"/>
              <a:t>Joe Gleeson</a:t>
            </a:r>
          </a:p>
          <a:p>
            <a:r>
              <a:rPr lang="en-US" sz="2400" dirty="0"/>
              <a:t>Alon Goren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FB6502-DBD8-448F-A7EE-4912C5AF9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57740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Non-BMS Faculty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359F10-9D5B-45A4-8823-84CA83DDE7A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Olivier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Harismendy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Paula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Desplatz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Nick Webster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*And many more…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9025D-C190-4E22-A10B-8F8894DE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3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84A1-D68E-49F8-82C4-A0B2F6A8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ATAC-seq?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99EE-5DBC-4BCA-8EA3-9CAF918F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870198" cy="4351338"/>
          </a:xfrm>
        </p:spPr>
        <p:txBody>
          <a:bodyPr>
            <a:normAutofit/>
          </a:bodyPr>
          <a:lstStyle/>
          <a:p>
            <a:r>
              <a:rPr lang="en-US" sz="2400" u="sng" dirty="0"/>
              <a:t>A</a:t>
            </a:r>
            <a:r>
              <a:rPr lang="en-US" sz="2400" dirty="0"/>
              <a:t>ssay for </a:t>
            </a:r>
            <a:r>
              <a:rPr lang="en-US" sz="2400" u="sng" dirty="0"/>
              <a:t>T</a:t>
            </a:r>
            <a:r>
              <a:rPr lang="en-US" sz="2400" dirty="0"/>
              <a:t>ransposase </a:t>
            </a:r>
            <a:r>
              <a:rPr lang="en-US" sz="2400" u="sng" dirty="0"/>
              <a:t>A</a:t>
            </a:r>
            <a:r>
              <a:rPr lang="en-US" sz="2400" dirty="0"/>
              <a:t>ccessible </a:t>
            </a:r>
            <a:r>
              <a:rPr lang="en-US" sz="2400" u="sng" dirty="0"/>
              <a:t>C</a:t>
            </a:r>
            <a:r>
              <a:rPr lang="en-US" sz="2400" dirty="0"/>
              <a:t>hromatin with </a:t>
            </a:r>
            <a:r>
              <a:rPr lang="en-US" sz="2400" u="sng" dirty="0"/>
              <a:t>seq</a:t>
            </a:r>
            <a:r>
              <a:rPr lang="en-US" sz="2400" dirty="0"/>
              <a:t>uencing</a:t>
            </a:r>
          </a:p>
          <a:p>
            <a:r>
              <a:rPr lang="en-US" sz="2400" dirty="0"/>
              <a:t>Requires much less starting material (~50k cells) and processing time (hours) than previous assays </a:t>
            </a:r>
          </a:p>
          <a:p>
            <a:r>
              <a:rPr lang="en-US" sz="2400" dirty="0"/>
              <a:t>Highly concordant with previous assays (</a:t>
            </a:r>
            <a:r>
              <a:rPr lang="en-US" sz="2400" dirty="0" err="1"/>
              <a:t>DNAseI</a:t>
            </a:r>
            <a:r>
              <a:rPr lang="en-US" sz="2400" dirty="0"/>
              <a:t>, FAIRE-seq) which were hard to perform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D0463-798C-45DD-94E3-470E93EF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7EE57-E848-4156-905C-C837DC670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54" y="1690689"/>
            <a:ext cx="4220409" cy="2252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BAB49B-8F76-458A-BDB9-6706FF755CD7}"/>
              </a:ext>
            </a:extLst>
          </p:cNvPr>
          <p:cNvSpPr txBox="1"/>
          <p:nvPr/>
        </p:nvSpPr>
        <p:spPr>
          <a:xfrm>
            <a:off x="145161" y="6382922"/>
            <a:ext cx="235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Buenrostro</a:t>
            </a:r>
            <a:r>
              <a:rPr lang="en-US" sz="1600" dirty="0"/>
              <a:t> et al., 2013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440598-B9A0-43A1-BF06-6AF1D7859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392976"/>
            <a:ext cx="4399910" cy="15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215A-E2B8-41C1-B4C1-36D50291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ATAC-seq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6719-333D-4822-9FD8-F7299726C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Tagmentation</a:t>
            </a:r>
            <a:r>
              <a:rPr lang="en-US" sz="2400" dirty="0"/>
              <a:t> = DNA fragmentation and sequencing adapter tagging in the same step with a hyperactive transposase (Tn5)</a:t>
            </a:r>
          </a:p>
          <a:p>
            <a:r>
              <a:rPr lang="en-US" sz="2400" dirty="0"/>
              <a:t>Sequence the fragments with paired-end sequencing (spans both ends of the fragment)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9868FC-5793-4022-92E4-962EDD607A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88" y="1534200"/>
            <a:ext cx="3514059" cy="5323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35706-A4A9-4EA6-88F8-FDD14CD0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EE40A-0E32-4424-A7C0-959528612E9D}"/>
              </a:ext>
            </a:extLst>
          </p:cNvPr>
          <p:cNvSpPr txBox="1"/>
          <p:nvPr/>
        </p:nvSpPr>
        <p:spPr>
          <a:xfrm>
            <a:off x="862965" y="5788679"/>
            <a:ext cx="347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Courtesy of Mei – a technician in the </a:t>
            </a:r>
            <a:r>
              <a:rPr lang="en-US" sz="1400" dirty="0" err="1"/>
              <a:t>Gaulton</a:t>
            </a:r>
            <a:r>
              <a:rPr lang="en-US" sz="1400" dirty="0"/>
              <a:t> lab with too much time on her hands</a:t>
            </a:r>
          </a:p>
        </p:txBody>
      </p:sp>
    </p:spTree>
    <p:extLst>
      <p:ext uri="{BB962C8B-B14F-4D97-AF65-F5344CB8AC3E}">
        <p14:creationId xmlns:p14="http://schemas.microsoft.com/office/powerpoint/2010/main" val="319567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3A88-6769-4DCE-B308-322D66DB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do you process ATAC-seq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1B778-CB7E-4739-80BD-5417F6F72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5905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Trim sequencing adapters from </a:t>
            </a:r>
            <a:r>
              <a:rPr lang="en-US" sz="2400" dirty="0" err="1"/>
              <a:t>fastq</a:t>
            </a:r>
            <a:r>
              <a:rPr lang="en-US" sz="2400" dirty="0"/>
              <a:t> file</a:t>
            </a:r>
          </a:p>
          <a:p>
            <a:r>
              <a:rPr lang="en-US" sz="2400" dirty="0"/>
              <a:t>Map paired-end reads to the reference genome</a:t>
            </a:r>
          </a:p>
          <a:p>
            <a:r>
              <a:rPr lang="en-US" sz="2400" dirty="0"/>
              <a:t>Remove duplicate reads</a:t>
            </a:r>
          </a:p>
          <a:p>
            <a:r>
              <a:rPr lang="en-US" sz="2400" dirty="0"/>
              <a:t>Call ATAC-seq peaks (extend reads to 200 bp)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A4097-1AA4-4E99-89F3-94BF720D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4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B72038-8CCB-43C7-8067-B313210575FF}"/>
              </a:ext>
            </a:extLst>
          </p:cNvPr>
          <p:cNvGrpSpPr/>
          <p:nvPr/>
        </p:nvGrpSpPr>
        <p:grpSpPr>
          <a:xfrm>
            <a:off x="4514850" y="2100871"/>
            <a:ext cx="4453786" cy="1359910"/>
            <a:chOff x="4514850" y="3015271"/>
            <a:chExt cx="4453786" cy="13599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F96AA2A-A701-43CB-9720-1227E1257D79}"/>
                </a:ext>
              </a:extLst>
            </p:cNvPr>
            <p:cNvSpPr/>
            <p:nvPr/>
          </p:nvSpPr>
          <p:spPr>
            <a:xfrm flipV="1">
              <a:off x="7464467" y="3729159"/>
              <a:ext cx="1167661" cy="16283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DF44D65-67AD-451F-87C7-F6038BC4FA2C}"/>
                </a:ext>
              </a:extLst>
            </p:cNvPr>
            <p:cNvGrpSpPr/>
            <p:nvPr/>
          </p:nvGrpSpPr>
          <p:grpSpPr>
            <a:xfrm>
              <a:off x="4514850" y="3015271"/>
              <a:ext cx="4453786" cy="1359910"/>
              <a:chOff x="4514850" y="3015271"/>
              <a:chExt cx="4453786" cy="135991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CAAE387-FC00-45FF-9284-9BDC988C68FB}"/>
                  </a:ext>
                </a:extLst>
              </p:cNvPr>
              <p:cNvGrpSpPr/>
              <p:nvPr/>
            </p:nvGrpSpPr>
            <p:grpSpPr>
              <a:xfrm>
                <a:off x="4572000" y="3015271"/>
                <a:ext cx="4273919" cy="1118318"/>
                <a:chOff x="4572000" y="3015271"/>
                <a:chExt cx="4273919" cy="1118318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6898741-2E53-4342-AC52-6C49F18CCDC7}"/>
                    </a:ext>
                  </a:extLst>
                </p:cNvPr>
                <p:cNvGrpSpPr/>
                <p:nvPr/>
              </p:nvGrpSpPr>
              <p:grpSpPr>
                <a:xfrm>
                  <a:off x="4572000" y="3253265"/>
                  <a:ext cx="3690089" cy="880324"/>
                  <a:chOff x="5057775" y="3228213"/>
                  <a:chExt cx="3690089" cy="880324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815E914-0A11-439B-B65A-98B95E565A1F}"/>
                      </a:ext>
                    </a:extLst>
                  </p:cNvPr>
                  <p:cNvSpPr/>
                  <p:nvPr/>
                </p:nvSpPr>
                <p:spPr>
                  <a:xfrm flipV="1">
                    <a:off x="5057775" y="3945699"/>
                    <a:ext cx="1167661" cy="162838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4A3593A-446D-4D0C-A6B6-F5EBB036A2C0}"/>
                      </a:ext>
                    </a:extLst>
                  </p:cNvPr>
                  <p:cNvSpPr/>
                  <p:nvPr/>
                </p:nvSpPr>
                <p:spPr>
                  <a:xfrm flipV="1">
                    <a:off x="5410592" y="3704107"/>
                    <a:ext cx="1167661" cy="162838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8EAC6CDD-8609-4791-A493-E7760CAE4ED1}"/>
                      </a:ext>
                    </a:extLst>
                  </p:cNvPr>
                  <p:cNvSpPr/>
                  <p:nvPr/>
                </p:nvSpPr>
                <p:spPr>
                  <a:xfrm flipV="1">
                    <a:off x="6318989" y="3942101"/>
                    <a:ext cx="1167661" cy="162838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B1CA402A-A4A2-43D5-92C9-CF9BD4028684}"/>
                      </a:ext>
                    </a:extLst>
                  </p:cNvPr>
                  <p:cNvSpPr/>
                  <p:nvPr/>
                </p:nvSpPr>
                <p:spPr>
                  <a:xfrm flipV="1">
                    <a:off x="5641605" y="3462515"/>
                    <a:ext cx="1167661" cy="162838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37D2425F-B590-4E54-A09F-072A68F0B42D}"/>
                      </a:ext>
                    </a:extLst>
                  </p:cNvPr>
                  <p:cNvSpPr/>
                  <p:nvPr/>
                </p:nvSpPr>
                <p:spPr>
                  <a:xfrm flipV="1">
                    <a:off x="5976416" y="3228213"/>
                    <a:ext cx="1167661" cy="162838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A7AA49F9-F5C4-4070-9205-D856C3480FE3}"/>
                      </a:ext>
                    </a:extLst>
                  </p:cNvPr>
                  <p:cNvSpPr/>
                  <p:nvPr/>
                </p:nvSpPr>
                <p:spPr>
                  <a:xfrm flipV="1">
                    <a:off x="7580203" y="3942101"/>
                    <a:ext cx="1167661" cy="162838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B4487C88-FD31-437B-8AB5-8D87B9740F26}"/>
                      </a:ext>
                    </a:extLst>
                  </p:cNvPr>
                  <p:cNvSpPr/>
                  <p:nvPr/>
                </p:nvSpPr>
                <p:spPr>
                  <a:xfrm flipV="1">
                    <a:off x="6680417" y="3696817"/>
                    <a:ext cx="1167661" cy="162838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FB44E9B3-E589-4A4D-A007-9262DCB7ED28}"/>
                      </a:ext>
                    </a:extLst>
                  </p:cNvPr>
                  <p:cNvSpPr/>
                  <p:nvPr/>
                </p:nvSpPr>
                <p:spPr>
                  <a:xfrm flipV="1">
                    <a:off x="6902819" y="3466207"/>
                    <a:ext cx="1167661" cy="162838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9BB77CCE-5A77-4B16-ABF5-A3DD3258A62A}"/>
                      </a:ext>
                    </a:extLst>
                  </p:cNvPr>
                  <p:cNvSpPr/>
                  <p:nvPr/>
                </p:nvSpPr>
                <p:spPr>
                  <a:xfrm flipV="1">
                    <a:off x="7232606" y="3235597"/>
                    <a:ext cx="1167661" cy="162838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E2B7D37-B914-4950-A52B-A8017763F52D}"/>
                    </a:ext>
                  </a:extLst>
                </p:cNvPr>
                <p:cNvSpPr/>
                <p:nvPr/>
              </p:nvSpPr>
              <p:spPr>
                <a:xfrm flipV="1">
                  <a:off x="6163000" y="3015271"/>
                  <a:ext cx="1167661" cy="162838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29A55C2-B0D1-4110-9126-F86BD462A73F}"/>
                    </a:ext>
                  </a:extLst>
                </p:cNvPr>
                <p:cNvSpPr/>
                <p:nvPr/>
              </p:nvSpPr>
              <p:spPr>
                <a:xfrm flipV="1">
                  <a:off x="7678258" y="3477706"/>
                  <a:ext cx="1167661" cy="162838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3ADABD-6E2C-460B-9F06-1CF0374609DC}"/>
                  </a:ext>
                </a:extLst>
              </p:cNvPr>
              <p:cNvSpPr/>
              <p:nvPr/>
            </p:nvSpPr>
            <p:spPr>
              <a:xfrm flipV="1">
                <a:off x="4514850" y="4212343"/>
                <a:ext cx="4453786" cy="16283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D23DD95-1575-450B-8581-3A002534105A}"/>
              </a:ext>
            </a:extLst>
          </p:cNvPr>
          <p:cNvSpPr txBox="1"/>
          <p:nvPr/>
        </p:nvSpPr>
        <p:spPr>
          <a:xfrm>
            <a:off x="4386849" y="3696883"/>
            <a:ext cx="4709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Good ATAC-seq peak (read pileup)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710C0D-119A-4CBE-A406-43080D1800F8}"/>
              </a:ext>
            </a:extLst>
          </p:cNvPr>
          <p:cNvGrpSpPr/>
          <p:nvPr/>
        </p:nvGrpSpPr>
        <p:grpSpPr>
          <a:xfrm>
            <a:off x="4514849" y="4597499"/>
            <a:ext cx="4453786" cy="1155801"/>
            <a:chOff x="4514850" y="3219380"/>
            <a:chExt cx="4453786" cy="115580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9B8671-4DD1-417B-93E8-E9335D0640AE}"/>
                </a:ext>
              </a:extLst>
            </p:cNvPr>
            <p:cNvSpPr/>
            <p:nvPr/>
          </p:nvSpPr>
          <p:spPr>
            <a:xfrm flipV="1">
              <a:off x="7670430" y="3729159"/>
              <a:ext cx="1167661" cy="16283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45B19F6-CA1D-4232-9081-FEEB13077E3F}"/>
                </a:ext>
              </a:extLst>
            </p:cNvPr>
            <p:cNvGrpSpPr/>
            <p:nvPr/>
          </p:nvGrpSpPr>
          <p:grpSpPr>
            <a:xfrm>
              <a:off x="4514850" y="3219380"/>
              <a:ext cx="4453786" cy="1155801"/>
              <a:chOff x="4514850" y="3219380"/>
              <a:chExt cx="4453786" cy="115580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6297412-25E5-45A1-A7C8-1C1587DA90B0}"/>
                  </a:ext>
                </a:extLst>
              </p:cNvPr>
              <p:cNvGrpSpPr/>
              <p:nvPr/>
            </p:nvGrpSpPr>
            <p:grpSpPr>
              <a:xfrm>
                <a:off x="4571999" y="3219380"/>
                <a:ext cx="4273919" cy="914209"/>
                <a:chOff x="4571999" y="3219380"/>
                <a:chExt cx="4273919" cy="914209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B1F58A4C-0221-4901-87F8-026635A98B7E}"/>
                    </a:ext>
                  </a:extLst>
                </p:cNvPr>
                <p:cNvGrpSpPr/>
                <p:nvPr/>
              </p:nvGrpSpPr>
              <p:grpSpPr>
                <a:xfrm>
                  <a:off x="4571999" y="3219380"/>
                  <a:ext cx="4273919" cy="914209"/>
                  <a:chOff x="5057774" y="3194328"/>
                  <a:chExt cx="4273919" cy="914209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5AD28429-9CAF-4539-9B20-441D9D11805B}"/>
                      </a:ext>
                    </a:extLst>
                  </p:cNvPr>
                  <p:cNvSpPr/>
                  <p:nvPr/>
                </p:nvSpPr>
                <p:spPr>
                  <a:xfrm flipV="1">
                    <a:off x="5057775" y="3945699"/>
                    <a:ext cx="1167661" cy="162838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3C1FC146-DA12-4780-967D-EBBE30766B20}"/>
                      </a:ext>
                    </a:extLst>
                  </p:cNvPr>
                  <p:cNvSpPr/>
                  <p:nvPr/>
                </p:nvSpPr>
                <p:spPr>
                  <a:xfrm flipV="1">
                    <a:off x="5059274" y="3704107"/>
                    <a:ext cx="1167661" cy="162838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AEEA829B-06BA-4EDB-BD31-F3CFA81943E0}"/>
                      </a:ext>
                    </a:extLst>
                  </p:cNvPr>
                  <p:cNvSpPr/>
                  <p:nvPr/>
                </p:nvSpPr>
                <p:spPr>
                  <a:xfrm flipV="1">
                    <a:off x="5057774" y="3452654"/>
                    <a:ext cx="1167661" cy="162838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DD840EC8-5268-41DC-B02E-C1EDD05F06A9}"/>
                      </a:ext>
                    </a:extLst>
                  </p:cNvPr>
                  <p:cNvSpPr/>
                  <p:nvPr/>
                </p:nvSpPr>
                <p:spPr>
                  <a:xfrm flipV="1">
                    <a:off x="5057774" y="3194328"/>
                    <a:ext cx="1167661" cy="162838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94BE8F23-EE2D-45BE-9F86-038668DE9BD4}"/>
                      </a:ext>
                    </a:extLst>
                  </p:cNvPr>
                  <p:cNvSpPr/>
                  <p:nvPr/>
                </p:nvSpPr>
                <p:spPr>
                  <a:xfrm flipV="1">
                    <a:off x="8164032" y="3942101"/>
                    <a:ext cx="1167661" cy="162838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9646B4DA-558B-4D8D-95F4-8AE69283E7CA}"/>
                      </a:ext>
                    </a:extLst>
                  </p:cNvPr>
                  <p:cNvSpPr/>
                  <p:nvPr/>
                </p:nvSpPr>
                <p:spPr>
                  <a:xfrm flipV="1">
                    <a:off x="8156205" y="3235597"/>
                    <a:ext cx="1167661" cy="162838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0467A65-28E6-4104-961A-34E9DBF65702}"/>
                    </a:ext>
                  </a:extLst>
                </p:cNvPr>
                <p:cNvSpPr/>
                <p:nvPr/>
              </p:nvSpPr>
              <p:spPr>
                <a:xfrm flipV="1">
                  <a:off x="7678257" y="3491165"/>
                  <a:ext cx="1167661" cy="162838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624250B-0CA0-4E5F-B568-12C2D20B6F17}"/>
                  </a:ext>
                </a:extLst>
              </p:cNvPr>
              <p:cNvSpPr/>
              <p:nvPr/>
            </p:nvSpPr>
            <p:spPr>
              <a:xfrm flipV="1">
                <a:off x="4514850" y="4212343"/>
                <a:ext cx="4453786" cy="16283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FFCAE22-D0AE-4183-B799-0997D2C4D56C}"/>
              </a:ext>
            </a:extLst>
          </p:cNvPr>
          <p:cNvSpPr txBox="1"/>
          <p:nvPr/>
        </p:nvSpPr>
        <p:spPr>
          <a:xfrm>
            <a:off x="4303408" y="5850874"/>
            <a:ext cx="4709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Bad ATAC-seq peak (duplicate reads)</a:t>
            </a:r>
          </a:p>
        </p:txBody>
      </p:sp>
    </p:spTree>
    <p:extLst>
      <p:ext uri="{BB962C8B-B14F-4D97-AF65-F5344CB8AC3E}">
        <p14:creationId xmlns:p14="http://schemas.microsoft.com/office/powerpoint/2010/main" val="156301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2B92-20EE-46BF-AD7F-C175F753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ATAC-seq find?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64AA-2CAD-4B85-8543-7C4B1F4D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s://genome.ucsc.edu/trash/hgt/hgt_genome_d53_faff80.png">
            <a:extLst>
              <a:ext uri="{FF2B5EF4-FFF2-40B4-BE49-F238E27FC236}">
                <a16:creationId xmlns:a16="http://schemas.microsoft.com/office/drawing/2014/main" id="{C53A2E2B-439D-4912-97F6-6895BB1F1B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34" y="2039113"/>
            <a:ext cx="7930066" cy="377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6A4132-C9EC-4E36-88D2-535EF31B292B}"/>
              </a:ext>
            </a:extLst>
          </p:cNvPr>
          <p:cNvSpPr txBox="1"/>
          <p:nvPr/>
        </p:nvSpPr>
        <p:spPr>
          <a:xfrm>
            <a:off x="4992624" y="6176908"/>
            <a:ext cx="10663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Promoter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100153-C82C-4DB3-A700-A02E4B0EB92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25783" y="5815807"/>
            <a:ext cx="0" cy="36110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07151A-9FB1-453D-803B-3BC346E4155E}"/>
              </a:ext>
            </a:extLst>
          </p:cNvPr>
          <p:cNvSpPr txBox="1"/>
          <p:nvPr/>
        </p:nvSpPr>
        <p:spPr>
          <a:xfrm>
            <a:off x="6500140" y="6176908"/>
            <a:ext cx="10663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Enhancer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9FE1BF-03EE-449D-A6AC-F86A881CAE23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033299" y="5815807"/>
            <a:ext cx="0" cy="36110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2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1D44C9D-2274-43CE-8E98-D2F4CBEE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857" y="4365660"/>
            <a:ext cx="4015976" cy="2127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1EEF6-CAAD-434F-A9D1-BA93DAA5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ATAC-seq uses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16D85C-29B6-4852-8157-945EB4501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421957"/>
          </a:xfrm>
        </p:spPr>
        <p:txBody>
          <a:bodyPr/>
          <a:lstStyle/>
          <a:p>
            <a:r>
              <a:rPr lang="en-US" dirty="0"/>
              <a:t>Like RNA-seq…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D172-DFFF-4822-B4BC-7E4AE5537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258568"/>
            <a:ext cx="3868340" cy="3931095"/>
          </a:xfrm>
        </p:spPr>
        <p:txBody>
          <a:bodyPr>
            <a:normAutofit/>
          </a:bodyPr>
          <a:lstStyle/>
          <a:p>
            <a:r>
              <a:rPr lang="en-US" sz="2000" dirty="0"/>
              <a:t>Differential accessible chromatin activity across treatments or conditions (like differential expression)</a:t>
            </a:r>
          </a:p>
          <a:p>
            <a:r>
              <a:rPr lang="en-US" sz="2000" dirty="0"/>
              <a:t>Map networks of co-accessible regulatory peak (like finding networks of co-expressed genes)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10D906-DC19-4967-9849-0C64CABF6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421957"/>
          </a:xfrm>
        </p:spPr>
        <p:txBody>
          <a:bodyPr/>
          <a:lstStyle/>
          <a:p>
            <a:r>
              <a:rPr lang="en-US" dirty="0"/>
              <a:t>Unlike RNA-seq…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44D32D-2040-44B5-89CE-5C3EB34B1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58568"/>
            <a:ext cx="3887391" cy="3931095"/>
          </a:xfrm>
        </p:spPr>
        <p:txBody>
          <a:bodyPr>
            <a:normAutofit/>
          </a:bodyPr>
          <a:lstStyle/>
          <a:p>
            <a:r>
              <a:rPr lang="en-US" sz="2000" dirty="0"/>
              <a:t>Discover enriched transcription factor motifs that may be driving regulatory activity</a:t>
            </a:r>
          </a:p>
          <a:p>
            <a:r>
              <a:rPr lang="en-US" sz="2000" dirty="0"/>
              <a:t>Map non-coding disease risk to specific tissues (variation from genetic association studies)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238CE-9783-4133-8438-CB6E07C0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6B2A-B290-4429-8548-607A939F5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552" y="4593520"/>
            <a:ext cx="2130743" cy="206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8FDC801-96F5-4FE1-A2F8-44CF3CD2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Chromatin changes in immune cells in response to PMA-I stimulation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8D4161-9D03-448D-8486-7A9140ED7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042" y="1854781"/>
            <a:ext cx="6589916" cy="365183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92F54-1C78-4CB4-9037-59FC416A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187F6-B1B3-42EB-B11B-4AE30B51D62D}"/>
              </a:ext>
            </a:extLst>
          </p:cNvPr>
          <p:cNvSpPr txBox="1"/>
          <p:nvPr/>
        </p:nvSpPr>
        <p:spPr>
          <a:xfrm>
            <a:off x="145161" y="6382922"/>
            <a:ext cx="2683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Calderon et al., 2018; </a:t>
            </a:r>
            <a:r>
              <a:rPr lang="en-US" sz="1600" dirty="0" err="1"/>
              <a:t>biorxiv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5C675-3FD4-4B32-A999-77AF7F0C05EC}"/>
              </a:ext>
            </a:extLst>
          </p:cNvPr>
          <p:cNvSpPr txBox="1"/>
          <p:nvPr/>
        </p:nvSpPr>
        <p:spPr>
          <a:xfrm>
            <a:off x="1051560" y="5525354"/>
            <a:ext cx="757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Genome browser shots around cell-specific genes at the basal (non-stimulated) state for different immune cell types</a:t>
            </a:r>
          </a:p>
        </p:txBody>
      </p:sp>
    </p:spTree>
    <p:extLst>
      <p:ext uri="{BB962C8B-B14F-4D97-AF65-F5344CB8AC3E}">
        <p14:creationId xmlns:p14="http://schemas.microsoft.com/office/powerpoint/2010/main" val="96602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8FDC801-96F5-4FE1-A2F8-44CF3CD2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Chromatin changes in immune cells in response to PMA-I stimulation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1D6F091-67DC-4149-91EC-E153926545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9667" y="2137208"/>
            <a:ext cx="2892747" cy="2583583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28D614F-E4B6-4464-8410-2DCF9072FE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59350" y="1953336"/>
            <a:ext cx="5322344" cy="277361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92F54-1C78-4CB4-9037-59FC416A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187F6-B1B3-42EB-B11B-4AE30B51D62D}"/>
              </a:ext>
            </a:extLst>
          </p:cNvPr>
          <p:cNvSpPr txBox="1"/>
          <p:nvPr/>
        </p:nvSpPr>
        <p:spPr>
          <a:xfrm>
            <a:off x="145161" y="6382922"/>
            <a:ext cx="2683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Calderon et al., 2018; </a:t>
            </a:r>
            <a:r>
              <a:rPr lang="en-US" sz="1600" dirty="0" err="1"/>
              <a:t>biorxiv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9E799B-17D3-4F3F-952B-E59BB3582E65}"/>
              </a:ext>
            </a:extLst>
          </p:cNvPr>
          <p:cNvSpPr txBox="1"/>
          <p:nvPr/>
        </p:nvSpPr>
        <p:spPr>
          <a:xfrm>
            <a:off x="1110996" y="4907264"/>
            <a:ext cx="6922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Differential accessible chromatin analysis identifies both shared and cell type specific chromatin changes after PMA stimulation</a:t>
            </a:r>
          </a:p>
        </p:txBody>
      </p:sp>
    </p:spTree>
    <p:extLst>
      <p:ext uri="{BB962C8B-B14F-4D97-AF65-F5344CB8AC3E}">
        <p14:creationId xmlns:p14="http://schemas.microsoft.com/office/powerpoint/2010/main" val="215059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414C3B-C890-4D86-812E-C545936E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stimulated ATAC-seq data with disease risk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4D3C34-8F53-46B1-B97E-EBE368474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06272"/>
            <a:ext cx="7886700" cy="31523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542DD-A65A-4417-9C76-28BC5526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CD6-B397-4B57-A938-495A45557FF1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6BD5A-4959-4C90-8ABD-6B84876E2E33}"/>
              </a:ext>
            </a:extLst>
          </p:cNvPr>
          <p:cNvSpPr txBox="1"/>
          <p:nvPr/>
        </p:nvSpPr>
        <p:spPr>
          <a:xfrm>
            <a:off x="145161" y="6382922"/>
            <a:ext cx="2683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Calderon et al., 2018; </a:t>
            </a:r>
            <a:r>
              <a:rPr lang="en-US" sz="1600" dirty="0" err="1"/>
              <a:t>biorxiv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165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492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ATAC-seq</vt:lpstr>
      <vt:lpstr>What is ATAC-seq?</vt:lpstr>
      <vt:lpstr>How does ATAC-seq work?</vt:lpstr>
      <vt:lpstr>How do you process ATAC-seq data?</vt:lpstr>
      <vt:lpstr>What can ATAC-seq find?</vt:lpstr>
      <vt:lpstr>Examples of ATAC-seq uses</vt:lpstr>
      <vt:lpstr>Chromatin changes in immune cells in response to PMA-I stimulation</vt:lpstr>
      <vt:lpstr>Chromatin changes in immune cells in response to PMA-I stimulation</vt:lpstr>
      <vt:lpstr>Integration of stimulated ATAC-seq data with disease risk</vt:lpstr>
      <vt:lpstr>What will we be learning to do with ATAC-seq?</vt:lpstr>
      <vt:lpstr>Single cell ATAC-seq</vt:lpstr>
      <vt:lpstr>UCSD faculty that use ATAC-seq (among other tools) in their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ATAC-seq</dc:title>
  <dc:creator>Joshua Chiou</dc:creator>
  <cp:lastModifiedBy>Joshua Chiou</cp:lastModifiedBy>
  <cp:revision>1</cp:revision>
  <dcterms:created xsi:type="dcterms:W3CDTF">2018-09-25T21:59:01Z</dcterms:created>
  <dcterms:modified xsi:type="dcterms:W3CDTF">2018-09-29T17:06:00Z</dcterms:modified>
</cp:coreProperties>
</file>