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33F5-7D5F-CC26-A217-D35B6FE51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30064-16CF-239E-0997-0B926EC7D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0A1C-E73A-15D3-E8A7-8BFA2858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801-3343-42D7-943C-14C152E7442C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A234F-38E4-7134-B561-1575EDBD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70E6-0ECA-8C17-E635-63871205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6A2-F896-4338-8A3D-11B26B0203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030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28F5-4303-D2D1-3413-AA974F1B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45987-D0AD-3083-DFB2-6A82405CC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EFD9C-85CD-B4C9-A142-2426FE46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801-3343-42D7-943C-14C152E7442C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CB35-03D5-D3A4-3EE7-83F0ADD3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0B91-BCD9-6802-C456-321AC716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6A2-F896-4338-8A3D-11B26B0203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39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0E89C-9409-6EB1-9FDB-F7D785EA6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2542E-9689-7C32-3697-80B3DDFF1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68E61-369F-753C-3BEB-3CD6A36E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801-3343-42D7-943C-14C152E7442C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4D96C-F809-1DEE-7AD2-84E7ED17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D646-68FC-AA0E-CE64-2255CB9B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6A2-F896-4338-8A3D-11B26B0203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423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BC3D-0356-46FD-1A63-5814A3F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090D3-DA12-6005-2BA3-1D86B5C3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254D-8D9C-A33D-1A47-B53562A1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801-3343-42D7-943C-14C152E7442C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331E9-5991-3F60-DBA9-3A3BB61F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E0C4-FECD-704D-872C-9D266359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6A2-F896-4338-8A3D-11B26B0203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593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8583-B4EE-603D-50C8-E910CA7B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4E4D-E5E7-29BF-1584-10EF9728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DF666-EF74-3346-F08F-7D72B5C4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801-3343-42D7-943C-14C152E7442C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2036-6731-0472-8C85-EA9A34BB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8BAEF-5FC0-977F-033B-F0A59333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6A2-F896-4338-8A3D-11B26B0203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44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EC67-9F16-9EFA-26BD-AF4AA7C5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DFAD-5F9C-338A-94D1-E0408F912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BAE5A-84FA-1AD3-E7BE-AEE01472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CCBB1-6FCA-19D4-F2A0-E43E0DA5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801-3343-42D7-943C-14C152E7442C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2B081-2028-3868-8FB5-F4B1D6BE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B6638-985C-2C76-C0FF-FB42E452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6A2-F896-4338-8A3D-11B26B0203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60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170E-2817-D95B-4D2D-3D29425A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CCC46-003F-4A16-FEB7-F353069E6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9BD50-37A2-22EC-563D-10B3A5E1D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00277-E64C-24CB-3F11-E59A0CCEE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6111D-0584-F041-ADAC-CE3D19D93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D6082-D84B-B6AB-8BEC-76119778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801-3343-42D7-943C-14C152E7442C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0D03D-DB95-1862-B673-8A75BA78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31665-A414-67E6-ACF6-76551596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6A2-F896-4338-8A3D-11B26B0203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00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2F38-76FF-28AB-1D6F-9ABF463F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E0EDB-23C3-C730-060C-05E3FB52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801-3343-42D7-943C-14C152E7442C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62B03-C721-9764-3530-ED4DF743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E712C-C944-21AA-62A2-04D42F67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6A2-F896-4338-8A3D-11B26B0203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64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6BB7B-DD6C-9F59-C25B-2CDB9D2C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801-3343-42D7-943C-14C152E7442C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2299F-FB8D-9A6B-7359-DAC6CD94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FBDAA-B678-DA06-1E2D-8215FC8E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6A2-F896-4338-8A3D-11B26B0203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84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D90E-AB04-7D93-EDA2-9747BC8D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1893-8639-C68E-FE84-43C6768B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78C11-6CFB-E6A2-A30C-4C7ED58B7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C59A4-D671-6014-9DDA-DA5E1C4E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801-3343-42D7-943C-14C152E7442C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A8BC9-E137-1A2A-FC82-BB21E154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687EE-D073-6433-1668-932C488F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6A2-F896-4338-8A3D-11B26B0203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3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4091-93C4-D356-58F1-CC83CAE5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BB27F-EA20-47B9-7183-738B10042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FB246-7789-DB37-BE02-FDBA5BD61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AE29E-A393-8FAF-FE7C-C3957339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801-3343-42D7-943C-14C152E7442C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AC901-9019-D07D-7BDD-2EC0F709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2F0D-7BCF-ABFF-99E5-85A33516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6A2-F896-4338-8A3D-11B26B0203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25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4FD7C-102D-82D9-132A-B750E9D5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E31AE-8D2A-1138-8BF0-30B1630DD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240B-B825-B8EA-DE87-2EFB93F12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4F801-3343-42D7-943C-14C152E7442C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5A08-1A8A-16DC-CC4D-F27C69D32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BCBF-0851-D6E1-D800-9E387691C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06A2-F896-4338-8A3D-11B26B0203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86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EDD6DE-0469-C573-C692-5EBFD02A9B69}"/>
              </a:ext>
            </a:extLst>
          </p:cNvPr>
          <p:cNvSpPr/>
          <p:nvPr/>
        </p:nvSpPr>
        <p:spPr>
          <a:xfrm>
            <a:off x="807221" y="726841"/>
            <a:ext cx="2850379" cy="5009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  <a:p>
            <a:pPr algn="ctr"/>
            <a:br>
              <a:rPr lang="en-US" dirty="0"/>
            </a:br>
            <a:r>
              <a:rPr lang="en-US" dirty="0"/>
              <a:t>Params: </a:t>
            </a:r>
          </a:p>
          <a:p>
            <a:pPr algn="ctr"/>
            <a:r>
              <a:rPr lang="en-US" dirty="0"/>
              <a:t>- Score</a:t>
            </a:r>
          </a:p>
          <a:p>
            <a:pPr algn="ctr"/>
            <a:r>
              <a:rPr lang="en-US" dirty="0"/>
              <a:t>- Speed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Update: </a:t>
            </a:r>
          </a:p>
          <a:p>
            <a:pPr algn="ctr"/>
            <a:r>
              <a:rPr lang="en-US" dirty="0"/>
              <a:t>- x coordinate for the Vector3 </a:t>
            </a:r>
          </a:p>
          <a:p>
            <a:pPr algn="ctr"/>
            <a:r>
              <a:rPr lang="en-US" dirty="0"/>
              <a:t>- z coordinate for the Vector3</a:t>
            </a:r>
          </a:p>
          <a:p>
            <a:pPr algn="ctr"/>
            <a:r>
              <a:rPr lang="en-US" dirty="0"/>
              <a:t>-Changes score in </a:t>
            </a:r>
            <a:r>
              <a:rPr lang="en-US"/>
              <a:t>the UI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OnCollision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- Increases score</a:t>
            </a:r>
          </a:p>
          <a:p>
            <a:pPr algn="ctr"/>
            <a:r>
              <a:rPr lang="en-US" dirty="0"/>
              <a:t>- Destroys collided </a:t>
            </a:r>
            <a:r>
              <a:rPr lang="en-US" dirty="0" err="1"/>
              <a:t>gameObject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351B12-3759-810F-B2A7-DBACBBCEB48D}"/>
              </a:ext>
            </a:extLst>
          </p:cNvPr>
          <p:cNvSpPr/>
          <p:nvPr/>
        </p:nvSpPr>
        <p:spPr>
          <a:xfrm>
            <a:off x="7239654" y="1195870"/>
            <a:ext cx="2651969" cy="2035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Coin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Params: </a:t>
            </a:r>
          </a:p>
          <a:p>
            <a:pPr algn="ctr"/>
            <a:r>
              <a:rPr lang="en-US" dirty="0"/>
              <a:t>- point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Public method:</a:t>
            </a:r>
          </a:p>
          <a:p>
            <a:pPr algn="ctr"/>
            <a:r>
              <a:rPr lang="en-US" dirty="0"/>
              <a:t>- </a:t>
            </a:r>
            <a:r>
              <a:rPr lang="en-US" dirty="0" err="1"/>
              <a:t>GetPoint</a:t>
            </a:r>
            <a:r>
              <a:rPr lang="en-US" dirty="0"/>
              <a:t>()</a:t>
            </a:r>
            <a:endParaRPr lang="en-AU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3F98004-52C4-9F81-FC41-3751CD8024F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57600" y="2213787"/>
            <a:ext cx="3582054" cy="101791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740ADC-0431-53BF-9F5A-E5C1F9720F87}"/>
              </a:ext>
            </a:extLst>
          </p:cNvPr>
          <p:cNvSpPr txBox="1"/>
          <p:nvPr/>
        </p:nvSpPr>
        <p:spPr>
          <a:xfrm>
            <a:off x="4042520" y="2862372"/>
            <a:ext cx="13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Collides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656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Мөнх-Эрдэнэ Батчулуун</dc:creator>
  <cp:lastModifiedBy>Мөнх-Эрдэнэ Батчулуун</cp:lastModifiedBy>
  <cp:revision>5</cp:revision>
  <dcterms:created xsi:type="dcterms:W3CDTF">2023-10-17T23:44:47Z</dcterms:created>
  <dcterms:modified xsi:type="dcterms:W3CDTF">2023-10-17T23:51:13Z</dcterms:modified>
</cp:coreProperties>
</file>