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265" autoAdjust="0"/>
  </p:normalViewPr>
  <p:slideViewPr>
    <p:cSldViewPr snapToGrid="0">
      <p:cViewPr varScale="1">
        <p:scale>
          <a:sx n="54" d="100"/>
          <a:sy n="54" d="100"/>
        </p:scale>
        <p:origin x="76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96BA88-9CA2-41D0-9D9A-A8839C9B50B9}" type="datetimeFigureOut">
              <a:rPr lang="en-CA" smtClean="0"/>
              <a:t>2023-02-20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6BB63-FF13-498F-832C-EA63189884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2142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Mercedes pendulum logo</a:t>
            </a:r>
          </a:p>
          <a:p>
            <a:r>
              <a:rPr lang="en-CA" dirty="0"/>
              <a:t>DCX 16 L 16mm DC motor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B6BB63-FF13-498F-832C-EA63189884EC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9273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Position and force control in </a:t>
            </a:r>
            <a:r>
              <a:rPr lang="en-CA" dirty="0" err="1"/>
              <a:t>simscape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B6BB63-FF13-498F-832C-EA63189884EC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6668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Winsim</a:t>
            </a:r>
            <a:r>
              <a:rPr lang="en-CA" dirty="0"/>
              <a:t> result and breadboard for simulating prime numbers</a:t>
            </a:r>
          </a:p>
          <a:p>
            <a:r>
              <a:rPr lang="en-CA" dirty="0"/>
              <a:t>Wires used instead of switch for breadboard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B6BB63-FF13-498F-832C-EA63189884EC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6844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Multisim circuit diagram and </a:t>
            </a:r>
            <a:r>
              <a:rPr lang="en-CA" dirty="0" err="1"/>
              <a:t>ultiboard</a:t>
            </a:r>
            <a:r>
              <a:rPr lang="en-CA" dirty="0"/>
              <a:t> PCB 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B6BB63-FF13-498F-832C-EA63189884EC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7569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935F7-A1BA-CF70-4CC6-A209A26BA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69EC7A-547C-5DD7-B1C3-F25562829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DB15C-FCEF-84D4-75E2-5D735BD6A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1F86-0944-454E-B44E-7D19B09D3E78}" type="datetimeFigureOut">
              <a:rPr lang="en-CA" smtClean="0"/>
              <a:t>2023-02-20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1F1F-2FC2-42B0-5787-C9AD80F1A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5DE62-FE39-6248-9785-43537ACE3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0894-7242-47B5-8284-98D2811212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5591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E552B-79A0-E523-602F-D8F0CBF39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0A3860-1A1D-CEAC-7130-3A1D18F46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52A2C-DCFE-8D10-D4B7-DD140CE72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1F86-0944-454E-B44E-7D19B09D3E78}" type="datetimeFigureOut">
              <a:rPr lang="en-CA" smtClean="0"/>
              <a:t>2023-02-20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8E6C1-88FB-6AF8-C2A6-9FB987A37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53879-0531-B349-0E42-F4E6D583C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0894-7242-47B5-8284-98D2811212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4623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7BEB8E-E3C5-07C5-A954-8E4CCD19EB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F72A73-3787-A13A-7B67-D865EC9BB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1A41E-A7EC-54BE-0B6B-75EC47CA6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1F86-0944-454E-B44E-7D19B09D3E78}" type="datetimeFigureOut">
              <a:rPr lang="en-CA" smtClean="0"/>
              <a:t>2023-02-20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DAF37-F8B7-61EC-D8A6-FA1661056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875B3-6881-2A22-566B-D980749A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0894-7242-47B5-8284-98D2811212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5050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E8639-4ED5-07F4-1F4A-61D3CEEA2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60FFB-979C-235B-0A80-296AD789A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48A20-7958-797A-76E8-E7FD3E87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1F86-0944-454E-B44E-7D19B09D3E78}" type="datetimeFigureOut">
              <a:rPr lang="en-CA" smtClean="0"/>
              <a:t>2023-02-20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9C55A-DBF6-B797-6EFA-D82586FE7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55AE3-9B5E-E76E-7C57-6B1C5698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0894-7242-47B5-8284-98D2811212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9972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70BC4-0C07-9B82-C4A4-4C051D048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933E8-B1F5-5DC6-E73D-87AE65859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FD53A-93DE-9168-6024-BB39197F5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1F86-0944-454E-B44E-7D19B09D3E78}" type="datetimeFigureOut">
              <a:rPr lang="en-CA" smtClean="0"/>
              <a:t>2023-02-20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F0C01-8FF5-855C-996B-F3FEE3880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276D0-BF08-BDE7-90FC-C318511F7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0894-7242-47B5-8284-98D2811212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2809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9F50A-D20E-AB15-68A4-E8AB553E7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26C69-95F8-E213-AAAE-CDFDE5B42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740494-490B-82DA-0185-A79FC4586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C450D-E2AC-3985-6E84-E2B685CE7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1F86-0944-454E-B44E-7D19B09D3E78}" type="datetimeFigureOut">
              <a:rPr lang="en-CA" smtClean="0"/>
              <a:t>2023-02-20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14E23-6E00-DE02-A536-D9540CC1B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DD945-92F4-BB8A-50F1-B63CB80C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0894-7242-47B5-8284-98D2811212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8091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CA7D8-F956-280B-21A4-AEA33C7A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50534-F93B-B4AC-6EFD-CA3AF1510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64CB9C-7D2E-D10C-E536-EFE06A7B9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AC02F3-96AE-C88F-FDA8-EE342D244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413E83-63E3-A82E-C062-8775823C51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F5DC95-DA16-E8A2-50A7-2855D302A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1F86-0944-454E-B44E-7D19B09D3E78}" type="datetimeFigureOut">
              <a:rPr lang="en-CA" smtClean="0"/>
              <a:t>2023-02-20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7F9E92-6610-2986-2F86-A389EEA22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CADDFE-B081-8E06-3E2F-2BA070618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0894-7242-47B5-8284-98D2811212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500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3DC9D-1B5A-3E5F-AC15-037F6B0D7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BB88EE-8FEE-DE33-A529-747314190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1F86-0944-454E-B44E-7D19B09D3E78}" type="datetimeFigureOut">
              <a:rPr lang="en-CA" smtClean="0"/>
              <a:t>2023-02-20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FEA4B-47EE-2D77-F9A1-31B9F1BDD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D28DE9-D189-C8A6-6124-F8E43EE26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0894-7242-47B5-8284-98D2811212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1179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2AE307-262A-7933-5E0F-2DF26321C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1F86-0944-454E-B44E-7D19B09D3E78}" type="datetimeFigureOut">
              <a:rPr lang="en-CA" smtClean="0"/>
              <a:t>2023-02-20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57C69B-2342-7820-684B-6C9F3F905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AEBDA-E5E8-4CC7-8A3B-3F805134C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0894-7242-47B5-8284-98D2811212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3731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4589E-F754-2300-1EB8-283B8BD04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2544A-E492-F593-E173-5044A9694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277974-2273-B1B5-B448-216047BEB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B879C-8713-EA6A-3161-39222960F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1F86-0944-454E-B44E-7D19B09D3E78}" type="datetimeFigureOut">
              <a:rPr lang="en-CA" smtClean="0"/>
              <a:t>2023-02-20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55CE4-365C-B426-4011-DDCC1DE7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B2A0A-3511-5BDA-CB65-99562F6DD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0894-7242-47B5-8284-98D2811212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877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EF2C4-8E72-BB6C-ED74-13A6A06F5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CAEAC6-AFFE-A24C-AAF8-B9D95AE641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8FF47-9C78-C755-2536-78D8E2383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BBB2A-BA89-D5DC-FC02-3C2989B38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1F86-0944-454E-B44E-7D19B09D3E78}" type="datetimeFigureOut">
              <a:rPr lang="en-CA" smtClean="0"/>
              <a:t>2023-02-20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17DDF-456C-066F-F15E-C019FF8B3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E4E964-116C-99B4-84DD-F508F879A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0894-7242-47B5-8284-98D2811212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3250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1CFC63-3F4F-A908-5394-205C47128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5A1DD-A762-DDDB-2173-92412E043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EEE27-05CE-2CC3-2A82-D68CF0149A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A1F86-0944-454E-B44E-7D19B09D3E78}" type="datetimeFigureOut">
              <a:rPr lang="en-CA" smtClean="0"/>
              <a:t>2023-02-20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C0C19-2728-566D-A5C3-787EF3FE0F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14BA0-A432-D0A9-A946-1A8617C12A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A0894-7242-47B5-8284-98D2811212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963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34C405-E419-3AC1-14AB-9BD37BAAF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887007" cy="66207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493571-A584-225B-036A-6EFEA9B674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522" y="0"/>
            <a:ext cx="54648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027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D458D8-9E7F-8098-8730-984C11640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848115"/>
            <a:ext cx="5291666" cy="3161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A451B5-58F1-8B73-0944-FEF109397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865" y="1927489"/>
            <a:ext cx="5291667" cy="300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932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F499B19-5C7A-BA4C-6050-988304E40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438011"/>
            <a:ext cx="5291666" cy="3981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AB7075-6384-3C1C-EED3-82BB352ED5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865" y="1944564"/>
            <a:ext cx="5291667" cy="296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03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3E70608-6E96-43F4-6989-2A6E008DD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57" y="643467"/>
            <a:ext cx="5027886" cy="5571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EFFE73-DB10-DA91-223F-C4A5838E2A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865" y="1768739"/>
            <a:ext cx="5291667" cy="332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116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41</Words>
  <Application>Microsoft Office PowerPoint</Application>
  <PresentationFormat>Widescreen</PresentationFormat>
  <Paragraphs>10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byz16@student.ubc.ca</dc:creator>
  <cp:lastModifiedBy>byz16@student.ubc.ca</cp:lastModifiedBy>
  <cp:revision>1</cp:revision>
  <dcterms:created xsi:type="dcterms:W3CDTF">2023-02-20T22:46:45Z</dcterms:created>
  <dcterms:modified xsi:type="dcterms:W3CDTF">2023-02-20T23:09:46Z</dcterms:modified>
</cp:coreProperties>
</file>