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3" r:id="rId6"/>
    <p:sldId id="308" r:id="rId7"/>
    <p:sldId id="264" r:id="rId8"/>
    <p:sldId id="307" r:id="rId9"/>
  </p:sldIdLst>
  <p:sldSz cx="9144000" cy="5143500" type="screen16x9"/>
  <p:notesSz cx="6858000" cy="9144000"/>
  <p:embeddedFontLst>
    <p:embeddedFont>
      <p:font typeface="DM Serif Display" pitchFamily="2" charset="0"/>
      <p:regular r:id="rId11"/>
      <p:italic r:id="rId12"/>
    </p:embeddedFont>
    <p:embeddedFont>
      <p:font typeface="Karla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95483-F57C-4A81-9501-C94FC2C448E5}" v="1322" dt="2023-06-15T20:42:48.905"/>
  </p1510:revLst>
</p1510:revInfo>
</file>

<file path=ppt/tableStyles.xml><?xml version="1.0" encoding="utf-8"?>
<a:tblStyleLst xmlns:a="http://schemas.openxmlformats.org/drawingml/2006/main" def="{D49E6FB2-6643-42CB-B510-5B5EEFF9844D}">
  <a:tblStyle styleId="{D49E6FB2-6643-42CB-B510-5B5EEFF98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Llinás Alvarado" userId="9bd7e6d9af7eee8e" providerId="LiveId" clId="{EE495483-F57C-4A81-9501-C94FC2C448E5}"/>
    <pc:docChg chg="undo custSel addSld delSld modSld sldOrd delMainMaster">
      <pc:chgData name="Isabella Llinás Alvarado" userId="9bd7e6d9af7eee8e" providerId="LiveId" clId="{EE495483-F57C-4A81-9501-C94FC2C448E5}" dt="2023-06-15T20:42:48.905" v="1525" actId="20577"/>
      <pc:docMkLst>
        <pc:docMk/>
      </pc:docMkLst>
      <pc:sldChg chg="modSp mod modNotes">
        <pc:chgData name="Isabella Llinás Alvarado" userId="9bd7e6d9af7eee8e" providerId="LiveId" clId="{EE495483-F57C-4A81-9501-C94FC2C448E5}" dt="2023-06-15T19:59:49.867" v="844" actId="20577"/>
        <pc:sldMkLst>
          <pc:docMk/>
          <pc:sldMk cId="0" sldId="256"/>
        </pc:sldMkLst>
        <pc:spChg chg="mod">
          <ac:chgData name="Isabella Llinás Alvarado" userId="9bd7e6d9af7eee8e" providerId="LiveId" clId="{EE495483-F57C-4A81-9501-C94FC2C448E5}" dt="2023-06-15T19:28:59.853" v="12" actId="20577"/>
          <ac:spMkLst>
            <pc:docMk/>
            <pc:sldMk cId="0" sldId="256"/>
            <ac:spMk id="491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19:59:49.867" v="844" actId="20577"/>
          <ac:spMkLst>
            <pc:docMk/>
            <pc:sldMk cId="0" sldId="256"/>
            <ac:spMk id="492" creationId="{00000000-0000-0000-0000-000000000000}"/>
          </ac:spMkLst>
        </pc:spChg>
      </pc:sldChg>
      <pc:sldChg chg="del">
        <pc:chgData name="Isabella Llinás Alvarado" userId="9bd7e6d9af7eee8e" providerId="LiveId" clId="{EE495483-F57C-4A81-9501-C94FC2C448E5}" dt="2023-06-15T19:29:03.698" v="13" actId="2696"/>
        <pc:sldMkLst>
          <pc:docMk/>
          <pc:sldMk cId="0" sldId="257"/>
        </pc:sldMkLst>
      </pc:sldChg>
      <pc:sldChg chg="del">
        <pc:chgData name="Isabella Llinás Alvarado" userId="9bd7e6d9af7eee8e" providerId="LiveId" clId="{EE495483-F57C-4A81-9501-C94FC2C448E5}" dt="2023-06-15T19:30:25.549" v="15" actId="2696"/>
        <pc:sldMkLst>
          <pc:docMk/>
          <pc:sldMk cId="0" sldId="258"/>
        </pc:sldMkLst>
      </pc:sldChg>
      <pc:sldChg chg="addSp delSp modSp mod">
        <pc:chgData name="Isabella Llinás Alvarado" userId="9bd7e6d9af7eee8e" providerId="LiveId" clId="{EE495483-F57C-4A81-9501-C94FC2C448E5}" dt="2023-06-15T20:23:53.533" v="980" actId="20577"/>
        <pc:sldMkLst>
          <pc:docMk/>
          <pc:sldMk cId="0" sldId="259"/>
        </pc:sldMkLst>
        <pc:spChg chg="add del mod">
          <ac:chgData name="Isabella Llinás Alvarado" userId="9bd7e6d9af7eee8e" providerId="LiveId" clId="{EE495483-F57C-4A81-9501-C94FC2C448E5}" dt="2023-06-15T20:02:51.141" v="906" actId="478"/>
          <ac:spMkLst>
            <pc:docMk/>
            <pc:sldMk cId="0" sldId="259"/>
            <ac:spMk id="3" creationId="{6FEEBB83-40C5-A5C2-104C-911026A41937}"/>
          </ac:spMkLst>
        </pc:spChg>
        <pc:spChg chg="add del mod">
          <ac:chgData name="Isabella Llinás Alvarado" userId="9bd7e6d9af7eee8e" providerId="LiveId" clId="{EE495483-F57C-4A81-9501-C94FC2C448E5}" dt="2023-06-15T20:02:51.141" v="906" actId="478"/>
          <ac:spMkLst>
            <pc:docMk/>
            <pc:sldMk cId="0" sldId="259"/>
            <ac:spMk id="5" creationId="{BB94A9A4-F86F-5891-2C37-A3E9F8D96AB6}"/>
          </ac:spMkLst>
        </pc:spChg>
        <pc:spChg chg="add del mod">
          <ac:chgData name="Isabella Llinás Alvarado" userId="9bd7e6d9af7eee8e" providerId="LiveId" clId="{EE495483-F57C-4A81-9501-C94FC2C448E5}" dt="2023-06-15T20:02:51.141" v="906" actId="478"/>
          <ac:spMkLst>
            <pc:docMk/>
            <pc:sldMk cId="0" sldId="259"/>
            <ac:spMk id="7" creationId="{FC3FD9A5-0FF1-FD51-9816-8FDB7FE8CE47}"/>
          </ac:spMkLst>
        </pc:spChg>
        <pc:spChg chg="add del mod">
          <ac:chgData name="Isabella Llinás Alvarado" userId="9bd7e6d9af7eee8e" providerId="LiveId" clId="{EE495483-F57C-4A81-9501-C94FC2C448E5}" dt="2023-06-15T20:03:22.625" v="908" actId="478"/>
          <ac:spMkLst>
            <pc:docMk/>
            <pc:sldMk cId="0" sldId="259"/>
            <ac:spMk id="9" creationId="{463A18B0-CA1D-490B-D9F1-0AF25E6C9C4F}"/>
          </ac:spMkLst>
        </pc:spChg>
        <pc:spChg chg="add del mod">
          <ac:chgData name="Isabella Llinás Alvarado" userId="9bd7e6d9af7eee8e" providerId="LiveId" clId="{EE495483-F57C-4A81-9501-C94FC2C448E5}" dt="2023-06-15T20:03:22.625" v="908" actId="478"/>
          <ac:spMkLst>
            <pc:docMk/>
            <pc:sldMk cId="0" sldId="259"/>
            <ac:spMk id="11" creationId="{0C009B35-9F19-676D-3978-6EFF0E47D84C}"/>
          </ac:spMkLst>
        </pc:spChg>
        <pc:spChg chg="add del mod">
          <ac:chgData name="Isabella Llinás Alvarado" userId="9bd7e6d9af7eee8e" providerId="LiveId" clId="{EE495483-F57C-4A81-9501-C94FC2C448E5}" dt="2023-06-15T20:03:22.625" v="908" actId="478"/>
          <ac:spMkLst>
            <pc:docMk/>
            <pc:sldMk cId="0" sldId="259"/>
            <ac:spMk id="13" creationId="{52014815-5111-EFD4-9BE7-48D7DF06228D}"/>
          </ac:spMkLst>
        </pc:spChg>
        <pc:spChg chg="mod">
          <ac:chgData name="Isabella Llinás Alvarado" userId="9bd7e6d9af7eee8e" providerId="LiveId" clId="{EE495483-F57C-4A81-9501-C94FC2C448E5}" dt="2023-06-15T20:03:26.426" v="909" actId="20577"/>
          <ac:spMkLst>
            <pc:docMk/>
            <pc:sldMk cId="0" sldId="259"/>
            <ac:spMk id="525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19:35:15.626" v="404" actId="20577"/>
          <ac:spMkLst>
            <pc:docMk/>
            <pc:sldMk cId="0" sldId="259"/>
            <ac:spMk id="527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02:34.871" v="903" actId="20577"/>
          <ac:spMkLst>
            <pc:docMk/>
            <pc:sldMk cId="0" sldId="259"/>
            <ac:spMk id="529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23:53.533" v="980" actId="20577"/>
          <ac:spMkLst>
            <pc:docMk/>
            <pc:sldMk cId="0" sldId="259"/>
            <ac:spMk id="530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23:44.759" v="977" actId="20577"/>
          <ac:spMkLst>
            <pc:docMk/>
            <pc:sldMk cId="0" sldId="259"/>
            <ac:spMk id="531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23:42.506" v="976" actId="20577"/>
          <ac:spMkLst>
            <pc:docMk/>
            <pc:sldMk cId="0" sldId="259"/>
            <ac:spMk id="532" creationId="{00000000-0000-0000-0000-000000000000}"/>
          </ac:spMkLst>
        </pc:spChg>
        <pc:spChg chg="add del">
          <ac:chgData name="Isabella Llinás Alvarado" userId="9bd7e6d9af7eee8e" providerId="LiveId" clId="{EE495483-F57C-4A81-9501-C94FC2C448E5}" dt="2023-06-15T20:03:20.254" v="907" actId="478"/>
          <ac:spMkLst>
            <pc:docMk/>
            <pc:sldMk cId="0" sldId="259"/>
            <ac:spMk id="533" creationId="{00000000-0000-0000-0000-000000000000}"/>
          </ac:spMkLst>
        </pc:spChg>
        <pc:spChg chg="add del mod">
          <ac:chgData name="Isabella Llinás Alvarado" userId="9bd7e6d9af7eee8e" providerId="LiveId" clId="{EE495483-F57C-4A81-9501-C94FC2C448E5}" dt="2023-06-15T20:03:20.254" v="907" actId="478"/>
          <ac:spMkLst>
            <pc:docMk/>
            <pc:sldMk cId="0" sldId="259"/>
            <ac:spMk id="534" creationId="{00000000-0000-0000-0000-000000000000}"/>
          </ac:spMkLst>
        </pc:spChg>
        <pc:spChg chg="add del mod">
          <ac:chgData name="Isabella Llinás Alvarado" userId="9bd7e6d9af7eee8e" providerId="LiveId" clId="{EE495483-F57C-4A81-9501-C94FC2C448E5}" dt="2023-06-15T20:03:20.254" v="907" actId="478"/>
          <ac:spMkLst>
            <pc:docMk/>
            <pc:sldMk cId="0" sldId="259"/>
            <ac:spMk id="535" creationId="{00000000-0000-0000-0000-000000000000}"/>
          </ac:spMkLst>
        </pc:spChg>
      </pc:sldChg>
      <pc:sldChg chg="modSp mod modAnim modNotes">
        <pc:chgData name="Isabella Llinás Alvarado" userId="9bd7e6d9af7eee8e" providerId="LiveId" clId="{EE495483-F57C-4A81-9501-C94FC2C448E5}" dt="2023-06-15T20:23:09.531" v="944" actId="20577"/>
        <pc:sldMkLst>
          <pc:docMk/>
          <pc:sldMk cId="0" sldId="260"/>
        </pc:sldMkLst>
        <pc:spChg chg="mod">
          <ac:chgData name="Isabella Llinás Alvarado" userId="9bd7e6d9af7eee8e" providerId="LiveId" clId="{EE495483-F57C-4A81-9501-C94FC2C448E5}" dt="2023-06-15T20:00:04.609" v="852" actId="20577"/>
          <ac:spMkLst>
            <pc:docMk/>
            <pc:sldMk cId="0" sldId="260"/>
            <ac:spMk id="540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23:09.531" v="944" actId="20577"/>
          <ac:spMkLst>
            <pc:docMk/>
            <pc:sldMk cId="0" sldId="260"/>
            <ac:spMk id="541" creationId="{00000000-0000-0000-0000-000000000000}"/>
          </ac:spMkLst>
        </pc:spChg>
      </pc:sldChg>
      <pc:sldChg chg="del">
        <pc:chgData name="Isabella Llinás Alvarado" userId="9bd7e6d9af7eee8e" providerId="LiveId" clId="{EE495483-F57C-4A81-9501-C94FC2C448E5}" dt="2023-06-15T19:30:31.243" v="16" actId="2696"/>
        <pc:sldMkLst>
          <pc:docMk/>
          <pc:sldMk cId="0" sldId="261"/>
        </pc:sldMkLst>
      </pc:sldChg>
      <pc:sldChg chg="addSp delSp modSp mod delAnim">
        <pc:chgData name="Isabella Llinás Alvarado" userId="9bd7e6d9af7eee8e" providerId="LiveId" clId="{EE495483-F57C-4A81-9501-C94FC2C448E5}" dt="2023-06-15T20:00:36.759" v="855" actId="20577"/>
        <pc:sldMkLst>
          <pc:docMk/>
          <pc:sldMk cId="0" sldId="262"/>
        </pc:sldMkLst>
        <pc:spChg chg="add del mod">
          <ac:chgData name="Isabella Llinás Alvarado" userId="9bd7e6d9af7eee8e" providerId="LiveId" clId="{EE495483-F57C-4A81-9501-C94FC2C448E5}" dt="2023-06-15T19:37:11.339" v="708" actId="478"/>
          <ac:spMkLst>
            <pc:docMk/>
            <pc:sldMk cId="0" sldId="262"/>
            <ac:spMk id="3" creationId="{2B1F7DE8-A133-BFD3-CE3F-FF035DBB0E2C}"/>
          </ac:spMkLst>
        </pc:spChg>
        <pc:spChg chg="mod">
          <ac:chgData name="Isabella Llinás Alvarado" userId="9bd7e6d9af7eee8e" providerId="LiveId" clId="{EE495483-F57C-4A81-9501-C94FC2C448E5}" dt="2023-06-15T20:00:36.759" v="855" actId="20577"/>
          <ac:spMkLst>
            <pc:docMk/>
            <pc:sldMk cId="0" sldId="262"/>
            <ac:spMk id="552" creationId="{00000000-0000-0000-0000-000000000000}"/>
          </ac:spMkLst>
        </pc:spChg>
        <pc:spChg chg="del">
          <ac:chgData name="Isabella Llinás Alvarado" userId="9bd7e6d9af7eee8e" providerId="LiveId" clId="{EE495483-F57C-4A81-9501-C94FC2C448E5}" dt="2023-06-15T19:37:10.818" v="707" actId="478"/>
          <ac:spMkLst>
            <pc:docMk/>
            <pc:sldMk cId="0" sldId="262"/>
            <ac:spMk id="553" creationId="{00000000-0000-0000-0000-000000000000}"/>
          </ac:spMkLst>
        </pc:spChg>
      </pc:sldChg>
      <pc:sldChg chg="addSp delSp modSp mod delAnim modAnim">
        <pc:chgData name="Isabella Llinás Alvarado" userId="9bd7e6d9af7eee8e" providerId="LiveId" clId="{EE495483-F57C-4A81-9501-C94FC2C448E5}" dt="2023-06-15T20:24:01.443" v="982" actId="20577"/>
        <pc:sldMkLst>
          <pc:docMk/>
          <pc:sldMk cId="0" sldId="263"/>
        </pc:sldMkLst>
        <pc:spChg chg="add mod">
          <ac:chgData name="Isabella Llinás Alvarado" userId="9bd7e6d9af7eee8e" providerId="LiveId" clId="{EE495483-F57C-4A81-9501-C94FC2C448E5}" dt="2023-06-15T20:24:01.443" v="982" actId="20577"/>
          <ac:spMkLst>
            <pc:docMk/>
            <pc:sldMk cId="0" sldId="263"/>
            <ac:spMk id="2" creationId="{C2CC0728-942F-5940-14AF-A1C4B1E1C63D}"/>
          </ac:spMkLst>
        </pc:spChg>
        <pc:spChg chg="add mod">
          <ac:chgData name="Isabella Llinás Alvarado" userId="9bd7e6d9af7eee8e" providerId="LiveId" clId="{EE495483-F57C-4A81-9501-C94FC2C448E5}" dt="2023-06-15T20:01:27.205" v="858" actId="20577"/>
          <ac:spMkLst>
            <pc:docMk/>
            <pc:sldMk cId="0" sldId="263"/>
            <ac:spMk id="3" creationId="{7799D286-9448-FA5E-663D-93204159B6DC}"/>
          </ac:spMkLst>
        </pc:spChg>
        <pc:spChg chg="add del mod">
          <ac:chgData name="Isabella Llinás Alvarado" userId="9bd7e6d9af7eee8e" providerId="LiveId" clId="{EE495483-F57C-4A81-9501-C94FC2C448E5}" dt="2023-06-15T19:37:19.626" v="710" actId="478"/>
          <ac:spMkLst>
            <pc:docMk/>
            <pc:sldMk cId="0" sldId="263"/>
            <ac:spMk id="3" creationId="{7C5D3234-B340-9D91-C39F-521889E3EB67}"/>
          </ac:spMkLst>
        </pc:spChg>
        <pc:spChg chg="add del mod">
          <ac:chgData name="Isabella Llinás Alvarado" userId="9bd7e6d9af7eee8e" providerId="LiveId" clId="{EE495483-F57C-4A81-9501-C94FC2C448E5}" dt="2023-06-15T19:37:19.626" v="710" actId="478"/>
          <ac:spMkLst>
            <pc:docMk/>
            <pc:sldMk cId="0" sldId="263"/>
            <ac:spMk id="5" creationId="{9C27DC95-4207-3B67-19E2-9863C179312E}"/>
          </ac:spMkLst>
        </pc:spChg>
        <pc:spChg chg="add del mod">
          <ac:chgData name="Isabella Llinás Alvarado" userId="9bd7e6d9af7eee8e" providerId="LiveId" clId="{EE495483-F57C-4A81-9501-C94FC2C448E5}" dt="2023-06-15T19:37:19.626" v="710" actId="478"/>
          <ac:spMkLst>
            <pc:docMk/>
            <pc:sldMk cId="0" sldId="263"/>
            <ac:spMk id="7" creationId="{FD9DA995-1D2C-A6BC-C528-D84FFA4B951F}"/>
          </ac:spMkLst>
        </pc:spChg>
        <pc:spChg chg="del">
          <ac:chgData name="Isabella Llinás Alvarado" userId="9bd7e6d9af7eee8e" providerId="LiveId" clId="{EE495483-F57C-4A81-9501-C94FC2C448E5}" dt="2023-06-15T19:37:17.924" v="709" actId="478"/>
          <ac:spMkLst>
            <pc:docMk/>
            <pc:sldMk cId="0" sldId="263"/>
            <ac:spMk id="559" creationId="{00000000-0000-0000-0000-000000000000}"/>
          </ac:spMkLst>
        </pc:spChg>
        <pc:spChg chg="del">
          <ac:chgData name="Isabella Llinás Alvarado" userId="9bd7e6d9af7eee8e" providerId="LiveId" clId="{EE495483-F57C-4A81-9501-C94FC2C448E5}" dt="2023-06-15T19:37:17.924" v="709" actId="478"/>
          <ac:spMkLst>
            <pc:docMk/>
            <pc:sldMk cId="0" sldId="263"/>
            <ac:spMk id="560" creationId="{00000000-0000-0000-0000-000000000000}"/>
          </ac:spMkLst>
        </pc:spChg>
        <pc:spChg chg="del">
          <ac:chgData name="Isabella Llinás Alvarado" userId="9bd7e6d9af7eee8e" providerId="LiveId" clId="{EE495483-F57C-4A81-9501-C94FC2C448E5}" dt="2023-06-15T19:37:17.924" v="709" actId="478"/>
          <ac:spMkLst>
            <pc:docMk/>
            <pc:sldMk cId="0" sldId="263"/>
            <ac:spMk id="561" creationId="{00000000-0000-0000-0000-000000000000}"/>
          </ac:spMkLst>
        </pc:spChg>
      </pc:sldChg>
      <pc:sldChg chg="addSp delSp modSp mod delAnim">
        <pc:chgData name="Isabella Llinás Alvarado" userId="9bd7e6d9af7eee8e" providerId="LiveId" clId="{EE495483-F57C-4A81-9501-C94FC2C448E5}" dt="2023-06-15T20:24:40.113" v="1026" actId="20577"/>
        <pc:sldMkLst>
          <pc:docMk/>
          <pc:sldMk cId="0" sldId="264"/>
        </pc:sldMkLst>
        <pc:spChg chg="add del mod">
          <ac:chgData name="Isabella Llinás Alvarado" userId="9bd7e6d9af7eee8e" providerId="LiveId" clId="{EE495483-F57C-4A81-9501-C94FC2C448E5}" dt="2023-06-15T19:30:44.560" v="18" actId="478"/>
          <ac:spMkLst>
            <pc:docMk/>
            <pc:sldMk cId="0" sldId="264"/>
            <ac:spMk id="3" creationId="{3BCAA049-67D4-F64C-295C-2EE4470642FE}"/>
          </ac:spMkLst>
        </pc:spChg>
        <pc:spChg chg="add del mod">
          <ac:chgData name="Isabella Llinás Alvarado" userId="9bd7e6d9af7eee8e" providerId="LiveId" clId="{EE495483-F57C-4A81-9501-C94FC2C448E5}" dt="2023-06-15T19:30:47.851" v="20" actId="478"/>
          <ac:spMkLst>
            <pc:docMk/>
            <pc:sldMk cId="0" sldId="264"/>
            <ac:spMk id="5" creationId="{097E147D-084E-60EE-1731-B492FFB6D2AC}"/>
          </ac:spMkLst>
        </pc:spChg>
        <pc:spChg chg="add del mod">
          <ac:chgData name="Isabella Llinás Alvarado" userId="9bd7e6d9af7eee8e" providerId="LiveId" clId="{EE495483-F57C-4A81-9501-C94FC2C448E5}" dt="2023-06-15T19:30:50.973" v="22" actId="478"/>
          <ac:spMkLst>
            <pc:docMk/>
            <pc:sldMk cId="0" sldId="264"/>
            <ac:spMk id="7" creationId="{B89AE7B5-674A-33C0-2A47-72F489FF2851}"/>
          </ac:spMkLst>
        </pc:spChg>
        <pc:spChg chg="del">
          <ac:chgData name="Isabella Llinás Alvarado" userId="9bd7e6d9af7eee8e" providerId="LiveId" clId="{EE495483-F57C-4A81-9501-C94FC2C448E5}" dt="2023-06-15T19:30:43.820" v="17" actId="478"/>
          <ac:spMkLst>
            <pc:docMk/>
            <pc:sldMk cId="0" sldId="264"/>
            <ac:spMk id="566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24:14.356" v="986" actId="20577"/>
          <ac:spMkLst>
            <pc:docMk/>
            <pc:sldMk cId="0" sldId="264"/>
            <ac:spMk id="567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24:40.113" v="1026" actId="20577"/>
          <ac:spMkLst>
            <pc:docMk/>
            <pc:sldMk cId="0" sldId="264"/>
            <ac:spMk id="568" creationId="{00000000-0000-0000-0000-000000000000}"/>
          </ac:spMkLst>
        </pc:spChg>
        <pc:spChg chg="del">
          <ac:chgData name="Isabella Llinás Alvarado" userId="9bd7e6d9af7eee8e" providerId="LiveId" clId="{EE495483-F57C-4A81-9501-C94FC2C448E5}" dt="2023-06-15T19:30:46.638" v="19" actId="478"/>
          <ac:spMkLst>
            <pc:docMk/>
            <pc:sldMk cId="0" sldId="264"/>
            <ac:spMk id="569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24:22.568" v="990" actId="20577"/>
          <ac:spMkLst>
            <pc:docMk/>
            <pc:sldMk cId="0" sldId="264"/>
            <ac:spMk id="570" creationId="{00000000-0000-0000-0000-000000000000}"/>
          </ac:spMkLst>
        </pc:spChg>
        <pc:spChg chg="del">
          <ac:chgData name="Isabella Llinás Alvarado" userId="9bd7e6d9af7eee8e" providerId="LiveId" clId="{EE495483-F57C-4A81-9501-C94FC2C448E5}" dt="2023-06-15T19:30:49.152" v="21" actId="478"/>
          <ac:spMkLst>
            <pc:docMk/>
            <pc:sldMk cId="0" sldId="264"/>
            <ac:spMk id="571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24:27.646" v="992" actId="20577"/>
          <ac:spMkLst>
            <pc:docMk/>
            <pc:sldMk cId="0" sldId="264"/>
            <ac:spMk id="572" creationId="{00000000-0000-0000-0000-000000000000}"/>
          </ac:spMkLst>
        </pc:spChg>
      </pc:sldChg>
      <pc:sldChg chg="del">
        <pc:chgData name="Isabella Llinás Alvarado" userId="9bd7e6d9af7eee8e" providerId="LiveId" clId="{EE495483-F57C-4A81-9501-C94FC2C448E5}" dt="2023-06-15T19:33:13.579" v="342" actId="2696"/>
        <pc:sldMkLst>
          <pc:docMk/>
          <pc:sldMk cId="0" sldId="265"/>
        </pc:sldMkLst>
      </pc:sldChg>
      <pc:sldChg chg="del">
        <pc:chgData name="Isabella Llinás Alvarado" userId="9bd7e6d9af7eee8e" providerId="LiveId" clId="{EE495483-F57C-4A81-9501-C94FC2C448E5}" dt="2023-06-15T19:33:17.693" v="343" actId="2696"/>
        <pc:sldMkLst>
          <pc:docMk/>
          <pc:sldMk cId="0" sldId="266"/>
        </pc:sldMkLst>
      </pc:sldChg>
      <pc:sldChg chg="del">
        <pc:chgData name="Isabella Llinás Alvarado" userId="9bd7e6d9af7eee8e" providerId="LiveId" clId="{EE495483-F57C-4A81-9501-C94FC2C448E5}" dt="2023-06-15T20:24:48.304" v="1027" actId="2696"/>
        <pc:sldMkLst>
          <pc:docMk/>
          <pc:sldMk cId="0" sldId="267"/>
        </pc:sldMkLst>
      </pc:sldChg>
      <pc:sldChg chg="del">
        <pc:chgData name="Isabella Llinás Alvarado" userId="9bd7e6d9af7eee8e" providerId="LiveId" clId="{EE495483-F57C-4A81-9501-C94FC2C448E5}" dt="2023-06-15T20:25:47.867" v="1038" actId="2696"/>
        <pc:sldMkLst>
          <pc:docMk/>
          <pc:sldMk cId="0" sldId="268"/>
        </pc:sldMkLst>
      </pc:sldChg>
      <pc:sldChg chg="del">
        <pc:chgData name="Isabella Llinás Alvarado" userId="9bd7e6d9af7eee8e" providerId="LiveId" clId="{EE495483-F57C-4A81-9501-C94FC2C448E5}" dt="2023-06-15T20:25:41.425" v="1036" actId="2696"/>
        <pc:sldMkLst>
          <pc:docMk/>
          <pc:sldMk cId="0" sldId="269"/>
        </pc:sldMkLst>
      </pc:sldChg>
      <pc:sldChg chg="del">
        <pc:chgData name="Isabella Llinás Alvarado" userId="9bd7e6d9af7eee8e" providerId="LiveId" clId="{EE495483-F57C-4A81-9501-C94FC2C448E5}" dt="2023-06-15T20:25:41.425" v="1036" actId="2696"/>
        <pc:sldMkLst>
          <pc:docMk/>
          <pc:sldMk cId="0" sldId="270"/>
        </pc:sldMkLst>
      </pc:sldChg>
      <pc:sldChg chg="del">
        <pc:chgData name="Isabella Llinás Alvarado" userId="9bd7e6d9af7eee8e" providerId="LiveId" clId="{EE495483-F57C-4A81-9501-C94FC2C448E5}" dt="2023-06-15T20:25:41.425" v="1036" actId="2696"/>
        <pc:sldMkLst>
          <pc:docMk/>
          <pc:sldMk cId="0" sldId="271"/>
        </pc:sldMkLst>
      </pc:sldChg>
      <pc:sldChg chg="del">
        <pc:chgData name="Isabella Llinás Alvarado" userId="9bd7e6d9af7eee8e" providerId="LiveId" clId="{EE495483-F57C-4A81-9501-C94FC2C448E5}" dt="2023-06-15T20:25:41.425" v="1036" actId="2696"/>
        <pc:sldMkLst>
          <pc:docMk/>
          <pc:sldMk cId="0" sldId="272"/>
        </pc:sldMkLst>
      </pc:sldChg>
      <pc:sldChg chg="del">
        <pc:chgData name="Isabella Llinás Alvarado" userId="9bd7e6d9af7eee8e" providerId="LiveId" clId="{EE495483-F57C-4A81-9501-C94FC2C448E5}" dt="2023-06-15T20:25:37.450" v="1035" actId="2696"/>
        <pc:sldMkLst>
          <pc:docMk/>
          <pc:sldMk cId="0" sldId="273"/>
        </pc:sldMkLst>
      </pc:sldChg>
      <pc:sldChg chg="del">
        <pc:chgData name="Isabella Llinás Alvarado" userId="9bd7e6d9af7eee8e" providerId="LiveId" clId="{EE495483-F57C-4A81-9501-C94FC2C448E5}" dt="2023-06-15T20:25:37.450" v="1035" actId="2696"/>
        <pc:sldMkLst>
          <pc:docMk/>
          <pc:sldMk cId="0" sldId="274"/>
        </pc:sldMkLst>
      </pc:sldChg>
      <pc:sldChg chg="del">
        <pc:chgData name="Isabella Llinás Alvarado" userId="9bd7e6d9af7eee8e" providerId="LiveId" clId="{EE495483-F57C-4A81-9501-C94FC2C448E5}" dt="2023-06-15T20:25:37.450" v="1035" actId="2696"/>
        <pc:sldMkLst>
          <pc:docMk/>
          <pc:sldMk cId="0" sldId="275"/>
        </pc:sldMkLst>
      </pc:sldChg>
      <pc:sldChg chg="del">
        <pc:chgData name="Isabella Llinás Alvarado" userId="9bd7e6d9af7eee8e" providerId="LiveId" clId="{EE495483-F57C-4A81-9501-C94FC2C448E5}" dt="2023-06-15T20:25:37.450" v="1035" actId="2696"/>
        <pc:sldMkLst>
          <pc:docMk/>
          <pc:sldMk cId="0" sldId="276"/>
        </pc:sldMkLst>
      </pc:sldChg>
      <pc:sldChg chg="del">
        <pc:chgData name="Isabella Llinás Alvarado" userId="9bd7e6d9af7eee8e" providerId="LiveId" clId="{EE495483-F57C-4A81-9501-C94FC2C448E5}" dt="2023-06-15T20:25:33.361" v="1034" actId="2696"/>
        <pc:sldMkLst>
          <pc:docMk/>
          <pc:sldMk cId="0" sldId="277"/>
        </pc:sldMkLst>
      </pc:sldChg>
      <pc:sldChg chg="del">
        <pc:chgData name="Isabella Llinás Alvarado" userId="9bd7e6d9af7eee8e" providerId="LiveId" clId="{EE495483-F57C-4A81-9501-C94FC2C448E5}" dt="2023-06-15T20:25:33.361" v="1034" actId="2696"/>
        <pc:sldMkLst>
          <pc:docMk/>
          <pc:sldMk cId="0" sldId="278"/>
        </pc:sldMkLst>
      </pc:sldChg>
      <pc:sldChg chg="del">
        <pc:chgData name="Isabella Llinás Alvarado" userId="9bd7e6d9af7eee8e" providerId="LiveId" clId="{EE495483-F57C-4A81-9501-C94FC2C448E5}" dt="2023-06-15T20:25:33.361" v="1034" actId="2696"/>
        <pc:sldMkLst>
          <pc:docMk/>
          <pc:sldMk cId="0" sldId="279"/>
        </pc:sldMkLst>
      </pc:sldChg>
      <pc:sldChg chg="del">
        <pc:chgData name="Isabella Llinás Alvarado" userId="9bd7e6d9af7eee8e" providerId="LiveId" clId="{EE495483-F57C-4A81-9501-C94FC2C448E5}" dt="2023-06-15T20:25:33.361" v="1034" actId="2696"/>
        <pc:sldMkLst>
          <pc:docMk/>
          <pc:sldMk cId="0" sldId="280"/>
        </pc:sldMkLst>
      </pc:sldChg>
      <pc:sldChg chg="del">
        <pc:chgData name="Isabella Llinás Alvarado" userId="9bd7e6d9af7eee8e" providerId="LiveId" clId="{EE495483-F57C-4A81-9501-C94FC2C448E5}" dt="2023-06-15T19:33:38.822" v="344" actId="2696"/>
        <pc:sldMkLst>
          <pc:docMk/>
          <pc:sldMk cId="0" sldId="281"/>
        </pc:sldMkLst>
      </pc:sldChg>
      <pc:sldChg chg="del">
        <pc:chgData name="Isabella Llinás Alvarado" userId="9bd7e6d9af7eee8e" providerId="LiveId" clId="{EE495483-F57C-4A81-9501-C94FC2C448E5}" dt="2023-06-15T20:25:27.524" v="1033" actId="2696"/>
        <pc:sldMkLst>
          <pc:docMk/>
          <pc:sldMk cId="0" sldId="282"/>
        </pc:sldMkLst>
      </pc:sldChg>
      <pc:sldChg chg="del">
        <pc:chgData name="Isabella Llinás Alvarado" userId="9bd7e6d9af7eee8e" providerId="LiveId" clId="{EE495483-F57C-4A81-9501-C94FC2C448E5}" dt="2023-06-15T20:25:27.524" v="1033" actId="2696"/>
        <pc:sldMkLst>
          <pc:docMk/>
          <pc:sldMk cId="0" sldId="283"/>
        </pc:sldMkLst>
      </pc:sldChg>
      <pc:sldChg chg="del">
        <pc:chgData name="Isabella Llinás Alvarado" userId="9bd7e6d9af7eee8e" providerId="LiveId" clId="{EE495483-F57C-4A81-9501-C94FC2C448E5}" dt="2023-06-15T20:25:27.524" v="1033" actId="2696"/>
        <pc:sldMkLst>
          <pc:docMk/>
          <pc:sldMk cId="0" sldId="284"/>
        </pc:sldMkLst>
      </pc:sldChg>
      <pc:sldChg chg="del">
        <pc:chgData name="Isabella Llinás Alvarado" userId="9bd7e6d9af7eee8e" providerId="LiveId" clId="{EE495483-F57C-4A81-9501-C94FC2C448E5}" dt="2023-06-15T20:25:27.524" v="1033" actId="2696"/>
        <pc:sldMkLst>
          <pc:docMk/>
          <pc:sldMk cId="0" sldId="285"/>
        </pc:sldMkLst>
      </pc:sldChg>
      <pc:sldChg chg="del">
        <pc:chgData name="Isabella Llinás Alvarado" userId="9bd7e6d9af7eee8e" providerId="LiveId" clId="{EE495483-F57C-4A81-9501-C94FC2C448E5}" dt="2023-06-15T20:25:43.977" v="1037" actId="2696"/>
        <pc:sldMkLst>
          <pc:docMk/>
          <pc:sldMk cId="0" sldId="286"/>
        </pc:sldMkLst>
      </pc:sldChg>
      <pc:sldChg chg="del">
        <pc:chgData name="Isabella Llinás Alvarado" userId="9bd7e6d9af7eee8e" providerId="LiveId" clId="{EE495483-F57C-4A81-9501-C94FC2C448E5}" dt="2023-06-15T20:25:19.504" v="1031" actId="2696"/>
        <pc:sldMkLst>
          <pc:docMk/>
          <pc:sldMk cId="0" sldId="287"/>
        </pc:sldMkLst>
      </pc:sldChg>
      <pc:sldChg chg="del">
        <pc:chgData name="Isabella Llinás Alvarado" userId="9bd7e6d9af7eee8e" providerId="LiveId" clId="{EE495483-F57C-4A81-9501-C94FC2C448E5}" dt="2023-06-15T20:25:19.504" v="1031" actId="2696"/>
        <pc:sldMkLst>
          <pc:docMk/>
          <pc:sldMk cId="0" sldId="288"/>
        </pc:sldMkLst>
      </pc:sldChg>
      <pc:sldChg chg="del">
        <pc:chgData name="Isabella Llinás Alvarado" userId="9bd7e6d9af7eee8e" providerId="LiveId" clId="{EE495483-F57C-4A81-9501-C94FC2C448E5}" dt="2023-06-15T20:25:19.504" v="1031" actId="2696"/>
        <pc:sldMkLst>
          <pc:docMk/>
          <pc:sldMk cId="0" sldId="289"/>
        </pc:sldMkLst>
      </pc:sldChg>
      <pc:sldChg chg="del">
        <pc:chgData name="Isabella Llinás Alvarado" userId="9bd7e6d9af7eee8e" providerId="LiveId" clId="{EE495483-F57C-4A81-9501-C94FC2C448E5}" dt="2023-06-15T20:25:13.061" v="1030" actId="2696"/>
        <pc:sldMkLst>
          <pc:docMk/>
          <pc:sldMk cId="0" sldId="290"/>
        </pc:sldMkLst>
      </pc:sldChg>
      <pc:sldChg chg="del">
        <pc:chgData name="Isabella Llinás Alvarado" userId="9bd7e6d9af7eee8e" providerId="LiveId" clId="{EE495483-F57C-4A81-9501-C94FC2C448E5}" dt="2023-06-15T20:25:13.061" v="1030" actId="2696"/>
        <pc:sldMkLst>
          <pc:docMk/>
          <pc:sldMk cId="0" sldId="291"/>
        </pc:sldMkLst>
      </pc:sldChg>
      <pc:sldChg chg="del">
        <pc:chgData name="Isabella Llinás Alvarado" userId="9bd7e6d9af7eee8e" providerId="LiveId" clId="{EE495483-F57C-4A81-9501-C94FC2C448E5}" dt="2023-06-15T19:34:36.797" v="350" actId="47"/>
        <pc:sldMkLst>
          <pc:docMk/>
          <pc:sldMk cId="0" sldId="292"/>
        </pc:sldMkLst>
      </pc:sldChg>
      <pc:sldChg chg="del">
        <pc:chgData name="Isabella Llinás Alvarado" userId="9bd7e6d9af7eee8e" providerId="LiveId" clId="{EE495483-F57C-4A81-9501-C94FC2C448E5}" dt="2023-06-15T19:34:36.797" v="350" actId="47"/>
        <pc:sldMkLst>
          <pc:docMk/>
          <pc:sldMk cId="0" sldId="293"/>
        </pc:sldMkLst>
      </pc:sldChg>
      <pc:sldChg chg="del">
        <pc:chgData name="Isabella Llinás Alvarado" userId="9bd7e6d9af7eee8e" providerId="LiveId" clId="{EE495483-F57C-4A81-9501-C94FC2C448E5}" dt="2023-06-15T20:25:13.061" v="1030" actId="2696"/>
        <pc:sldMkLst>
          <pc:docMk/>
          <pc:sldMk cId="0" sldId="294"/>
        </pc:sldMkLst>
      </pc:sldChg>
      <pc:sldChg chg="del">
        <pc:chgData name="Isabella Llinás Alvarado" userId="9bd7e6d9af7eee8e" providerId="LiveId" clId="{EE495483-F57C-4A81-9501-C94FC2C448E5}" dt="2023-06-15T20:25:13.061" v="1030" actId="2696"/>
        <pc:sldMkLst>
          <pc:docMk/>
          <pc:sldMk cId="0" sldId="295"/>
        </pc:sldMkLst>
      </pc:sldChg>
      <pc:sldChg chg="del">
        <pc:chgData name="Isabella Llinás Alvarado" userId="9bd7e6d9af7eee8e" providerId="LiveId" clId="{EE495483-F57C-4A81-9501-C94FC2C448E5}" dt="2023-06-15T20:25:09.367" v="1029" actId="2696"/>
        <pc:sldMkLst>
          <pc:docMk/>
          <pc:sldMk cId="0" sldId="296"/>
        </pc:sldMkLst>
      </pc:sldChg>
      <pc:sldChg chg="del">
        <pc:chgData name="Isabella Llinás Alvarado" userId="9bd7e6d9af7eee8e" providerId="LiveId" clId="{EE495483-F57C-4A81-9501-C94FC2C448E5}" dt="2023-06-15T20:25:09.367" v="1029" actId="2696"/>
        <pc:sldMkLst>
          <pc:docMk/>
          <pc:sldMk cId="0" sldId="297"/>
        </pc:sldMkLst>
      </pc:sldChg>
      <pc:sldChg chg="del">
        <pc:chgData name="Isabella Llinás Alvarado" userId="9bd7e6d9af7eee8e" providerId="LiveId" clId="{EE495483-F57C-4A81-9501-C94FC2C448E5}" dt="2023-06-15T20:25:09.367" v="1029" actId="2696"/>
        <pc:sldMkLst>
          <pc:docMk/>
          <pc:sldMk cId="0" sldId="298"/>
        </pc:sldMkLst>
      </pc:sldChg>
      <pc:sldChg chg="del">
        <pc:chgData name="Isabella Llinás Alvarado" userId="9bd7e6d9af7eee8e" providerId="LiveId" clId="{EE495483-F57C-4A81-9501-C94FC2C448E5}" dt="2023-06-15T20:25:09.367" v="1029" actId="2696"/>
        <pc:sldMkLst>
          <pc:docMk/>
          <pc:sldMk cId="0" sldId="299"/>
        </pc:sldMkLst>
      </pc:sldChg>
      <pc:sldChg chg="del">
        <pc:chgData name="Isabella Llinás Alvarado" userId="9bd7e6d9af7eee8e" providerId="LiveId" clId="{EE495483-F57C-4A81-9501-C94FC2C448E5}" dt="2023-06-15T20:25:05.622" v="1028" actId="2696"/>
        <pc:sldMkLst>
          <pc:docMk/>
          <pc:sldMk cId="0" sldId="300"/>
        </pc:sldMkLst>
      </pc:sldChg>
      <pc:sldChg chg="del">
        <pc:chgData name="Isabella Llinás Alvarado" userId="9bd7e6d9af7eee8e" providerId="LiveId" clId="{EE495483-F57C-4A81-9501-C94FC2C448E5}" dt="2023-06-15T20:25:05.622" v="1028" actId="2696"/>
        <pc:sldMkLst>
          <pc:docMk/>
          <pc:sldMk cId="0" sldId="301"/>
        </pc:sldMkLst>
      </pc:sldChg>
      <pc:sldChg chg="del">
        <pc:chgData name="Isabella Llinás Alvarado" userId="9bd7e6d9af7eee8e" providerId="LiveId" clId="{EE495483-F57C-4A81-9501-C94FC2C448E5}" dt="2023-06-15T20:25:05.622" v="1028" actId="2696"/>
        <pc:sldMkLst>
          <pc:docMk/>
          <pc:sldMk cId="0" sldId="302"/>
        </pc:sldMkLst>
      </pc:sldChg>
      <pc:sldChg chg="del">
        <pc:chgData name="Isabella Llinás Alvarado" userId="9bd7e6d9af7eee8e" providerId="LiveId" clId="{EE495483-F57C-4A81-9501-C94FC2C448E5}" dt="2023-06-15T20:25:05.622" v="1028" actId="2696"/>
        <pc:sldMkLst>
          <pc:docMk/>
          <pc:sldMk cId="0" sldId="303"/>
        </pc:sldMkLst>
      </pc:sldChg>
      <pc:sldChg chg="del">
        <pc:chgData name="Isabella Llinás Alvarado" userId="9bd7e6d9af7eee8e" providerId="LiveId" clId="{EE495483-F57C-4A81-9501-C94FC2C448E5}" dt="2023-06-15T20:25:23.596" v="1032" actId="2696"/>
        <pc:sldMkLst>
          <pc:docMk/>
          <pc:sldMk cId="0" sldId="304"/>
        </pc:sldMkLst>
      </pc:sldChg>
      <pc:sldChg chg="del">
        <pc:chgData name="Isabella Llinás Alvarado" userId="9bd7e6d9af7eee8e" providerId="LiveId" clId="{EE495483-F57C-4A81-9501-C94FC2C448E5}" dt="2023-06-15T20:25:23.596" v="1032" actId="2696"/>
        <pc:sldMkLst>
          <pc:docMk/>
          <pc:sldMk cId="0" sldId="305"/>
        </pc:sldMkLst>
      </pc:sldChg>
      <pc:sldChg chg="del">
        <pc:chgData name="Isabella Llinás Alvarado" userId="9bd7e6d9af7eee8e" providerId="LiveId" clId="{EE495483-F57C-4A81-9501-C94FC2C448E5}" dt="2023-06-15T20:25:23.596" v="1032" actId="2696"/>
        <pc:sldMkLst>
          <pc:docMk/>
          <pc:sldMk cId="0" sldId="306"/>
        </pc:sldMkLst>
      </pc:sldChg>
      <pc:sldChg chg="modSp mod">
        <pc:chgData name="Isabella Llinás Alvarado" userId="9bd7e6d9af7eee8e" providerId="LiveId" clId="{EE495483-F57C-4A81-9501-C94FC2C448E5}" dt="2023-06-15T20:42:48.905" v="1525" actId="20577"/>
        <pc:sldMkLst>
          <pc:docMk/>
          <pc:sldMk cId="0" sldId="307"/>
        </pc:sldMkLst>
        <pc:spChg chg="mod">
          <ac:chgData name="Isabella Llinás Alvarado" userId="9bd7e6d9af7eee8e" providerId="LiveId" clId="{EE495483-F57C-4A81-9501-C94FC2C448E5}" dt="2023-06-15T20:42:31.640" v="1520" actId="20577"/>
          <ac:spMkLst>
            <pc:docMk/>
            <pc:sldMk cId="0" sldId="307"/>
            <ac:spMk id="1371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42:48.905" v="1525" actId="20577"/>
          <ac:spMkLst>
            <pc:docMk/>
            <pc:sldMk cId="0" sldId="307"/>
            <ac:spMk id="1372" creationId="{00000000-0000-0000-0000-000000000000}"/>
          </ac:spMkLst>
        </pc:spChg>
      </pc:sldChg>
      <pc:sldChg chg="modSp add del ord">
        <pc:chgData name="Isabella Llinás Alvarado" userId="9bd7e6d9af7eee8e" providerId="LiveId" clId="{EE495483-F57C-4A81-9501-C94FC2C448E5}" dt="2023-06-15T20:03:36.084" v="911" actId="20577"/>
        <pc:sldMkLst>
          <pc:docMk/>
          <pc:sldMk cId="1668980988" sldId="308"/>
        </pc:sldMkLst>
        <pc:spChg chg="mod">
          <ac:chgData name="Isabella Llinás Alvarado" userId="9bd7e6d9af7eee8e" providerId="LiveId" clId="{EE495483-F57C-4A81-9501-C94FC2C448E5}" dt="2023-06-15T19:37:37.760" v="730" actId="20577"/>
          <ac:spMkLst>
            <pc:docMk/>
            <pc:sldMk cId="1668980988" sldId="308"/>
            <ac:spMk id="552" creationId="{00000000-0000-0000-0000-000000000000}"/>
          </ac:spMkLst>
        </pc:spChg>
        <pc:spChg chg="mod">
          <ac:chgData name="Isabella Llinás Alvarado" userId="9bd7e6d9af7eee8e" providerId="LiveId" clId="{EE495483-F57C-4A81-9501-C94FC2C448E5}" dt="2023-06-15T20:03:36.084" v="911" actId="20577"/>
          <ac:spMkLst>
            <pc:docMk/>
            <pc:sldMk cId="1668980988" sldId="308"/>
            <ac:spMk id="554" creationId="{00000000-0000-0000-0000-000000000000}"/>
          </ac:spMkLst>
        </pc:spChg>
      </pc:sldChg>
      <pc:sldChg chg="del">
        <pc:chgData name="Isabella Llinás Alvarado" userId="9bd7e6d9af7eee8e" providerId="LiveId" clId="{EE495483-F57C-4A81-9501-C94FC2C448E5}" dt="2023-06-15T19:34:20.472" v="348" actId="47"/>
        <pc:sldMkLst>
          <pc:docMk/>
          <pc:sldMk cId="0" sldId="309"/>
        </pc:sldMkLst>
      </pc:sldChg>
      <pc:sldChg chg="del">
        <pc:chgData name="Isabella Llinás Alvarado" userId="9bd7e6d9af7eee8e" providerId="LiveId" clId="{EE495483-F57C-4A81-9501-C94FC2C448E5}" dt="2023-06-15T19:34:16.113" v="347" actId="47"/>
        <pc:sldMkLst>
          <pc:docMk/>
          <pc:sldMk cId="0" sldId="310"/>
        </pc:sldMkLst>
      </pc:sldChg>
      <pc:sldChg chg="del">
        <pc:chgData name="Isabella Llinás Alvarado" userId="9bd7e6d9af7eee8e" providerId="LiveId" clId="{EE495483-F57C-4A81-9501-C94FC2C448E5}" dt="2023-06-15T19:34:16.113" v="347" actId="47"/>
        <pc:sldMkLst>
          <pc:docMk/>
          <pc:sldMk cId="0" sldId="311"/>
        </pc:sldMkLst>
      </pc:sldChg>
      <pc:sldChg chg="del">
        <pc:chgData name="Isabella Llinás Alvarado" userId="9bd7e6d9af7eee8e" providerId="LiveId" clId="{EE495483-F57C-4A81-9501-C94FC2C448E5}" dt="2023-06-15T19:34:16.113" v="347" actId="47"/>
        <pc:sldMkLst>
          <pc:docMk/>
          <pc:sldMk cId="0" sldId="312"/>
        </pc:sldMkLst>
      </pc:sldChg>
      <pc:sldChg chg="del">
        <pc:chgData name="Isabella Llinás Alvarado" userId="9bd7e6d9af7eee8e" providerId="LiveId" clId="{EE495483-F57C-4A81-9501-C94FC2C448E5}" dt="2023-06-15T19:34:16.113" v="347" actId="47"/>
        <pc:sldMkLst>
          <pc:docMk/>
          <pc:sldMk cId="0" sldId="313"/>
        </pc:sldMkLst>
      </pc:sldChg>
      <pc:sldChg chg="del">
        <pc:chgData name="Isabella Llinás Alvarado" userId="9bd7e6d9af7eee8e" providerId="LiveId" clId="{EE495483-F57C-4A81-9501-C94FC2C448E5}" dt="2023-06-15T19:34:16.113" v="347" actId="47"/>
        <pc:sldMkLst>
          <pc:docMk/>
          <pc:sldMk cId="0" sldId="314"/>
        </pc:sldMkLst>
      </pc:sldChg>
      <pc:sldChg chg="del">
        <pc:chgData name="Isabella Llinás Alvarado" userId="9bd7e6d9af7eee8e" providerId="LiveId" clId="{EE495483-F57C-4A81-9501-C94FC2C448E5}" dt="2023-06-15T19:34:16.113" v="347" actId="47"/>
        <pc:sldMkLst>
          <pc:docMk/>
          <pc:sldMk cId="0" sldId="315"/>
        </pc:sldMkLst>
      </pc:sldChg>
      <pc:sldChg chg="del">
        <pc:chgData name="Isabella Llinás Alvarado" userId="9bd7e6d9af7eee8e" providerId="LiveId" clId="{EE495483-F57C-4A81-9501-C94FC2C448E5}" dt="2023-06-15T19:34:16.113" v="347" actId="47"/>
        <pc:sldMkLst>
          <pc:docMk/>
          <pc:sldMk cId="0" sldId="316"/>
        </pc:sldMkLst>
      </pc:sldChg>
      <pc:sldChg chg="del">
        <pc:chgData name="Isabella Llinás Alvarado" userId="9bd7e6d9af7eee8e" providerId="LiveId" clId="{EE495483-F57C-4A81-9501-C94FC2C448E5}" dt="2023-06-15T19:34:16.113" v="347" actId="47"/>
        <pc:sldMkLst>
          <pc:docMk/>
          <pc:sldMk cId="0" sldId="317"/>
        </pc:sldMkLst>
      </pc:sldChg>
      <pc:sldChg chg="del">
        <pc:chgData name="Isabella Llinás Alvarado" userId="9bd7e6d9af7eee8e" providerId="LiveId" clId="{EE495483-F57C-4A81-9501-C94FC2C448E5}" dt="2023-06-15T19:34:10.817" v="346" actId="47"/>
        <pc:sldMkLst>
          <pc:docMk/>
          <pc:sldMk cId="0" sldId="318"/>
        </pc:sldMkLst>
      </pc:sldChg>
      <pc:sldChg chg="del">
        <pc:chgData name="Isabella Llinás Alvarado" userId="9bd7e6d9af7eee8e" providerId="LiveId" clId="{EE495483-F57C-4A81-9501-C94FC2C448E5}" dt="2023-06-15T19:34:10.817" v="346" actId="47"/>
        <pc:sldMkLst>
          <pc:docMk/>
          <pc:sldMk cId="0" sldId="319"/>
        </pc:sldMkLst>
      </pc:sldChg>
      <pc:sldChg chg="del">
        <pc:chgData name="Isabella Llinás Alvarado" userId="9bd7e6d9af7eee8e" providerId="LiveId" clId="{EE495483-F57C-4A81-9501-C94FC2C448E5}" dt="2023-06-15T19:34:10.817" v="346" actId="47"/>
        <pc:sldMkLst>
          <pc:docMk/>
          <pc:sldMk cId="0" sldId="320"/>
        </pc:sldMkLst>
      </pc:sldChg>
      <pc:sldChg chg="del">
        <pc:chgData name="Isabella Llinás Alvarado" userId="9bd7e6d9af7eee8e" providerId="LiveId" clId="{EE495483-F57C-4A81-9501-C94FC2C448E5}" dt="2023-06-15T19:34:10.817" v="346" actId="47"/>
        <pc:sldMkLst>
          <pc:docMk/>
          <pc:sldMk cId="0" sldId="321"/>
        </pc:sldMkLst>
      </pc:sldChg>
      <pc:sldChg chg="del">
        <pc:chgData name="Isabella Llinás Alvarado" userId="9bd7e6d9af7eee8e" providerId="LiveId" clId="{EE495483-F57C-4A81-9501-C94FC2C448E5}" dt="2023-06-15T19:34:10.817" v="346" actId="47"/>
        <pc:sldMkLst>
          <pc:docMk/>
          <pc:sldMk cId="0" sldId="322"/>
        </pc:sldMkLst>
      </pc:sldChg>
      <pc:sldChg chg="del">
        <pc:chgData name="Isabella Llinás Alvarado" userId="9bd7e6d9af7eee8e" providerId="LiveId" clId="{EE495483-F57C-4A81-9501-C94FC2C448E5}" dt="2023-06-15T19:34:10.817" v="346" actId="47"/>
        <pc:sldMkLst>
          <pc:docMk/>
          <pc:sldMk cId="0" sldId="323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24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25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26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27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28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29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30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31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32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33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34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35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36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37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38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39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40"/>
        </pc:sldMkLst>
      </pc:sldChg>
      <pc:sldChg chg="del">
        <pc:chgData name="Isabella Llinás Alvarado" userId="9bd7e6d9af7eee8e" providerId="LiveId" clId="{EE495483-F57C-4A81-9501-C94FC2C448E5}" dt="2023-06-15T19:34:07.779" v="345" actId="47"/>
        <pc:sldMkLst>
          <pc:docMk/>
          <pc:sldMk cId="0" sldId="341"/>
        </pc:sldMkLst>
      </pc:sldChg>
      <pc:sldMasterChg chg="delSldLayout">
        <pc:chgData name="Isabella Llinás Alvarado" userId="9bd7e6d9af7eee8e" providerId="LiveId" clId="{EE495483-F57C-4A81-9501-C94FC2C448E5}" dt="2023-06-15T20:25:47.867" v="1038" actId="2696"/>
        <pc:sldMasterMkLst>
          <pc:docMk/>
          <pc:sldMasterMk cId="0" sldId="2147483698"/>
        </pc:sldMasterMkLst>
        <pc:sldLayoutChg chg="del">
          <pc:chgData name="Isabella Llinás Alvarado" userId="9bd7e6d9af7eee8e" providerId="LiveId" clId="{EE495483-F57C-4A81-9501-C94FC2C448E5}" dt="2023-06-15T19:34:10.817" v="346" actId="47"/>
          <pc:sldLayoutMkLst>
            <pc:docMk/>
            <pc:sldMasterMk cId="0" sldId="2147483698"/>
            <pc:sldLayoutMk cId="0" sldId="2147483650"/>
          </pc:sldLayoutMkLst>
        </pc:sldLayoutChg>
        <pc:sldLayoutChg chg="del">
          <pc:chgData name="Isabella Llinás Alvarado" userId="9bd7e6d9af7eee8e" providerId="LiveId" clId="{EE495483-F57C-4A81-9501-C94FC2C448E5}" dt="2023-06-15T19:33:38.822" v="344" actId="2696"/>
          <pc:sldLayoutMkLst>
            <pc:docMk/>
            <pc:sldMasterMk cId="0" sldId="2147483698"/>
            <pc:sldLayoutMk cId="0" sldId="2147483651"/>
          </pc:sldLayoutMkLst>
        </pc:sldLayoutChg>
        <pc:sldLayoutChg chg="del">
          <pc:chgData name="Isabella Llinás Alvarado" userId="9bd7e6d9af7eee8e" providerId="LiveId" clId="{EE495483-F57C-4A81-9501-C94FC2C448E5}" dt="2023-06-15T20:25:33.361" v="1034" actId="2696"/>
          <pc:sldLayoutMkLst>
            <pc:docMk/>
            <pc:sldMasterMk cId="0" sldId="2147483698"/>
            <pc:sldLayoutMk cId="0" sldId="2147483652"/>
          </pc:sldLayoutMkLst>
        </pc:sldLayoutChg>
        <pc:sldLayoutChg chg="del">
          <pc:chgData name="Isabella Llinás Alvarado" userId="9bd7e6d9af7eee8e" providerId="LiveId" clId="{EE495483-F57C-4A81-9501-C94FC2C448E5}" dt="2023-06-15T20:25:27.524" v="1033" actId="2696"/>
          <pc:sldLayoutMkLst>
            <pc:docMk/>
            <pc:sldMasterMk cId="0" sldId="2147483698"/>
            <pc:sldLayoutMk cId="0" sldId="2147483653"/>
          </pc:sldLayoutMkLst>
        </pc:sldLayoutChg>
        <pc:sldLayoutChg chg="del">
          <pc:chgData name="Isabella Llinás Alvarado" userId="9bd7e6d9af7eee8e" providerId="LiveId" clId="{EE495483-F57C-4A81-9501-C94FC2C448E5}" dt="2023-06-15T20:25:41.425" v="1036" actId="2696"/>
          <pc:sldLayoutMkLst>
            <pc:docMk/>
            <pc:sldMasterMk cId="0" sldId="2147483698"/>
            <pc:sldLayoutMk cId="0" sldId="2147483654"/>
          </pc:sldLayoutMkLst>
        </pc:sldLayoutChg>
        <pc:sldLayoutChg chg="del">
          <pc:chgData name="Isabella Llinás Alvarado" userId="9bd7e6d9af7eee8e" providerId="LiveId" clId="{EE495483-F57C-4A81-9501-C94FC2C448E5}" dt="2023-06-15T20:25:37.450" v="1035" actId="2696"/>
          <pc:sldLayoutMkLst>
            <pc:docMk/>
            <pc:sldMasterMk cId="0" sldId="2147483698"/>
            <pc:sldLayoutMk cId="0" sldId="2147483656"/>
          </pc:sldLayoutMkLst>
        </pc:sldLayoutChg>
        <pc:sldLayoutChg chg="del">
          <pc:chgData name="Isabella Llinás Alvarado" userId="9bd7e6d9af7eee8e" providerId="LiveId" clId="{EE495483-F57C-4A81-9501-C94FC2C448E5}" dt="2023-06-15T20:25:27.524" v="1033" actId="2696"/>
          <pc:sldLayoutMkLst>
            <pc:docMk/>
            <pc:sldMasterMk cId="0" sldId="2147483698"/>
            <pc:sldLayoutMk cId="0" sldId="2147483657"/>
          </pc:sldLayoutMkLst>
        </pc:sldLayoutChg>
        <pc:sldLayoutChg chg="del">
          <pc:chgData name="Isabella Llinás Alvarado" userId="9bd7e6d9af7eee8e" providerId="LiveId" clId="{EE495483-F57C-4A81-9501-C94FC2C448E5}" dt="2023-06-15T19:30:25.549" v="15" actId="2696"/>
          <pc:sldLayoutMkLst>
            <pc:docMk/>
            <pc:sldMasterMk cId="0" sldId="2147483698"/>
            <pc:sldLayoutMk cId="0" sldId="2147483659"/>
          </pc:sldLayoutMkLst>
        </pc:sldLayoutChg>
        <pc:sldLayoutChg chg="del">
          <pc:chgData name="Isabella Llinás Alvarado" userId="9bd7e6d9af7eee8e" providerId="LiveId" clId="{EE495483-F57C-4A81-9501-C94FC2C448E5}" dt="2023-06-15T19:30:31.243" v="16" actId="2696"/>
          <pc:sldLayoutMkLst>
            <pc:docMk/>
            <pc:sldMasterMk cId="0" sldId="2147483698"/>
            <pc:sldLayoutMk cId="0" sldId="2147483661"/>
          </pc:sldLayoutMkLst>
        </pc:sldLayoutChg>
        <pc:sldLayoutChg chg="del">
          <pc:chgData name="Isabella Llinás Alvarado" userId="9bd7e6d9af7eee8e" providerId="LiveId" clId="{EE495483-F57C-4A81-9501-C94FC2C448E5}" dt="2023-06-15T20:25:19.504" v="1031" actId="2696"/>
          <pc:sldLayoutMkLst>
            <pc:docMk/>
            <pc:sldMasterMk cId="0" sldId="2147483698"/>
            <pc:sldLayoutMk cId="0" sldId="2147483663"/>
          </pc:sldLayoutMkLst>
        </pc:sldLayoutChg>
        <pc:sldLayoutChg chg="del">
          <pc:chgData name="Isabella Llinás Alvarado" userId="9bd7e6d9af7eee8e" providerId="LiveId" clId="{EE495483-F57C-4A81-9501-C94FC2C448E5}" dt="2023-06-15T20:25:13.061" v="1030" actId="2696"/>
          <pc:sldLayoutMkLst>
            <pc:docMk/>
            <pc:sldMasterMk cId="0" sldId="2147483698"/>
            <pc:sldLayoutMk cId="0" sldId="2147483664"/>
          </pc:sldLayoutMkLst>
        </pc:sldLayoutChg>
        <pc:sldLayoutChg chg="del">
          <pc:chgData name="Isabella Llinás Alvarado" userId="9bd7e6d9af7eee8e" providerId="LiveId" clId="{EE495483-F57C-4A81-9501-C94FC2C448E5}" dt="2023-06-15T20:25:13.061" v="1030" actId="2696"/>
          <pc:sldLayoutMkLst>
            <pc:docMk/>
            <pc:sldMasterMk cId="0" sldId="2147483698"/>
            <pc:sldLayoutMk cId="0" sldId="2147483665"/>
          </pc:sldLayoutMkLst>
        </pc:sldLayoutChg>
        <pc:sldLayoutChg chg="del">
          <pc:chgData name="Isabella Llinás Alvarado" userId="9bd7e6d9af7eee8e" providerId="LiveId" clId="{EE495483-F57C-4A81-9501-C94FC2C448E5}" dt="2023-06-15T20:25:09.367" v="1029" actId="2696"/>
          <pc:sldLayoutMkLst>
            <pc:docMk/>
            <pc:sldMasterMk cId="0" sldId="2147483698"/>
            <pc:sldLayoutMk cId="0" sldId="2147483666"/>
          </pc:sldLayoutMkLst>
        </pc:sldLayoutChg>
        <pc:sldLayoutChg chg="del">
          <pc:chgData name="Isabella Llinás Alvarado" userId="9bd7e6d9af7eee8e" providerId="LiveId" clId="{EE495483-F57C-4A81-9501-C94FC2C448E5}" dt="2023-06-15T20:25:09.367" v="1029" actId="2696"/>
          <pc:sldLayoutMkLst>
            <pc:docMk/>
            <pc:sldMasterMk cId="0" sldId="2147483698"/>
            <pc:sldLayoutMk cId="0" sldId="2147483667"/>
          </pc:sldLayoutMkLst>
        </pc:sldLayoutChg>
        <pc:sldLayoutChg chg="del">
          <pc:chgData name="Isabella Llinás Alvarado" userId="9bd7e6d9af7eee8e" providerId="LiveId" clId="{EE495483-F57C-4A81-9501-C94FC2C448E5}" dt="2023-06-15T20:25:05.622" v="1028" actId="2696"/>
          <pc:sldLayoutMkLst>
            <pc:docMk/>
            <pc:sldMasterMk cId="0" sldId="2147483698"/>
            <pc:sldLayoutMk cId="0" sldId="2147483668"/>
          </pc:sldLayoutMkLst>
        </pc:sldLayoutChg>
        <pc:sldLayoutChg chg="del">
          <pc:chgData name="Isabella Llinás Alvarado" userId="9bd7e6d9af7eee8e" providerId="LiveId" clId="{EE495483-F57C-4A81-9501-C94FC2C448E5}" dt="2023-06-15T19:33:13.579" v="342" actId="2696"/>
          <pc:sldLayoutMkLst>
            <pc:docMk/>
            <pc:sldMasterMk cId="0" sldId="2147483698"/>
            <pc:sldLayoutMk cId="0" sldId="2147483670"/>
          </pc:sldLayoutMkLst>
        </pc:sldLayoutChg>
        <pc:sldLayoutChg chg="del">
          <pc:chgData name="Isabella Llinás Alvarado" userId="9bd7e6d9af7eee8e" providerId="LiveId" clId="{EE495483-F57C-4A81-9501-C94FC2C448E5}" dt="2023-06-15T20:25:13.061" v="1030" actId="2696"/>
          <pc:sldLayoutMkLst>
            <pc:docMk/>
            <pc:sldMasterMk cId="0" sldId="2147483698"/>
            <pc:sldLayoutMk cId="0" sldId="2147483671"/>
          </pc:sldLayoutMkLst>
        </pc:sldLayoutChg>
        <pc:sldLayoutChg chg="del">
          <pc:chgData name="Isabella Llinás Alvarado" userId="9bd7e6d9af7eee8e" providerId="LiveId" clId="{EE495483-F57C-4A81-9501-C94FC2C448E5}" dt="2023-06-15T20:25:47.867" v="1038" actId="2696"/>
          <pc:sldLayoutMkLst>
            <pc:docMk/>
            <pc:sldMasterMk cId="0" sldId="2147483698"/>
            <pc:sldLayoutMk cId="0" sldId="2147483672"/>
          </pc:sldLayoutMkLst>
        </pc:sldLayoutChg>
        <pc:sldLayoutChg chg="del">
          <pc:chgData name="Isabella Llinás Alvarado" userId="9bd7e6d9af7eee8e" providerId="LiveId" clId="{EE495483-F57C-4A81-9501-C94FC2C448E5}" dt="2023-06-15T20:25:41.425" v="1036" actId="2696"/>
          <pc:sldLayoutMkLst>
            <pc:docMk/>
            <pc:sldMasterMk cId="0" sldId="2147483698"/>
            <pc:sldLayoutMk cId="0" sldId="2147483673"/>
          </pc:sldLayoutMkLst>
        </pc:sldLayoutChg>
        <pc:sldLayoutChg chg="del">
          <pc:chgData name="Isabella Llinás Alvarado" userId="9bd7e6d9af7eee8e" providerId="LiveId" clId="{EE495483-F57C-4A81-9501-C94FC2C448E5}" dt="2023-06-15T19:34:16.113" v="347" actId="47"/>
          <pc:sldLayoutMkLst>
            <pc:docMk/>
            <pc:sldMasterMk cId="0" sldId="2147483698"/>
            <pc:sldLayoutMk cId="0" sldId="2147483674"/>
          </pc:sldLayoutMkLst>
        </pc:sldLayoutChg>
        <pc:sldLayoutChg chg="del">
          <pc:chgData name="Isabella Llinás Alvarado" userId="9bd7e6d9af7eee8e" providerId="LiveId" clId="{EE495483-F57C-4A81-9501-C94FC2C448E5}" dt="2023-06-15T20:25:37.450" v="1035" actId="2696"/>
          <pc:sldLayoutMkLst>
            <pc:docMk/>
            <pc:sldMasterMk cId="0" sldId="2147483698"/>
            <pc:sldLayoutMk cId="0" sldId="2147483675"/>
          </pc:sldLayoutMkLst>
        </pc:sldLayoutChg>
        <pc:sldLayoutChg chg="del">
          <pc:chgData name="Isabella Llinás Alvarado" userId="9bd7e6d9af7eee8e" providerId="LiveId" clId="{EE495483-F57C-4A81-9501-C94FC2C448E5}" dt="2023-06-15T20:25:37.450" v="1035" actId="2696"/>
          <pc:sldLayoutMkLst>
            <pc:docMk/>
            <pc:sldMasterMk cId="0" sldId="2147483698"/>
            <pc:sldLayoutMk cId="0" sldId="2147483676"/>
          </pc:sldLayoutMkLst>
        </pc:sldLayoutChg>
        <pc:sldLayoutChg chg="del">
          <pc:chgData name="Isabella Llinás Alvarado" userId="9bd7e6d9af7eee8e" providerId="LiveId" clId="{EE495483-F57C-4A81-9501-C94FC2C448E5}" dt="2023-06-15T20:25:41.425" v="1036" actId="2696"/>
          <pc:sldLayoutMkLst>
            <pc:docMk/>
            <pc:sldMasterMk cId="0" sldId="2147483698"/>
            <pc:sldLayoutMk cId="0" sldId="2147483677"/>
          </pc:sldLayoutMkLst>
        </pc:sldLayoutChg>
        <pc:sldLayoutChg chg="del">
          <pc:chgData name="Isabella Llinás Alvarado" userId="9bd7e6d9af7eee8e" providerId="LiveId" clId="{EE495483-F57C-4A81-9501-C94FC2C448E5}" dt="2023-06-15T20:25:41.425" v="1036" actId="2696"/>
          <pc:sldLayoutMkLst>
            <pc:docMk/>
            <pc:sldMasterMk cId="0" sldId="2147483698"/>
            <pc:sldLayoutMk cId="0" sldId="2147483678"/>
          </pc:sldLayoutMkLst>
        </pc:sldLayoutChg>
        <pc:sldLayoutChg chg="del">
          <pc:chgData name="Isabella Llinás Alvarado" userId="9bd7e6d9af7eee8e" providerId="LiveId" clId="{EE495483-F57C-4A81-9501-C94FC2C448E5}" dt="2023-06-15T20:25:37.450" v="1035" actId="2696"/>
          <pc:sldLayoutMkLst>
            <pc:docMk/>
            <pc:sldMasterMk cId="0" sldId="2147483698"/>
            <pc:sldLayoutMk cId="0" sldId="2147483679"/>
          </pc:sldLayoutMkLst>
        </pc:sldLayoutChg>
        <pc:sldLayoutChg chg="del">
          <pc:chgData name="Isabella Llinás Alvarado" userId="9bd7e6d9af7eee8e" providerId="LiveId" clId="{EE495483-F57C-4A81-9501-C94FC2C448E5}" dt="2023-06-15T20:25:27.524" v="1033" actId="2696"/>
          <pc:sldLayoutMkLst>
            <pc:docMk/>
            <pc:sldMasterMk cId="0" sldId="2147483698"/>
            <pc:sldLayoutMk cId="0" sldId="2147483680"/>
          </pc:sldLayoutMkLst>
        </pc:sldLayoutChg>
        <pc:sldLayoutChg chg="del">
          <pc:chgData name="Isabella Llinás Alvarado" userId="9bd7e6d9af7eee8e" providerId="LiveId" clId="{EE495483-F57C-4A81-9501-C94FC2C448E5}" dt="2023-06-15T20:25:27.524" v="1033" actId="2696"/>
          <pc:sldLayoutMkLst>
            <pc:docMk/>
            <pc:sldMasterMk cId="0" sldId="2147483698"/>
            <pc:sldLayoutMk cId="0" sldId="2147483681"/>
          </pc:sldLayoutMkLst>
        </pc:sldLayoutChg>
        <pc:sldLayoutChg chg="del">
          <pc:chgData name="Isabella Llinás Alvarado" userId="9bd7e6d9af7eee8e" providerId="LiveId" clId="{EE495483-F57C-4A81-9501-C94FC2C448E5}" dt="2023-06-15T20:25:43.977" v="1037" actId="2696"/>
          <pc:sldLayoutMkLst>
            <pc:docMk/>
            <pc:sldMasterMk cId="0" sldId="2147483698"/>
            <pc:sldLayoutMk cId="0" sldId="2147483682"/>
          </pc:sldLayoutMkLst>
        </pc:sldLayoutChg>
        <pc:sldLayoutChg chg="del">
          <pc:chgData name="Isabella Llinás Alvarado" userId="9bd7e6d9af7eee8e" providerId="LiveId" clId="{EE495483-F57C-4A81-9501-C94FC2C448E5}" dt="2023-06-15T20:25:13.061" v="1030" actId="2696"/>
          <pc:sldLayoutMkLst>
            <pc:docMk/>
            <pc:sldMasterMk cId="0" sldId="2147483698"/>
            <pc:sldLayoutMk cId="0" sldId="2147483683"/>
          </pc:sldLayoutMkLst>
        </pc:sldLayoutChg>
        <pc:sldLayoutChg chg="del">
          <pc:chgData name="Isabella Llinás Alvarado" userId="9bd7e6d9af7eee8e" providerId="LiveId" clId="{EE495483-F57C-4A81-9501-C94FC2C448E5}" dt="2023-06-15T19:34:20.472" v="348" actId="47"/>
          <pc:sldLayoutMkLst>
            <pc:docMk/>
            <pc:sldMasterMk cId="0" sldId="2147483698"/>
            <pc:sldLayoutMk cId="0" sldId="2147483685"/>
          </pc:sldLayoutMkLst>
        </pc:sldLayoutChg>
        <pc:sldLayoutChg chg="del">
          <pc:chgData name="Isabella Llinás Alvarado" userId="9bd7e6d9af7eee8e" providerId="LiveId" clId="{EE495483-F57C-4A81-9501-C94FC2C448E5}" dt="2023-06-15T19:34:16.113" v="347" actId="47"/>
          <pc:sldLayoutMkLst>
            <pc:docMk/>
            <pc:sldMasterMk cId="0" sldId="2147483698"/>
            <pc:sldLayoutMk cId="0" sldId="2147483686"/>
          </pc:sldLayoutMkLst>
        </pc:sldLayoutChg>
        <pc:sldLayoutChg chg="del">
          <pc:chgData name="Isabella Llinás Alvarado" userId="9bd7e6d9af7eee8e" providerId="LiveId" clId="{EE495483-F57C-4A81-9501-C94FC2C448E5}" dt="2023-06-15T20:25:05.622" v="1028" actId="2696"/>
          <pc:sldLayoutMkLst>
            <pc:docMk/>
            <pc:sldMasterMk cId="0" sldId="2147483698"/>
            <pc:sldLayoutMk cId="0" sldId="2147483687"/>
          </pc:sldLayoutMkLst>
        </pc:sldLayoutChg>
        <pc:sldLayoutChg chg="del">
          <pc:chgData name="Isabella Llinás Alvarado" userId="9bd7e6d9af7eee8e" providerId="LiveId" clId="{EE495483-F57C-4A81-9501-C94FC2C448E5}" dt="2023-06-15T20:25:23.596" v="1032" actId="2696"/>
          <pc:sldLayoutMkLst>
            <pc:docMk/>
            <pc:sldMasterMk cId="0" sldId="2147483698"/>
            <pc:sldLayoutMk cId="0" sldId="2147483688"/>
          </pc:sldLayoutMkLst>
        </pc:sldLayoutChg>
        <pc:sldLayoutChg chg="del">
          <pc:chgData name="Isabella Llinás Alvarado" userId="9bd7e6d9af7eee8e" providerId="LiveId" clId="{EE495483-F57C-4A81-9501-C94FC2C448E5}" dt="2023-06-15T19:34:24.405" v="349" actId="47"/>
          <pc:sldLayoutMkLst>
            <pc:docMk/>
            <pc:sldMasterMk cId="0" sldId="2147483698"/>
            <pc:sldLayoutMk cId="0" sldId="2147483689"/>
          </pc:sldLayoutMkLst>
        </pc:sldLayoutChg>
        <pc:sldLayoutChg chg="del">
          <pc:chgData name="Isabella Llinás Alvarado" userId="9bd7e6d9af7eee8e" providerId="LiveId" clId="{EE495483-F57C-4A81-9501-C94FC2C448E5}" dt="2023-06-15T19:34:16.113" v="347" actId="47"/>
          <pc:sldLayoutMkLst>
            <pc:docMk/>
            <pc:sldMasterMk cId="0" sldId="2147483698"/>
            <pc:sldLayoutMk cId="0" sldId="2147483690"/>
          </pc:sldLayoutMkLst>
        </pc:sldLayoutChg>
        <pc:sldLayoutChg chg="del">
          <pc:chgData name="Isabella Llinás Alvarado" userId="9bd7e6d9af7eee8e" providerId="LiveId" clId="{EE495483-F57C-4A81-9501-C94FC2C448E5}" dt="2023-06-15T19:34:16.113" v="347" actId="47"/>
          <pc:sldLayoutMkLst>
            <pc:docMk/>
            <pc:sldMasterMk cId="0" sldId="2147483698"/>
            <pc:sldLayoutMk cId="0" sldId="2147483691"/>
          </pc:sldLayoutMkLst>
        </pc:sldLayoutChg>
        <pc:sldLayoutChg chg="del">
          <pc:chgData name="Isabella Llinás Alvarado" userId="9bd7e6d9af7eee8e" providerId="LiveId" clId="{EE495483-F57C-4A81-9501-C94FC2C448E5}" dt="2023-06-15T19:34:16.113" v="347" actId="47"/>
          <pc:sldLayoutMkLst>
            <pc:docMk/>
            <pc:sldMasterMk cId="0" sldId="2147483698"/>
            <pc:sldLayoutMk cId="0" sldId="2147483692"/>
          </pc:sldLayoutMkLst>
        </pc:sldLayoutChg>
        <pc:sldLayoutChg chg="del">
          <pc:chgData name="Isabella Llinás Alvarado" userId="9bd7e6d9af7eee8e" providerId="LiveId" clId="{EE495483-F57C-4A81-9501-C94FC2C448E5}" dt="2023-06-15T19:34:16.113" v="347" actId="47"/>
          <pc:sldLayoutMkLst>
            <pc:docMk/>
            <pc:sldMasterMk cId="0" sldId="2147483698"/>
            <pc:sldLayoutMk cId="0" sldId="2147483693"/>
          </pc:sldLayoutMkLst>
        </pc:sldLayoutChg>
      </pc:sldMasterChg>
      <pc:sldMasterChg chg="del delSldLayout">
        <pc:chgData name="Isabella Llinás Alvarado" userId="9bd7e6d9af7eee8e" providerId="LiveId" clId="{EE495483-F57C-4A81-9501-C94FC2C448E5}" dt="2023-06-15T19:34:07.779" v="345" actId="47"/>
        <pc:sldMasterMkLst>
          <pc:docMk/>
          <pc:sldMasterMk cId="0" sldId="2147483699"/>
        </pc:sldMasterMkLst>
        <pc:sldLayoutChg chg="del">
          <pc:chgData name="Isabella Llinás Alvarado" userId="9bd7e6d9af7eee8e" providerId="LiveId" clId="{EE495483-F57C-4A81-9501-C94FC2C448E5}" dt="2023-06-15T19:34:07.779" v="345" actId="47"/>
          <pc:sldLayoutMkLst>
            <pc:docMk/>
            <pc:sldMasterMk cId="0" sldId="2147483699"/>
            <pc:sldLayoutMk cId="0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643cbc4f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643cbc4f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643cbc4f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643cbc4f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2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d4db157b9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d4db157b9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65870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83650" y="1533327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83500" y="2353900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05281">
            <a:off x="1835275" y="-22914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">
            <a:off x="618850" y="-1483600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82886">
            <a:off x="790253" y="248647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7253475" y="35565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511836">
            <a:off x="7354915" y="2408773"/>
            <a:ext cx="1697478" cy="164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7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548200" y="367320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0805">
            <a:off x="7413023" y="1140648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-477775" y="394560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-681239" y="-949837"/>
            <a:ext cx="2372929" cy="18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 hasCustomPrompt="1"/>
          </p:nvPr>
        </p:nvSpPr>
        <p:spPr>
          <a:xfrm>
            <a:off x="1955890" y="115620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3"/>
          </p:nvPr>
        </p:nvSpPr>
        <p:spPr>
          <a:xfrm>
            <a:off x="1955890" y="181168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1955890" y="218217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4" hasCustomPrompt="1"/>
          </p:nvPr>
        </p:nvSpPr>
        <p:spPr>
          <a:xfrm>
            <a:off x="4741010" y="115620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5"/>
          </p:nvPr>
        </p:nvSpPr>
        <p:spPr>
          <a:xfrm>
            <a:off x="4741010" y="181168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6"/>
          </p:nvPr>
        </p:nvSpPr>
        <p:spPr>
          <a:xfrm>
            <a:off x="4741010" y="218217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7" hasCustomPrompt="1"/>
          </p:nvPr>
        </p:nvSpPr>
        <p:spPr>
          <a:xfrm>
            <a:off x="1955890" y="293275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8"/>
          </p:nvPr>
        </p:nvSpPr>
        <p:spPr>
          <a:xfrm>
            <a:off x="1955890" y="3588231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9"/>
          </p:nvPr>
        </p:nvSpPr>
        <p:spPr>
          <a:xfrm>
            <a:off x="1955890" y="395872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3" hasCustomPrompt="1"/>
          </p:nvPr>
        </p:nvSpPr>
        <p:spPr>
          <a:xfrm>
            <a:off x="4741010" y="293275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4"/>
          </p:nvPr>
        </p:nvSpPr>
        <p:spPr>
          <a:xfrm>
            <a:off x="4741010" y="358823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15"/>
          </p:nvPr>
        </p:nvSpPr>
        <p:spPr>
          <a:xfrm>
            <a:off x="4741010" y="395872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2166450" y="1904970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2166450" y="2661050"/>
            <a:ext cx="4241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618875"/>
            <a:ext cx="14277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6338622" y="327934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6288" y="1161667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7914100" y="30607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6276800" y="638313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4625676" y="-254170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5904" y="978148"/>
            <a:ext cx="2416825" cy="23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3668799">
            <a:off x="930329" y="-1893945"/>
            <a:ext cx="2136318" cy="518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156636">
            <a:off x="2909701" y="-1582496"/>
            <a:ext cx="2002458" cy="455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643364" flipH="1">
            <a:off x="2952851" y="2578502"/>
            <a:ext cx="2002458" cy="455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094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 idx="3"/>
          </p:nvPr>
        </p:nvSpPr>
        <p:spPr>
          <a:xfrm>
            <a:off x="34871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5"/>
          </p:nvPr>
        </p:nvSpPr>
        <p:spPr>
          <a:xfrm>
            <a:off x="60648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6064801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>
            <a:spLocks noGrp="1"/>
          </p:cNvSpPr>
          <p:nvPr>
            <p:ph type="subTitle" idx="1"/>
          </p:nvPr>
        </p:nvSpPr>
        <p:spPr>
          <a:xfrm>
            <a:off x="2640050" y="2283675"/>
            <a:ext cx="3863700" cy="13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883295" flipH="1">
            <a:off x="183142" y="3147922"/>
            <a:ext cx="2309974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3624" y="1801283"/>
            <a:ext cx="1655192" cy="160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39246" flipH="1">
            <a:off x="-112326" y="-1485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057767" flipH="1">
            <a:off x="7202025" y="1933876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325" y="121766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2" r:id="rId6"/>
    <p:sldLayoutId id="2147483669" r:id="rId7"/>
    <p:sldLayoutId id="2147483684" r:id="rId8"/>
    <p:sldLayoutId id="2147483694" r:id="rId9"/>
    <p:sldLayoutId id="2147483695" r:id="rId10"/>
    <p:sldLayoutId id="214748369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DataSalud</a:t>
            </a:r>
            <a:endParaRPr dirty="0"/>
          </a:p>
        </p:txBody>
      </p:sp>
      <p:sp>
        <p:nvSpPr>
          <p:cNvPr id="492" name="Google Shape;492;p53"/>
          <p:cNvSpPr txBox="1">
            <a:spLocks noGrp="1"/>
          </p:cNvSpPr>
          <p:nvPr>
            <p:ph type="subTitle" idx="1"/>
          </p:nvPr>
        </p:nvSpPr>
        <p:spPr>
          <a:xfrm>
            <a:off x="1540050" y="3054899"/>
            <a:ext cx="6063900" cy="1272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Isabella Llinás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Laura acuña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Daniel Quintero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Carlos Niño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24" name="Google Shape;524;p56"/>
          <p:cNvSpPr txBox="1">
            <a:spLocks noGrp="1"/>
          </p:cNvSpPr>
          <p:nvPr>
            <p:ph type="title" idx="2"/>
          </p:nvPr>
        </p:nvSpPr>
        <p:spPr>
          <a:xfrm>
            <a:off x="1955890" y="115620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title" idx="3"/>
          </p:nvPr>
        </p:nvSpPr>
        <p:spPr>
          <a:xfrm>
            <a:off x="1955890" y="181168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526" name="Google Shape;526;p56"/>
          <p:cNvSpPr txBox="1">
            <a:spLocks noGrp="1"/>
          </p:cNvSpPr>
          <p:nvPr>
            <p:ph type="title" idx="4"/>
          </p:nvPr>
        </p:nvSpPr>
        <p:spPr>
          <a:xfrm>
            <a:off x="4741010" y="115620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7" name="Google Shape;527;p56"/>
          <p:cNvSpPr txBox="1">
            <a:spLocks noGrp="1"/>
          </p:cNvSpPr>
          <p:nvPr>
            <p:ph type="title" idx="5"/>
          </p:nvPr>
        </p:nvSpPr>
        <p:spPr>
          <a:xfrm>
            <a:off x="4741010" y="181168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Pagina web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56"/>
          <p:cNvSpPr txBox="1">
            <a:spLocks noGrp="1"/>
          </p:cNvSpPr>
          <p:nvPr>
            <p:ph type="title" idx="7"/>
          </p:nvPr>
        </p:nvSpPr>
        <p:spPr>
          <a:xfrm>
            <a:off x="1955890" y="293275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9" name="Google Shape;529;p56"/>
          <p:cNvSpPr txBox="1">
            <a:spLocks noGrp="1"/>
          </p:cNvSpPr>
          <p:nvPr>
            <p:ph type="title" idx="8"/>
          </p:nvPr>
        </p:nvSpPr>
        <p:spPr>
          <a:xfrm>
            <a:off x="1955890" y="3588231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Recomendaciones</a:t>
            </a:r>
            <a:endParaRPr dirty="0"/>
          </a:p>
        </p:txBody>
      </p:sp>
      <p:sp>
        <p:nvSpPr>
          <p:cNvPr id="530" name="Google Shape;530;p56"/>
          <p:cNvSpPr txBox="1">
            <a:spLocks noGrp="1"/>
          </p:cNvSpPr>
          <p:nvPr>
            <p:ph type="subTitle" idx="9"/>
          </p:nvPr>
        </p:nvSpPr>
        <p:spPr>
          <a:xfrm>
            <a:off x="1955890" y="395872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SzPts val="1100"/>
            </a:pPr>
            <a:r>
              <a:rPr lang="es-ES" dirty="0"/>
              <a:t>Pequeñas mejoras a futuro de la página web.</a:t>
            </a:r>
          </a:p>
        </p:txBody>
      </p:sp>
      <p:sp>
        <p:nvSpPr>
          <p:cNvPr id="531" name="Google Shape;531;p56"/>
          <p:cNvSpPr txBox="1">
            <a:spLocks noGrp="1"/>
          </p:cNvSpPr>
          <p:nvPr>
            <p:ph type="subTitle" idx="1"/>
          </p:nvPr>
        </p:nvSpPr>
        <p:spPr>
          <a:xfrm>
            <a:off x="1955890" y="218217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 dirty="0"/>
              <a:t>T</a:t>
            </a:r>
            <a:r>
              <a:rPr lang="en" dirty="0"/>
              <a:t>ablero y análisis de los datos.</a:t>
            </a:r>
            <a:endParaRPr dirty="0"/>
          </a:p>
        </p:txBody>
      </p:sp>
      <p:sp>
        <p:nvSpPr>
          <p:cNvPr id="532" name="Google Shape;532;p56"/>
          <p:cNvSpPr txBox="1">
            <a:spLocks noGrp="1"/>
          </p:cNvSpPr>
          <p:nvPr>
            <p:ph type="subTitle" idx="6"/>
          </p:nvPr>
        </p:nvSpPr>
        <p:spPr>
          <a:xfrm>
            <a:off x="4741010" y="218217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Página de descripción del grupo, SIVigila y estadísticas.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 txBox="1">
            <a:spLocks noGrp="1"/>
          </p:cNvSpPr>
          <p:nvPr>
            <p:ph type="title"/>
          </p:nvPr>
        </p:nvSpPr>
        <p:spPr>
          <a:xfrm>
            <a:off x="2683650" y="1533327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541" name="Google Shape;541;p57"/>
          <p:cNvSpPr txBox="1">
            <a:spLocks noGrp="1"/>
          </p:cNvSpPr>
          <p:nvPr>
            <p:ph type="subTitle" idx="1"/>
          </p:nvPr>
        </p:nvSpPr>
        <p:spPr>
          <a:xfrm>
            <a:off x="2683500" y="2353900"/>
            <a:ext cx="3777000" cy="1826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Desarrollaremos un </a:t>
            </a:r>
            <a:r>
              <a:rPr lang="es-ES" dirty="0" err="1"/>
              <a:t>pre-análisis</a:t>
            </a:r>
            <a:r>
              <a:rPr lang="es-ES" dirty="0"/>
              <a:t> de varios eventos de salud den los diferentes departamentos de Colombia junto con una página web donde se permitirá al usuario observar los datos y análisis logrados.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554" name="Google Shape;554;p59"/>
          <p:cNvSpPr txBox="1">
            <a:spLocks noGrp="1"/>
          </p:cNvSpPr>
          <p:nvPr>
            <p:ph type="title" idx="2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2;p59">
            <a:extLst>
              <a:ext uri="{FF2B5EF4-FFF2-40B4-BE49-F238E27FC236}">
                <a16:creationId xmlns:a16="http://schemas.microsoft.com/office/drawing/2014/main" id="{C2CC0728-942F-5940-14AF-A1C4B1E1C6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Web</a:t>
            </a:r>
            <a:endParaRPr dirty="0"/>
          </a:p>
        </p:txBody>
      </p:sp>
      <p:sp>
        <p:nvSpPr>
          <p:cNvPr id="3" name="Google Shape;554;p59">
            <a:extLst>
              <a:ext uri="{FF2B5EF4-FFF2-40B4-BE49-F238E27FC236}">
                <a16:creationId xmlns:a16="http://schemas.microsoft.com/office/drawing/2014/main" id="{7799D286-9448-FA5E-663D-93204159B6D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 dirty="0"/>
          </a:p>
        </p:txBody>
      </p:sp>
      <p:sp>
        <p:nvSpPr>
          <p:cNvPr id="554" name="Google Shape;554;p59"/>
          <p:cNvSpPr txBox="1">
            <a:spLocks noGrp="1"/>
          </p:cNvSpPr>
          <p:nvPr>
            <p:ph type="title" idx="2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9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 txBox="1">
            <a:spLocks noGrp="1"/>
          </p:cNvSpPr>
          <p:nvPr>
            <p:ph type="subTitle" idx="1"/>
          </p:nvPr>
        </p:nvSpPr>
        <p:spPr>
          <a:xfrm>
            <a:off x="969670" y="2533620"/>
            <a:ext cx="2169600" cy="1524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Para usuarios registrados se les recomiende artículos y estadísticas según vistas</a:t>
            </a:r>
            <a:endParaRPr dirty="0"/>
          </a:p>
        </p:txBody>
      </p:sp>
      <p:sp>
        <p:nvSpPr>
          <p:cNvPr id="568" name="Google Shape;568;p61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Recomendaciones a futuro</a:t>
            </a:r>
            <a:endParaRPr dirty="0"/>
          </a:p>
        </p:txBody>
      </p:sp>
      <p:sp>
        <p:nvSpPr>
          <p:cNvPr id="570" name="Google Shape;570;p61"/>
          <p:cNvSpPr txBox="1">
            <a:spLocks noGrp="1"/>
          </p:cNvSpPr>
          <p:nvPr>
            <p:ph type="subTitle" idx="4"/>
          </p:nvPr>
        </p:nvSpPr>
        <p:spPr>
          <a:xfrm>
            <a:off x="3487175" y="2533620"/>
            <a:ext cx="2169600" cy="133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Para usuarios no resgistrados les aparezca artículos y estadísticas con más vistas</a:t>
            </a:r>
            <a:endParaRPr dirty="0"/>
          </a:p>
        </p:txBody>
      </p:sp>
      <p:sp>
        <p:nvSpPr>
          <p:cNvPr id="572" name="Google Shape;572;p61"/>
          <p:cNvSpPr txBox="1">
            <a:spLocks noGrp="1"/>
          </p:cNvSpPr>
          <p:nvPr>
            <p:ph type="subTitle" idx="6"/>
          </p:nvPr>
        </p:nvSpPr>
        <p:spPr>
          <a:xfrm>
            <a:off x="6064801" y="2571750"/>
            <a:ext cx="2169600" cy="1239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La app permite alertar a usuarios sobre nuevas estadisticas </a:t>
            </a:r>
            <a:endParaRPr dirty="0"/>
          </a:p>
        </p:txBody>
      </p:sp>
      <p:sp>
        <p:nvSpPr>
          <p:cNvPr id="573" name="Google Shape;573;p61"/>
          <p:cNvSpPr/>
          <p:nvPr/>
        </p:nvSpPr>
        <p:spPr>
          <a:xfrm>
            <a:off x="4380457" y="2112529"/>
            <a:ext cx="383088" cy="286472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61"/>
          <p:cNvGrpSpPr/>
          <p:nvPr/>
        </p:nvGrpSpPr>
        <p:grpSpPr>
          <a:xfrm>
            <a:off x="1809855" y="2153208"/>
            <a:ext cx="368690" cy="245793"/>
            <a:chOff x="6656812" y="2029388"/>
            <a:chExt cx="368690" cy="245793"/>
          </a:xfrm>
        </p:grpSpPr>
        <p:sp>
          <p:nvSpPr>
            <p:cNvPr id="575" name="Google Shape;575;p61"/>
            <p:cNvSpPr/>
            <p:nvPr/>
          </p:nvSpPr>
          <p:spPr>
            <a:xfrm>
              <a:off x="6915475" y="2164007"/>
              <a:ext cx="73967" cy="73999"/>
            </a:xfrm>
            <a:custGeom>
              <a:avLst/>
              <a:gdLst/>
              <a:ahLst/>
              <a:cxnLst/>
              <a:rect l="l" t="t" r="r" b="b"/>
              <a:pathLst>
                <a:path w="2322" h="2323" extrusionOk="0">
                  <a:moveTo>
                    <a:pt x="1167" y="323"/>
                  </a:moveTo>
                  <a:cubicBezTo>
                    <a:pt x="1631" y="323"/>
                    <a:pt x="2000" y="692"/>
                    <a:pt x="2000" y="1156"/>
                  </a:cubicBezTo>
                  <a:cubicBezTo>
                    <a:pt x="2000" y="1621"/>
                    <a:pt x="1631" y="1990"/>
                    <a:pt x="1167" y="1990"/>
                  </a:cubicBezTo>
                  <a:cubicBezTo>
                    <a:pt x="703" y="1990"/>
                    <a:pt x="334" y="1621"/>
                    <a:pt x="334" y="1156"/>
                  </a:cubicBezTo>
                  <a:cubicBezTo>
                    <a:pt x="334" y="692"/>
                    <a:pt x="703" y="323"/>
                    <a:pt x="1167" y="323"/>
                  </a:cubicBezTo>
                  <a:close/>
                  <a:moveTo>
                    <a:pt x="1126" y="0"/>
                  </a:moveTo>
                  <a:cubicBezTo>
                    <a:pt x="502" y="0"/>
                    <a:pt x="0" y="527"/>
                    <a:pt x="0" y="1156"/>
                  </a:cubicBezTo>
                  <a:cubicBezTo>
                    <a:pt x="0" y="1799"/>
                    <a:pt x="524" y="2323"/>
                    <a:pt x="1167" y="2323"/>
                  </a:cubicBezTo>
                  <a:cubicBezTo>
                    <a:pt x="1810" y="2323"/>
                    <a:pt x="2322" y="1799"/>
                    <a:pt x="2322" y="1156"/>
                  </a:cubicBezTo>
                  <a:cubicBezTo>
                    <a:pt x="2322" y="513"/>
                    <a:pt x="1810" y="1"/>
                    <a:pt x="1167" y="1"/>
                  </a:cubicBezTo>
                  <a:cubicBezTo>
                    <a:pt x="1153" y="1"/>
                    <a:pt x="1139" y="0"/>
                    <a:pt x="1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1"/>
            <p:cNvSpPr/>
            <p:nvPr/>
          </p:nvSpPr>
          <p:spPr>
            <a:xfrm>
              <a:off x="6901427" y="2057070"/>
              <a:ext cx="51605" cy="31154"/>
            </a:xfrm>
            <a:custGeom>
              <a:avLst/>
              <a:gdLst/>
              <a:ahLst/>
              <a:cxnLst/>
              <a:rect l="l" t="t" r="r" b="b"/>
              <a:pathLst>
                <a:path w="1620" h="978" extrusionOk="0">
                  <a:moveTo>
                    <a:pt x="1179" y="346"/>
                  </a:moveTo>
                  <a:cubicBezTo>
                    <a:pt x="1239" y="346"/>
                    <a:pt x="1275" y="394"/>
                    <a:pt x="1275" y="453"/>
                  </a:cubicBezTo>
                  <a:lnTo>
                    <a:pt x="1275" y="525"/>
                  </a:lnTo>
                  <a:cubicBezTo>
                    <a:pt x="1275" y="584"/>
                    <a:pt x="1239" y="632"/>
                    <a:pt x="1179" y="632"/>
                  </a:cubicBezTo>
                  <a:lnTo>
                    <a:pt x="441" y="632"/>
                  </a:lnTo>
                  <a:cubicBezTo>
                    <a:pt x="382" y="632"/>
                    <a:pt x="334" y="584"/>
                    <a:pt x="334" y="525"/>
                  </a:cubicBezTo>
                  <a:lnTo>
                    <a:pt x="334" y="453"/>
                  </a:lnTo>
                  <a:cubicBezTo>
                    <a:pt x="334" y="394"/>
                    <a:pt x="382" y="346"/>
                    <a:pt x="441" y="346"/>
                  </a:cubicBezTo>
                  <a:close/>
                  <a:moveTo>
                    <a:pt x="441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525"/>
                  </a:lnTo>
                  <a:cubicBezTo>
                    <a:pt x="1" y="763"/>
                    <a:pt x="191" y="977"/>
                    <a:pt x="441" y="977"/>
                  </a:cubicBezTo>
                  <a:lnTo>
                    <a:pt x="1179" y="977"/>
                  </a:lnTo>
                  <a:cubicBezTo>
                    <a:pt x="1418" y="977"/>
                    <a:pt x="1620" y="775"/>
                    <a:pt x="1620" y="525"/>
                  </a:cubicBezTo>
                  <a:lnTo>
                    <a:pt x="1620" y="453"/>
                  </a:lnTo>
                  <a:cubicBezTo>
                    <a:pt x="1620" y="215"/>
                    <a:pt x="1429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1"/>
            <p:cNvSpPr/>
            <p:nvPr/>
          </p:nvSpPr>
          <p:spPr>
            <a:xfrm>
              <a:off x="6901809" y="2091983"/>
              <a:ext cx="51605" cy="30358"/>
            </a:xfrm>
            <a:custGeom>
              <a:avLst/>
              <a:gdLst/>
              <a:ahLst/>
              <a:cxnLst/>
              <a:rect l="l" t="t" r="r" b="b"/>
              <a:pathLst>
                <a:path w="1620" h="953" extrusionOk="0">
                  <a:moveTo>
                    <a:pt x="1179" y="333"/>
                  </a:moveTo>
                  <a:cubicBezTo>
                    <a:pt x="1239" y="333"/>
                    <a:pt x="1286" y="381"/>
                    <a:pt x="1286" y="441"/>
                  </a:cubicBezTo>
                  <a:lnTo>
                    <a:pt x="1286" y="512"/>
                  </a:lnTo>
                  <a:cubicBezTo>
                    <a:pt x="1286" y="572"/>
                    <a:pt x="1239" y="619"/>
                    <a:pt x="1179" y="619"/>
                  </a:cubicBezTo>
                  <a:lnTo>
                    <a:pt x="453" y="619"/>
                  </a:lnTo>
                  <a:cubicBezTo>
                    <a:pt x="394" y="619"/>
                    <a:pt x="346" y="572"/>
                    <a:pt x="346" y="512"/>
                  </a:cubicBezTo>
                  <a:lnTo>
                    <a:pt x="346" y="441"/>
                  </a:lnTo>
                  <a:cubicBezTo>
                    <a:pt x="346" y="381"/>
                    <a:pt x="394" y="333"/>
                    <a:pt x="453" y="333"/>
                  </a:cubicBezTo>
                  <a:close/>
                  <a:moveTo>
                    <a:pt x="453" y="0"/>
                  </a:moveTo>
                  <a:cubicBezTo>
                    <a:pt x="215" y="0"/>
                    <a:pt x="1" y="191"/>
                    <a:pt x="1" y="441"/>
                  </a:cubicBezTo>
                  <a:lnTo>
                    <a:pt x="1" y="500"/>
                  </a:lnTo>
                  <a:cubicBezTo>
                    <a:pt x="1" y="738"/>
                    <a:pt x="191" y="953"/>
                    <a:pt x="453" y="953"/>
                  </a:cubicBezTo>
                  <a:lnTo>
                    <a:pt x="1179" y="953"/>
                  </a:lnTo>
                  <a:cubicBezTo>
                    <a:pt x="1417" y="953"/>
                    <a:pt x="1620" y="750"/>
                    <a:pt x="1620" y="500"/>
                  </a:cubicBezTo>
                  <a:lnTo>
                    <a:pt x="1620" y="441"/>
                  </a:lnTo>
                  <a:cubicBezTo>
                    <a:pt x="1620" y="202"/>
                    <a:pt x="1429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1"/>
            <p:cNvSpPr/>
            <p:nvPr/>
          </p:nvSpPr>
          <p:spPr>
            <a:xfrm>
              <a:off x="6901809" y="2126099"/>
              <a:ext cx="51605" cy="30772"/>
            </a:xfrm>
            <a:custGeom>
              <a:avLst/>
              <a:gdLst/>
              <a:ahLst/>
              <a:cxnLst/>
              <a:rect l="l" t="t" r="r" b="b"/>
              <a:pathLst>
                <a:path w="1620" h="966" extrusionOk="0">
                  <a:moveTo>
                    <a:pt x="1179" y="358"/>
                  </a:moveTo>
                  <a:cubicBezTo>
                    <a:pt x="1239" y="358"/>
                    <a:pt x="1286" y="394"/>
                    <a:pt x="1286" y="453"/>
                  </a:cubicBezTo>
                  <a:lnTo>
                    <a:pt x="1286" y="536"/>
                  </a:lnTo>
                  <a:cubicBezTo>
                    <a:pt x="1286" y="596"/>
                    <a:pt x="1239" y="632"/>
                    <a:pt x="1179" y="632"/>
                  </a:cubicBezTo>
                  <a:lnTo>
                    <a:pt x="453" y="632"/>
                  </a:lnTo>
                  <a:cubicBezTo>
                    <a:pt x="394" y="632"/>
                    <a:pt x="346" y="596"/>
                    <a:pt x="346" y="536"/>
                  </a:cubicBezTo>
                  <a:lnTo>
                    <a:pt x="346" y="453"/>
                  </a:lnTo>
                  <a:cubicBezTo>
                    <a:pt x="346" y="394"/>
                    <a:pt x="394" y="358"/>
                    <a:pt x="453" y="358"/>
                  </a:cubicBezTo>
                  <a:close/>
                  <a:moveTo>
                    <a:pt x="453" y="1"/>
                  </a:moveTo>
                  <a:cubicBezTo>
                    <a:pt x="215" y="1"/>
                    <a:pt x="1" y="191"/>
                    <a:pt x="1" y="441"/>
                  </a:cubicBezTo>
                  <a:lnTo>
                    <a:pt x="1" y="513"/>
                  </a:lnTo>
                  <a:cubicBezTo>
                    <a:pt x="1" y="751"/>
                    <a:pt x="191" y="965"/>
                    <a:pt x="453" y="965"/>
                  </a:cubicBezTo>
                  <a:lnTo>
                    <a:pt x="1179" y="965"/>
                  </a:lnTo>
                  <a:cubicBezTo>
                    <a:pt x="1417" y="965"/>
                    <a:pt x="1620" y="775"/>
                    <a:pt x="1620" y="513"/>
                  </a:cubicBezTo>
                  <a:lnTo>
                    <a:pt x="1620" y="441"/>
                  </a:lnTo>
                  <a:cubicBezTo>
                    <a:pt x="1620" y="203"/>
                    <a:pt x="1429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1"/>
            <p:cNvSpPr/>
            <p:nvPr/>
          </p:nvSpPr>
          <p:spPr>
            <a:xfrm>
              <a:off x="6959849" y="2057452"/>
              <a:ext cx="43641" cy="99419"/>
            </a:xfrm>
            <a:custGeom>
              <a:avLst/>
              <a:gdLst/>
              <a:ahLst/>
              <a:cxnLst/>
              <a:rect l="l" t="t" r="r" b="b"/>
              <a:pathLst>
                <a:path w="1370" h="3121" extrusionOk="0">
                  <a:moveTo>
                    <a:pt x="965" y="334"/>
                  </a:moveTo>
                  <a:cubicBezTo>
                    <a:pt x="1000" y="334"/>
                    <a:pt x="1048" y="382"/>
                    <a:pt x="1048" y="429"/>
                  </a:cubicBezTo>
                  <a:lnTo>
                    <a:pt x="1048" y="2703"/>
                  </a:lnTo>
                  <a:cubicBezTo>
                    <a:pt x="1048" y="2751"/>
                    <a:pt x="1000" y="2787"/>
                    <a:pt x="965" y="2787"/>
                  </a:cubicBezTo>
                  <a:lnTo>
                    <a:pt x="429" y="2787"/>
                  </a:lnTo>
                  <a:cubicBezTo>
                    <a:pt x="369" y="2775"/>
                    <a:pt x="334" y="2751"/>
                    <a:pt x="334" y="2703"/>
                  </a:cubicBezTo>
                  <a:lnTo>
                    <a:pt x="334" y="429"/>
                  </a:lnTo>
                  <a:cubicBezTo>
                    <a:pt x="334" y="382"/>
                    <a:pt x="381" y="334"/>
                    <a:pt x="429" y="334"/>
                  </a:cubicBezTo>
                  <a:close/>
                  <a:moveTo>
                    <a:pt x="417" y="1"/>
                  </a:moveTo>
                  <a:cubicBezTo>
                    <a:pt x="179" y="1"/>
                    <a:pt x="0" y="203"/>
                    <a:pt x="0" y="429"/>
                  </a:cubicBezTo>
                  <a:lnTo>
                    <a:pt x="0" y="2703"/>
                  </a:lnTo>
                  <a:cubicBezTo>
                    <a:pt x="0" y="2941"/>
                    <a:pt x="191" y="3120"/>
                    <a:pt x="417" y="3120"/>
                  </a:cubicBezTo>
                  <a:lnTo>
                    <a:pt x="953" y="3120"/>
                  </a:lnTo>
                  <a:cubicBezTo>
                    <a:pt x="1191" y="3120"/>
                    <a:pt x="1369" y="2930"/>
                    <a:pt x="1369" y="2703"/>
                  </a:cubicBezTo>
                  <a:lnTo>
                    <a:pt x="1369" y="429"/>
                  </a:lnTo>
                  <a:cubicBezTo>
                    <a:pt x="1369" y="179"/>
                    <a:pt x="116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1"/>
            <p:cNvSpPr/>
            <p:nvPr/>
          </p:nvSpPr>
          <p:spPr>
            <a:xfrm>
              <a:off x="6835805" y="2075291"/>
              <a:ext cx="29243" cy="10257"/>
            </a:xfrm>
            <a:custGeom>
              <a:avLst/>
              <a:gdLst/>
              <a:ahLst/>
              <a:cxnLst/>
              <a:rect l="l" t="t" r="r" b="b"/>
              <a:pathLst>
                <a:path w="918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51" y="322"/>
                  </a:lnTo>
                  <a:cubicBezTo>
                    <a:pt x="834" y="322"/>
                    <a:pt x="918" y="250"/>
                    <a:pt x="918" y="167"/>
                  </a:cubicBezTo>
                  <a:cubicBezTo>
                    <a:pt x="918" y="72"/>
                    <a:pt x="834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1"/>
            <p:cNvSpPr/>
            <p:nvPr/>
          </p:nvSpPr>
          <p:spPr>
            <a:xfrm>
              <a:off x="6700422" y="2074908"/>
              <a:ext cx="11022" cy="10257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9" y="322"/>
                  </a:lnTo>
                  <a:cubicBezTo>
                    <a:pt x="262" y="322"/>
                    <a:pt x="346" y="250"/>
                    <a:pt x="346" y="155"/>
                  </a:cubicBezTo>
                  <a:cubicBezTo>
                    <a:pt x="346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1"/>
            <p:cNvSpPr/>
            <p:nvPr/>
          </p:nvSpPr>
          <p:spPr>
            <a:xfrm>
              <a:off x="6706092" y="2098417"/>
              <a:ext cx="151375" cy="89162"/>
            </a:xfrm>
            <a:custGeom>
              <a:avLst/>
              <a:gdLst/>
              <a:ahLst/>
              <a:cxnLst/>
              <a:rect l="l" t="t" r="r" b="b"/>
              <a:pathLst>
                <a:path w="4752" h="2799" extrusionOk="0">
                  <a:moveTo>
                    <a:pt x="2119" y="0"/>
                  </a:moveTo>
                  <a:cubicBezTo>
                    <a:pt x="2047" y="0"/>
                    <a:pt x="1977" y="45"/>
                    <a:pt x="1966" y="131"/>
                  </a:cubicBezTo>
                  <a:lnTo>
                    <a:pt x="1573" y="1977"/>
                  </a:lnTo>
                  <a:lnTo>
                    <a:pt x="1239" y="941"/>
                  </a:lnTo>
                  <a:cubicBezTo>
                    <a:pt x="1214" y="859"/>
                    <a:pt x="1142" y="817"/>
                    <a:pt x="1071" y="817"/>
                  </a:cubicBezTo>
                  <a:cubicBezTo>
                    <a:pt x="1008" y="817"/>
                    <a:pt x="946" y="850"/>
                    <a:pt x="918" y="917"/>
                  </a:cubicBezTo>
                  <a:lnTo>
                    <a:pt x="501" y="1846"/>
                  </a:lnTo>
                  <a:lnTo>
                    <a:pt x="168" y="1846"/>
                  </a:lnTo>
                  <a:cubicBezTo>
                    <a:pt x="72" y="1846"/>
                    <a:pt x="1" y="1917"/>
                    <a:pt x="1" y="2013"/>
                  </a:cubicBezTo>
                  <a:cubicBezTo>
                    <a:pt x="1" y="2096"/>
                    <a:pt x="72" y="2167"/>
                    <a:pt x="168" y="2167"/>
                  </a:cubicBezTo>
                  <a:lnTo>
                    <a:pt x="608" y="2167"/>
                  </a:lnTo>
                  <a:cubicBezTo>
                    <a:pt x="680" y="2167"/>
                    <a:pt x="739" y="2132"/>
                    <a:pt x="763" y="2072"/>
                  </a:cubicBezTo>
                  <a:lnTo>
                    <a:pt x="1037" y="1441"/>
                  </a:lnTo>
                  <a:lnTo>
                    <a:pt x="1442" y="2679"/>
                  </a:lnTo>
                  <a:cubicBezTo>
                    <a:pt x="1470" y="2760"/>
                    <a:pt x="1541" y="2799"/>
                    <a:pt x="1610" y="2799"/>
                  </a:cubicBezTo>
                  <a:cubicBezTo>
                    <a:pt x="1684" y="2799"/>
                    <a:pt x="1757" y="2754"/>
                    <a:pt x="1775" y="2667"/>
                  </a:cubicBezTo>
                  <a:lnTo>
                    <a:pt x="2096" y="1084"/>
                  </a:lnTo>
                  <a:lnTo>
                    <a:pt x="2227" y="1917"/>
                  </a:lnTo>
                  <a:cubicBezTo>
                    <a:pt x="2251" y="2013"/>
                    <a:pt x="2323" y="2072"/>
                    <a:pt x="2394" y="2072"/>
                  </a:cubicBezTo>
                  <a:lnTo>
                    <a:pt x="3049" y="2072"/>
                  </a:lnTo>
                  <a:cubicBezTo>
                    <a:pt x="3144" y="2072"/>
                    <a:pt x="3204" y="2013"/>
                    <a:pt x="3216" y="1941"/>
                  </a:cubicBezTo>
                  <a:lnTo>
                    <a:pt x="3287" y="1501"/>
                  </a:lnTo>
                  <a:lnTo>
                    <a:pt x="3501" y="2453"/>
                  </a:lnTo>
                  <a:cubicBezTo>
                    <a:pt x="3514" y="2543"/>
                    <a:pt x="3586" y="2588"/>
                    <a:pt x="3660" y="2588"/>
                  </a:cubicBezTo>
                  <a:cubicBezTo>
                    <a:pt x="3724" y="2588"/>
                    <a:pt x="3790" y="2555"/>
                    <a:pt x="3823" y="2489"/>
                  </a:cubicBezTo>
                  <a:lnTo>
                    <a:pt x="4037" y="2036"/>
                  </a:lnTo>
                  <a:lnTo>
                    <a:pt x="4585" y="2036"/>
                  </a:lnTo>
                  <a:cubicBezTo>
                    <a:pt x="4668" y="2036"/>
                    <a:pt x="4752" y="1965"/>
                    <a:pt x="4752" y="1870"/>
                  </a:cubicBezTo>
                  <a:cubicBezTo>
                    <a:pt x="4752" y="1786"/>
                    <a:pt x="4668" y="1715"/>
                    <a:pt x="4585" y="1715"/>
                  </a:cubicBezTo>
                  <a:lnTo>
                    <a:pt x="3918" y="1715"/>
                  </a:lnTo>
                  <a:cubicBezTo>
                    <a:pt x="3775" y="1715"/>
                    <a:pt x="3763" y="1858"/>
                    <a:pt x="3740" y="1905"/>
                  </a:cubicBezTo>
                  <a:lnTo>
                    <a:pt x="3454" y="632"/>
                  </a:lnTo>
                  <a:cubicBezTo>
                    <a:pt x="3430" y="542"/>
                    <a:pt x="3356" y="498"/>
                    <a:pt x="3283" y="498"/>
                  </a:cubicBezTo>
                  <a:cubicBezTo>
                    <a:pt x="3210" y="498"/>
                    <a:pt x="3138" y="542"/>
                    <a:pt x="3120" y="632"/>
                  </a:cubicBezTo>
                  <a:lnTo>
                    <a:pt x="2918" y="1739"/>
                  </a:lnTo>
                  <a:lnTo>
                    <a:pt x="2549" y="1739"/>
                  </a:lnTo>
                  <a:lnTo>
                    <a:pt x="2287" y="155"/>
                  </a:lnTo>
                  <a:cubicBezTo>
                    <a:pt x="2275" y="51"/>
                    <a:pt x="2196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1"/>
            <p:cNvSpPr/>
            <p:nvPr/>
          </p:nvSpPr>
          <p:spPr>
            <a:xfrm>
              <a:off x="6656812" y="2029388"/>
              <a:ext cx="368690" cy="245793"/>
            </a:xfrm>
            <a:custGeom>
              <a:avLst/>
              <a:gdLst/>
              <a:ahLst/>
              <a:cxnLst/>
              <a:rect l="l" t="t" r="r" b="b"/>
              <a:pathLst>
                <a:path w="11574" h="7716" extrusionOk="0">
                  <a:moveTo>
                    <a:pt x="3286" y="7180"/>
                  </a:moveTo>
                  <a:lnTo>
                    <a:pt x="3286" y="7394"/>
                  </a:lnTo>
                  <a:lnTo>
                    <a:pt x="1596" y="7394"/>
                  </a:lnTo>
                  <a:lnTo>
                    <a:pt x="1596" y="7180"/>
                  </a:lnTo>
                  <a:close/>
                  <a:moveTo>
                    <a:pt x="9966" y="7180"/>
                  </a:moveTo>
                  <a:lnTo>
                    <a:pt x="9966" y="7394"/>
                  </a:lnTo>
                  <a:lnTo>
                    <a:pt x="8275" y="7394"/>
                  </a:lnTo>
                  <a:lnTo>
                    <a:pt x="8275" y="7180"/>
                  </a:lnTo>
                  <a:close/>
                  <a:moveTo>
                    <a:pt x="548" y="1"/>
                  </a:moveTo>
                  <a:cubicBezTo>
                    <a:pt x="250" y="1"/>
                    <a:pt x="0" y="251"/>
                    <a:pt x="0" y="548"/>
                  </a:cubicBezTo>
                  <a:lnTo>
                    <a:pt x="0" y="6632"/>
                  </a:lnTo>
                  <a:cubicBezTo>
                    <a:pt x="0" y="6930"/>
                    <a:pt x="250" y="7180"/>
                    <a:pt x="548" y="7180"/>
                  </a:cubicBezTo>
                  <a:lnTo>
                    <a:pt x="1250" y="7180"/>
                  </a:lnTo>
                  <a:lnTo>
                    <a:pt x="1250" y="7561"/>
                  </a:lnTo>
                  <a:cubicBezTo>
                    <a:pt x="1250" y="7644"/>
                    <a:pt x="1322" y="7716"/>
                    <a:pt x="1417" y="7716"/>
                  </a:cubicBezTo>
                  <a:lnTo>
                    <a:pt x="3453" y="7716"/>
                  </a:lnTo>
                  <a:cubicBezTo>
                    <a:pt x="3536" y="7716"/>
                    <a:pt x="3608" y="7644"/>
                    <a:pt x="3608" y="7561"/>
                  </a:cubicBezTo>
                  <a:lnTo>
                    <a:pt x="3608" y="7180"/>
                  </a:lnTo>
                  <a:lnTo>
                    <a:pt x="7930" y="7180"/>
                  </a:lnTo>
                  <a:lnTo>
                    <a:pt x="7930" y="7561"/>
                  </a:lnTo>
                  <a:cubicBezTo>
                    <a:pt x="7930" y="7644"/>
                    <a:pt x="8001" y="7716"/>
                    <a:pt x="8096" y="7716"/>
                  </a:cubicBezTo>
                  <a:lnTo>
                    <a:pt x="10132" y="7716"/>
                  </a:lnTo>
                  <a:cubicBezTo>
                    <a:pt x="10216" y="7716"/>
                    <a:pt x="10299" y="7644"/>
                    <a:pt x="10299" y="7561"/>
                  </a:cubicBezTo>
                  <a:lnTo>
                    <a:pt x="10299" y="7180"/>
                  </a:lnTo>
                  <a:lnTo>
                    <a:pt x="10990" y="7180"/>
                  </a:lnTo>
                  <a:cubicBezTo>
                    <a:pt x="11287" y="7180"/>
                    <a:pt x="11549" y="6930"/>
                    <a:pt x="11549" y="6632"/>
                  </a:cubicBezTo>
                  <a:lnTo>
                    <a:pt x="11549" y="548"/>
                  </a:lnTo>
                  <a:cubicBezTo>
                    <a:pt x="11573" y="251"/>
                    <a:pt x="11323" y="1"/>
                    <a:pt x="11025" y="1"/>
                  </a:cubicBezTo>
                  <a:lnTo>
                    <a:pt x="7620" y="1"/>
                  </a:lnTo>
                  <a:cubicBezTo>
                    <a:pt x="7525" y="1"/>
                    <a:pt x="7453" y="72"/>
                    <a:pt x="7453" y="155"/>
                  </a:cubicBezTo>
                  <a:cubicBezTo>
                    <a:pt x="7453" y="251"/>
                    <a:pt x="7525" y="322"/>
                    <a:pt x="7620" y="322"/>
                  </a:cubicBezTo>
                  <a:lnTo>
                    <a:pt x="11025" y="322"/>
                  </a:lnTo>
                  <a:cubicBezTo>
                    <a:pt x="11144" y="322"/>
                    <a:pt x="11240" y="417"/>
                    <a:pt x="11240" y="536"/>
                  </a:cubicBezTo>
                  <a:lnTo>
                    <a:pt x="11240" y="6620"/>
                  </a:lnTo>
                  <a:cubicBezTo>
                    <a:pt x="11240" y="6739"/>
                    <a:pt x="11144" y="6823"/>
                    <a:pt x="11025" y="6823"/>
                  </a:cubicBezTo>
                  <a:lnTo>
                    <a:pt x="548" y="6823"/>
                  </a:lnTo>
                  <a:cubicBezTo>
                    <a:pt x="429" y="6823"/>
                    <a:pt x="334" y="6739"/>
                    <a:pt x="334" y="6620"/>
                  </a:cubicBezTo>
                  <a:lnTo>
                    <a:pt x="334" y="536"/>
                  </a:lnTo>
                  <a:cubicBezTo>
                    <a:pt x="334" y="417"/>
                    <a:pt x="429" y="322"/>
                    <a:pt x="548" y="322"/>
                  </a:cubicBezTo>
                  <a:lnTo>
                    <a:pt x="6870" y="322"/>
                  </a:lnTo>
                  <a:cubicBezTo>
                    <a:pt x="6965" y="322"/>
                    <a:pt x="7037" y="251"/>
                    <a:pt x="7037" y="155"/>
                  </a:cubicBezTo>
                  <a:cubicBezTo>
                    <a:pt x="7037" y="72"/>
                    <a:pt x="6965" y="1"/>
                    <a:pt x="6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1"/>
            <p:cNvSpPr/>
            <p:nvPr/>
          </p:nvSpPr>
          <p:spPr>
            <a:xfrm>
              <a:off x="6681818" y="2057070"/>
              <a:ext cx="199540" cy="172622"/>
            </a:xfrm>
            <a:custGeom>
              <a:avLst/>
              <a:gdLst/>
              <a:ahLst/>
              <a:cxnLst/>
              <a:rect l="l" t="t" r="r" b="b"/>
              <a:pathLst>
                <a:path w="6264" h="5419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1691"/>
                  </a:lnTo>
                  <a:cubicBezTo>
                    <a:pt x="1" y="1775"/>
                    <a:pt x="72" y="1846"/>
                    <a:pt x="168" y="1846"/>
                  </a:cubicBezTo>
                  <a:cubicBezTo>
                    <a:pt x="251" y="1846"/>
                    <a:pt x="334" y="1775"/>
                    <a:pt x="334" y="1691"/>
                  </a:cubicBezTo>
                  <a:lnTo>
                    <a:pt x="334" y="346"/>
                  </a:lnTo>
                  <a:lnTo>
                    <a:pt x="5942" y="346"/>
                  </a:lnTo>
                  <a:lnTo>
                    <a:pt x="5942" y="5097"/>
                  </a:lnTo>
                  <a:lnTo>
                    <a:pt x="334" y="5097"/>
                  </a:lnTo>
                  <a:lnTo>
                    <a:pt x="334" y="2465"/>
                  </a:lnTo>
                  <a:cubicBezTo>
                    <a:pt x="334" y="2370"/>
                    <a:pt x="251" y="2299"/>
                    <a:pt x="168" y="2299"/>
                  </a:cubicBezTo>
                  <a:cubicBezTo>
                    <a:pt x="72" y="2299"/>
                    <a:pt x="1" y="2370"/>
                    <a:pt x="1" y="2465"/>
                  </a:cubicBezTo>
                  <a:lnTo>
                    <a:pt x="1" y="5263"/>
                  </a:lnTo>
                  <a:cubicBezTo>
                    <a:pt x="1" y="5347"/>
                    <a:pt x="72" y="5418"/>
                    <a:pt x="168" y="5418"/>
                  </a:cubicBezTo>
                  <a:lnTo>
                    <a:pt x="6109" y="5418"/>
                  </a:lnTo>
                  <a:cubicBezTo>
                    <a:pt x="6192" y="5418"/>
                    <a:pt x="6264" y="5347"/>
                    <a:pt x="6264" y="5263"/>
                  </a:cubicBezTo>
                  <a:lnTo>
                    <a:pt x="6264" y="167"/>
                  </a:lnTo>
                  <a:cubicBezTo>
                    <a:pt x="6264" y="84"/>
                    <a:pt x="6192" y="1"/>
                    <a:pt x="6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61"/>
          <p:cNvGrpSpPr/>
          <p:nvPr/>
        </p:nvGrpSpPr>
        <p:grpSpPr>
          <a:xfrm>
            <a:off x="7010204" y="2047385"/>
            <a:ext cx="278795" cy="351615"/>
            <a:chOff x="8010427" y="3348503"/>
            <a:chExt cx="278795" cy="351615"/>
          </a:xfrm>
        </p:grpSpPr>
        <p:sp>
          <p:nvSpPr>
            <p:cNvPr id="586" name="Google Shape;586;p61"/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1"/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1"/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1"/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04"/>
          <p:cNvSpPr txBox="1">
            <a:spLocks noGrp="1"/>
          </p:cNvSpPr>
          <p:nvPr>
            <p:ph type="subTitle" idx="1"/>
          </p:nvPr>
        </p:nvSpPr>
        <p:spPr>
          <a:xfrm>
            <a:off x="2228850" y="1704009"/>
            <a:ext cx="4511664" cy="2541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CO" dirty="0"/>
              <a:t>1. Las principales patologías reportadas en el </a:t>
            </a:r>
            <a:r>
              <a:rPr lang="es-CO" dirty="0" err="1"/>
              <a:t>SIViGILA</a:t>
            </a:r>
            <a:r>
              <a:rPr lang="es-CO" dirty="0"/>
              <a:t> son potencialmente evitables.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 dirty="0"/>
              <a:t>2. Los Departamentos con mayor reporte son dónde se ubican las ciudades principales.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 dirty="0"/>
              <a:t>3. Se debe promover el uso de reporte de patología obligatoria con menor índice de  reporte, y establecer estadísticas de mínimo reporte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72" name="Google Shape;1372;p10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173</Words>
  <Application>Microsoft Office PowerPoint</Application>
  <PresentationFormat>Presentación en pantalla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Karla</vt:lpstr>
      <vt:lpstr>DM Serif Display</vt:lpstr>
      <vt:lpstr>Arial</vt:lpstr>
      <vt:lpstr>Minimalist Hepatitis Clinical Case by Slidesgo</vt:lpstr>
      <vt:lpstr>DataSalud</vt:lpstr>
      <vt:lpstr>Table of contents</vt:lpstr>
      <vt:lpstr>Introducción</vt:lpstr>
      <vt:lpstr>Dashboard</vt:lpstr>
      <vt:lpstr>Página Web</vt:lpstr>
      <vt:lpstr>Recomendaciones</vt:lpstr>
      <vt:lpstr>Recomendaciones a futuro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DataSalud</dc:title>
  <cp:lastModifiedBy>Isabella Llinás Alvarado</cp:lastModifiedBy>
  <cp:revision>1</cp:revision>
  <dcterms:modified xsi:type="dcterms:W3CDTF">2023-06-15T20:42:56Z</dcterms:modified>
</cp:coreProperties>
</file>