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2986A-D5C9-4B46-A8B3-3099DA6A5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99B48-21C4-4C51-BBE1-A4A264EB58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4D55-F98D-484B-8616-AB4341597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0D74E-F2B2-4D71-B438-415E2106E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1A5AD-5315-4795-8267-B04719B0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CDF5D-03D2-4819-A9B1-ED5F857992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90E50-BE69-4498-99B0-0308D23A3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D029F-10AF-461E-8209-79F928A196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0C7BB-2667-4904-A698-86A176A57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F2FF-A1FB-4E5C-89D8-3B288C1F2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CF4F2-DB28-40AD-A965-D9E11E66AC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91268B-9D2F-426C-8647-D1CB804EE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router-generic">
            <a:extLst>
              <a:ext uri="{FF2B5EF4-FFF2-40B4-BE49-F238E27FC236}">
                <a16:creationId xmlns:a16="http://schemas.microsoft.com/office/drawing/2014/main" id="{0AAA3F42-9F85-A963-B09C-5C6A794C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870213" cy="612775"/>
          </a:xfrm>
          <a:prstGeom prst="rect">
            <a:avLst/>
          </a:prstGeom>
          <a:noFill/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63EF2E2C-E14E-4481-D86F-EF02D5BADA00}"/>
              </a:ext>
            </a:extLst>
          </p:cNvPr>
          <p:cNvSpPr>
            <a:spLocks/>
          </p:cNvSpPr>
          <p:nvPr/>
        </p:nvSpPr>
        <p:spPr bwMode="auto">
          <a:xfrm flipV="1">
            <a:off x="1708413" y="999139"/>
            <a:ext cx="2118714" cy="2216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FFA53A1-DAC9-15AC-D833-9C38A4C42B05}"/>
              </a:ext>
            </a:extLst>
          </p:cNvPr>
          <p:cNvSpPr>
            <a:spLocks/>
          </p:cNvSpPr>
          <p:nvPr/>
        </p:nvSpPr>
        <p:spPr bwMode="auto">
          <a:xfrm rot="5400000">
            <a:off x="56568" y="2423348"/>
            <a:ext cx="2123599" cy="3147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39A881-D06B-2B02-F63E-9347A6B4C0DC}"/>
              </a:ext>
            </a:extLst>
          </p:cNvPr>
          <p:cNvSpPr txBox="1"/>
          <p:nvPr/>
        </p:nvSpPr>
        <p:spPr>
          <a:xfrm>
            <a:off x="711846" y="304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driggs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4D786-F792-9211-CD72-ECA0E36780CC}"/>
              </a:ext>
            </a:extLst>
          </p:cNvPr>
          <p:cNvSpPr txBox="1"/>
          <p:nvPr/>
        </p:nvSpPr>
        <p:spPr>
          <a:xfrm>
            <a:off x="1294655" y="24286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172.30.0.0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7C0C5-6DAF-FE60-AFE6-DE683FE45322}"/>
              </a:ext>
            </a:extLst>
          </p:cNvPr>
          <p:cNvSpPr txBox="1"/>
          <p:nvPr/>
        </p:nvSpPr>
        <p:spPr>
          <a:xfrm>
            <a:off x="1398536" y="17277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0318F-AEB5-A38F-86E4-C6E4C14E2C5C}"/>
              </a:ext>
            </a:extLst>
          </p:cNvPr>
          <p:cNvSpPr txBox="1"/>
          <p:nvPr/>
        </p:nvSpPr>
        <p:spPr>
          <a:xfrm>
            <a:off x="1827174" y="7973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B921B-B598-4595-C01B-A380C01FE257}"/>
              </a:ext>
            </a:extLst>
          </p:cNvPr>
          <p:cNvSpPr txBox="1"/>
          <p:nvPr/>
        </p:nvSpPr>
        <p:spPr>
          <a:xfrm>
            <a:off x="2569363" y="4894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</a:t>
            </a:r>
          </a:p>
        </p:txBody>
      </p:sp>
      <p:pic>
        <p:nvPicPr>
          <p:cNvPr id="35" name="Picture 4" descr="router-generic">
            <a:extLst>
              <a:ext uri="{FF2B5EF4-FFF2-40B4-BE49-F238E27FC236}">
                <a16:creationId xmlns:a16="http://schemas.microsoft.com/office/drawing/2014/main" id="{9B7E5DA1-B285-3149-633B-4041B384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847" y="727039"/>
            <a:ext cx="870213" cy="612775"/>
          </a:xfrm>
          <a:prstGeom prst="rect">
            <a:avLst/>
          </a:prstGeom>
          <a:noFill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A5BB6-3FCC-E5A8-F5C9-D9ABF81EBB7B}"/>
              </a:ext>
            </a:extLst>
          </p:cNvPr>
          <p:cNvSpPr txBox="1"/>
          <p:nvPr/>
        </p:nvSpPr>
        <p:spPr>
          <a:xfrm>
            <a:off x="3858983" y="2275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2A8173-B90F-4A53-296D-C3C85BC5E370}"/>
              </a:ext>
            </a:extLst>
          </p:cNvPr>
          <p:cNvSpPr txBox="1"/>
          <p:nvPr/>
        </p:nvSpPr>
        <p:spPr>
          <a:xfrm>
            <a:off x="3377742" y="100464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pic>
        <p:nvPicPr>
          <p:cNvPr id="43" name="Picture 4" descr="router-generic">
            <a:extLst>
              <a:ext uri="{FF2B5EF4-FFF2-40B4-BE49-F238E27FC236}">
                <a16:creationId xmlns:a16="http://schemas.microsoft.com/office/drawing/2014/main" id="{5804C797-46CD-FAF7-B419-6CD692DE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170" y="3686231"/>
            <a:ext cx="870213" cy="612775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F498777-7AB2-6691-C084-DBCBB176AB46}"/>
              </a:ext>
            </a:extLst>
          </p:cNvPr>
          <p:cNvSpPr txBox="1"/>
          <p:nvPr/>
        </p:nvSpPr>
        <p:spPr>
          <a:xfrm>
            <a:off x="1027397" y="31867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rigby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7E1C4E-9F53-7465-D087-EDD9D5DA84D9}"/>
              </a:ext>
            </a:extLst>
          </p:cNvPr>
          <p:cNvSpPr txBox="1"/>
          <p:nvPr/>
        </p:nvSpPr>
        <p:spPr>
          <a:xfrm>
            <a:off x="455704" y="3395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196EE6-8AE4-0C37-6EEF-B386F8B9367A}"/>
              </a:ext>
            </a:extLst>
          </p:cNvPr>
          <p:cNvSpPr txBox="1"/>
          <p:nvPr/>
        </p:nvSpPr>
        <p:spPr>
          <a:xfrm>
            <a:off x="1358501" y="4196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76CBB8A-3899-E969-93D6-7574F64B3BF0}"/>
              </a:ext>
            </a:extLst>
          </p:cNvPr>
          <p:cNvSpPr>
            <a:spLocks/>
          </p:cNvSpPr>
          <p:nvPr/>
        </p:nvSpPr>
        <p:spPr bwMode="auto">
          <a:xfrm>
            <a:off x="1520421" y="3953767"/>
            <a:ext cx="2352207" cy="3147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FA1BE0-A26D-E683-31A9-0DA589D897FF}"/>
              </a:ext>
            </a:extLst>
          </p:cNvPr>
          <p:cNvSpPr txBox="1"/>
          <p:nvPr/>
        </p:nvSpPr>
        <p:spPr>
          <a:xfrm>
            <a:off x="2015697" y="359177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192.168.14.0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6EEC32-7D36-D11E-F8C9-6CC161A2AC99}"/>
              </a:ext>
            </a:extLst>
          </p:cNvPr>
          <p:cNvSpPr txBox="1"/>
          <p:nvPr/>
        </p:nvSpPr>
        <p:spPr>
          <a:xfrm>
            <a:off x="4704817" y="4747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1831EA8C-9357-1E82-0B79-ABF853577A2F}"/>
              </a:ext>
            </a:extLst>
          </p:cNvPr>
          <p:cNvSpPr>
            <a:spLocks/>
          </p:cNvSpPr>
          <p:nvPr/>
        </p:nvSpPr>
        <p:spPr bwMode="auto">
          <a:xfrm rot="5400000">
            <a:off x="2993018" y="2364694"/>
            <a:ext cx="2433379" cy="3147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C87A04-7E8C-1AA6-B848-C231627442BD}"/>
              </a:ext>
            </a:extLst>
          </p:cNvPr>
          <p:cNvSpPr txBox="1"/>
          <p:nvPr/>
        </p:nvSpPr>
        <p:spPr>
          <a:xfrm>
            <a:off x="4422426" y="231878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172.16.0.0</a:t>
            </a:r>
          </a:p>
        </p:txBody>
      </p:sp>
      <p:pic>
        <p:nvPicPr>
          <p:cNvPr id="59" name="Picture 4" descr="router-generic">
            <a:extLst>
              <a:ext uri="{FF2B5EF4-FFF2-40B4-BE49-F238E27FC236}">
                <a16:creationId xmlns:a16="http://schemas.microsoft.com/office/drawing/2014/main" id="{FB3AAC49-E5D8-3AC4-A02E-3549AA29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1650" y="3738780"/>
            <a:ext cx="870213" cy="612775"/>
          </a:xfrm>
          <a:prstGeom prst="rect">
            <a:avLst/>
          </a:prstGeom>
          <a:noFill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490D3EF-E67C-D06E-3697-6FE9F23E75BA}"/>
              </a:ext>
            </a:extLst>
          </p:cNvPr>
          <p:cNvSpPr txBox="1"/>
          <p:nvPr/>
        </p:nvSpPr>
        <p:spPr>
          <a:xfrm>
            <a:off x="3070686" y="32419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rexburg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46C42-3C22-D58E-E71D-13EEAF88D04B}"/>
              </a:ext>
            </a:extLst>
          </p:cNvPr>
          <p:cNvSpPr txBox="1"/>
          <p:nvPr/>
        </p:nvSpPr>
        <p:spPr>
          <a:xfrm>
            <a:off x="4169793" y="32463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E24774-4078-724A-4BC6-D4E2E97E3780}"/>
              </a:ext>
            </a:extLst>
          </p:cNvPr>
          <p:cNvSpPr txBox="1"/>
          <p:nvPr/>
        </p:nvSpPr>
        <p:spPr>
          <a:xfrm>
            <a:off x="3378312" y="43697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bradarm</dc:creator>
  <cp:lastModifiedBy>Chesley, Bryce</cp:lastModifiedBy>
  <cp:revision>3</cp:revision>
  <dcterms:created xsi:type="dcterms:W3CDTF">2007-03-01T16:31:18Z</dcterms:created>
  <dcterms:modified xsi:type="dcterms:W3CDTF">2023-11-19T02:18:07Z</dcterms:modified>
</cp:coreProperties>
</file>