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2986A-D5C9-4B46-A8B3-3099DA6A5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99B48-21C4-4C51-BBE1-A4A264EB58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4D55-F98D-484B-8616-AB4341597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0D74E-F2B2-4D71-B438-415E2106E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1A5AD-5315-4795-8267-B04719B0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CDF5D-03D2-4819-A9B1-ED5F857992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90E50-BE69-4498-99B0-0308D23A3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D029F-10AF-461E-8209-79F928A196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0C7BB-2667-4904-A698-86A176A57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F2FF-A1FB-4E5C-89D8-3B288C1F27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CF4F2-DB28-40AD-A965-D9E11E66AC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91268B-9D2F-426C-8647-D1CB804EEF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outer-gener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92263"/>
            <a:ext cx="1524000" cy="1073150"/>
          </a:xfrm>
          <a:prstGeom prst="rect">
            <a:avLst/>
          </a:prstGeom>
          <a:noFill/>
        </p:spPr>
      </p:pic>
      <p:sp>
        <p:nvSpPr>
          <p:cNvPr id="2053" name="Freeform 5"/>
          <p:cNvSpPr>
            <a:spLocks/>
          </p:cNvSpPr>
          <p:nvPr/>
        </p:nvSpPr>
        <p:spPr bwMode="auto">
          <a:xfrm>
            <a:off x="3581400" y="2133600"/>
            <a:ext cx="32019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bradarm</dc:creator>
  <cp:lastModifiedBy>Armstrong, Bradley</cp:lastModifiedBy>
  <cp:revision>2</cp:revision>
  <dcterms:created xsi:type="dcterms:W3CDTF">2007-03-01T16:31:18Z</dcterms:created>
  <dcterms:modified xsi:type="dcterms:W3CDTF">2016-08-08T21:25:42Z</dcterms:modified>
</cp:coreProperties>
</file>