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 id="2147483660" r:id="rId2"/>
    <p:sldMasterId id="2147483684" r:id="rId3"/>
  </p:sldMasterIdLst>
  <p:notesMasterIdLst>
    <p:notesMasterId r:id="rId23"/>
  </p:notesMasterIdLst>
  <p:sldIdLst>
    <p:sldId id="258" r:id="rId4"/>
    <p:sldId id="280" r:id="rId5"/>
    <p:sldId id="295" r:id="rId6"/>
    <p:sldId id="259" r:id="rId7"/>
    <p:sldId id="261" r:id="rId8"/>
    <p:sldId id="287" r:id="rId9"/>
    <p:sldId id="297" r:id="rId10"/>
    <p:sldId id="284" r:id="rId11"/>
    <p:sldId id="296" r:id="rId12"/>
    <p:sldId id="262" r:id="rId13"/>
    <p:sldId id="263" r:id="rId14"/>
    <p:sldId id="264" r:id="rId15"/>
    <p:sldId id="271" r:id="rId16"/>
    <p:sldId id="265" r:id="rId17"/>
    <p:sldId id="274" r:id="rId18"/>
    <p:sldId id="291" r:id="rId19"/>
    <p:sldId id="278" r:id="rId20"/>
    <p:sldId id="28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ifer Jackson" initials="JJ" lastIdx="8" clrIdx="0">
    <p:extLst>
      <p:ext uri="{19B8F6BF-5375-455C-9EA6-DF929625EA0E}">
        <p15:presenceInfo xmlns:p15="http://schemas.microsoft.com/office/powerpoint/2012/main" userId="S::jacksonjn3@vcu.edu::e1188c4d-5987-43e0-985b-0bab9afb0c53" providerId="AD"/>
      </p:ext>
    </p:extLst>
  </p:cmAuthor>
  <p:cmAuthor id="2" name="Guest User" initials="GU" lastIdx="5" clrIdx="1">
    <p:extLst>
      <p:ext uri="{19B8F6BF-5375-455C-9EA6-DF929625EA0E}">
        <p15:presenceInfo xmlns:p15="http://schemas.microsoft.com/office/powerpoint/2012/main" userId="S::urn:spo:anon#04e6f0e9cfbf338bc9e639ea1c638e4326d82b6a289a16966cd416e86b0c8d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5AEB2-2806-01AB-1524-882DA881738C}" v="1276" dt="2021-06-03T17:41:14.102"/>
    <p1510:client id="{1A6C35E7-DC08-4B46-9F8E-5FEB52264499}" v="5182" dt="2021-06-03T21:39:57.621"/>
    <p1510:client id="{21697DB2-15B1-F72A-CCE9-23F53F188E6C}" v="8" dt="2021-06-15T22:11:14.616"/>
    <p1510:client id="{2F7CB827-B2F4-D397-CE48-BE813332FEF1}" v="1821" dt="2021-06-03T03:03:43.804"/>
    <p1510:client id="{3020763A-B8AD-42FE-8928-B9E38252CD16}" v="52" dt="2021-06-03T20:00:51.023"/>
    <p1510:client id="{58F3916B-F738-8BDA-BC10-97265AED0A88}" v="72" dt="2021-06-03T21:44:06.839"/>
    <p1510:client id="{7E985D7A-678B-FB5A-79DB-1180FFA7739E}" v="4075" dt="2021-06-03T17:40:30.282"/>
    <p1510:client id="{9DD8F9D1-E455-4475-947F-6F48B7D86766}" v="248" dt="2021-06-03T18:10:11.758"/>
    <p1510:client id="{A5E00B1A-DC22-2934-E068-85D9C9524DC9}" v="586" dt="2021-06-03T21:04:49.489"/>
    <p1510:client id="{DA8068F6-8D21-4B40-1DD7-EC38C45CB1C0}" v="55" dt="2021-06-03T13:54:57.316"/>
    <p1510:client id="{DC0ADD1C-99A0-1BBC-4223-025DDD081286}" v="2549" dt="2021-06-03T01:57:12.386"/>
    <p1510:client id="{FAE2203F-B762-561B-91BF-FD4DD5AFD608}" v="370" dt="2021-06-03T02:03:40.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ifer Jackson" userId="S::jacksonjn3@vcu.edu::e1188c4d-5987-43e0-985b-0bab9afb0c53" providerId="AD" clId="Web-{58F3916B-F738-8BDA-BC10-97265AED0A88}"/>
    <pc:docChg chg="modSld">
      <pc:chgData name="Jenifer Jackson" userId="S::jacksonjn3@vcu.edu::e1188c4d-5987-43e0-985b-0bab9afb0c53" providerId="AD" clId="Web-{58F3916B-F738-8BDA-BC10-97265AED0A88}" dt="2021-06-03T21:54:49.722" v="343"/>
      <pc:docMkLst>
        <pc:docMk/>
      </pc:docMkLst>
      <pc:sldChg chg="modNotes">
        <pc:chgData name="Jenifer Jackson" userId="S::jacksonjn3@vcu.edu::e1188c4d-5987-43e0-985b-0bab9afb0c53" providerId="AD" clId="Web-{58F3916B-F738-8BDA-BC10-97265AED0A88}" dt="2021-06-03T20:38:39.611" v="1"/>
        <pc:sldMkLst>
          <pc:docMk/>
          <pc:sldMk cId="1661937511" sldId="263"/>
        </pc:sldMkLst>
      </pc:sldChg>
      <pc:sldChg chg="modSp delCm modNotes">
        <pc:chgData name="Jenifer Jackson" userId="S::jacksonjn3@vcu.edu::e1188c4d-5987-43e0-985b-0bab9afb0c53" providerId="AD" clId="Web-{58F3916B-F738-8BDA-BC10-97265AED0A88}" dt="2021-06-03T21:39:59.830" v="237"/>
        <pc:sldMkLst>
          <pc:docMk/>
          <pc:sldMk cId="3856768239" sldId="264"/>
        </pc:sldMkLst>
        <pc:spChg chg="mod">
          <ac:chgData name="Jenifer Jackson" userId="S::jacksonjn3@vcu.edu::e1188c4d-5987-43e0-985b-0bab9afb0c53" providerId="AD" clId="Web-{58F3916B-F738-8BDA-BC10-97265AED0A88}" dt="2021-06-03T21:37:37.434" v="230" actId="20577"/>
          <ac:spMkLst>
            <pc:docMk/>
            <pc:sldMk cId="3856768239" sldId="264"/>
            <ac:spMk id="3" creationId="{AAD93583-62CD-47D0-A58E-76D5B0D6B439}"/>
          </ac:spMkLst>
        </pc:spChg>
      </pc:sldChg>
      <pc:sldChg chg="modSp addCm delCm modNotes">
        <pc:chgData name="Jenifer Jackson" userId="S::jacksonjn3@vcu.edu::e1188c4d-5987-43e0-985b-0bab9afb0c53" providerId="AD" clId="Web-{58F3916B-F738-8BDA-BC10-97265AED0A88}" dt="2021-06-03T21:44:07.589" v="300"/>
        <pc:sldMkLst>
          <pc:docMk/>
          <pc:sldMk cId="2562640881" sldId="265"/>
        </pc:sldMkLst>
        <pc:spChg chg="mod">
          <ac:chgData name="Jenifer Jackson" userId="S::jacksonjn3@vcu.edu::e1188c4d-5987-43e0-985b-0bab9afb0c53" providerId="AD" clId="Web-{58F3916B-F738-8BDA-BC10-97265AED0A88}" dt="2021-06-03T21:44:04.964" v="299" actId="20577"/>
          <ac:spMkLst>
            <pc:docMk/>
            <pc:sldMk cId="2562640881" sldId="265"/>
            <ac:spMk id="3" creationId="{AAD93583-62CD-47D0-A58E-76D5B0D6B439}"/>
          </ac:spMkLst>
        </pc:spChg>
      </pc:sldChg>
      <pc:sldChg chg="addCm delCm modNotes">
        <pc:chgData name="Jenifer Jackson" userId="S::jacksonjn3@vcu.edu::e1188c4d-5987-43e0-985b-0bab9afb0c53" providerId="AD" clId="Web-{58F3916B-F738-8BDA-BC10-97265AED0A88}" dt="2021-06-03T21:42:47.993" v="241"/>
        <pc:sldMkLst>
          <pc:docMk/>
          <pc:sldMk cId="2232481921" sldId="267"/>
        </pc:sldMkLst>
      </pc:sldChg>
      <pc:sldChg chg="delCm modNotes">
        <pc:chgData name="Jenifer Jackson" userId="S::jacksonjn3@vcu.edu::e1188c4d-5987-43e0-985b-0bab9afb0c53" providerId="AD" clId="Web-{58F3916B-F738-8BDA-BC10-97265AED0A88}" dt="2021-06-03T21:40:29.612" v="239"/>
        <pc:sldMkLst>
          <pc:docMk/>
          <pc:sldMk cId="2071634991" sldId="271"/>
        </pc:sldMkLst>
      </pc:sldChg>
      <pc:sldChg chg="delCm modNotes">
        <pc:chgData name="Jenifer Jackson" userId="S::jacksonjn3@vcu.edu::e1188c4d-5987-43e0-985b-0bab9afb0c53" providerId="AD" clId="Web-{58F3916B-F738-8BDA-BC10-97265AED0A88}" dt="2021-06-03T21:12:49.645" v="221"/>
        <pc:sldMkLst>
          <pc:docMk/>
          <pc:sldMk cId="227228286" sldId="284"/>
        </pc:sldMkLst>
      </pc:sldChg>
      <pc:sldChg chg="modNotes">
        <pc:chgData name="Jenifer Jackson" userId="S::jacksonjn3@vcu.edu::e1188c4d-5987-43e0-985b-0bab9afb0c53" providerId="AD" clId="Web-{58F3916B-F738-8BDA-BC10-97265AED0A88}" dt="2021-06-03T21:54:24.315" v="342"/>
        <pc:sldMkLst>
          <pc:docMk/>
          <pc:sldMk cId="2131966386" sldId="286"/>
        </pc:sldMkLst>
      </pc:sldChg>
      <pc:sldChg chg="modNotes">
        <pc:chgData name="Jenifer Jackson" userId="S::jacksonjn3@vcu.edu::e1188c4d-5987-43e0-985b-0bab9afb0c53" providerId="AD" clId="Web-{58F3916B-F738-8BDA-BC10-97265AED0A88}" dt="2021-06-03T21:54:49.722" v="343"/>
        <pc:sldMkLst>
          <pc:docMk/>
          <pc:sldMk cId="3305757425" sldId="296"/>
        </pc:sldMkLst>
      </pc:sldChg>
    </pc:docChg>
  </pc:docChgLst>
  <pc:docChgLst>
    <pc:chgData name="Guest User" userId="S::urn:spo:anon#04e6f0e9cfbf338bc9e639ea1c638e4326d82b6a289a16966cd416e86b0c8d75::" providerId="AD" clId="Web-{18B5AEB2-2806-01AB-1524-882DA881738C}"/>
    <pc:docChg chg="modSld">
      <pc:chgData name="Guest User" userId="S::urn:spo:anon#04e6f0e9cfbf338bc9e639ea1c638e4326d82b6a289a16966cd416e86b0c8d75::" providerId="AD" clId="Web-{18B5AEB2-2806-01AB-1524-882DA881738C}" dt="2021-06-03T21:42:29.781" v="2641"/>
      <pc:docMkLst>
        <pc:docMk/>
      </pc:docMkLst>
      <pc:sldChg chg="addSp delSp modSp modNotes">
        <pc:chgData name="Guest User" userId="S::urn:spo:anon#04e6f0e9cfbf338bc9e639ea1c638e4326d82b6a289a16966cd416e86b0c8d75::" providerId="AD" clId="Web-{18B5AEB2-2806-01AB-1524-882DA881738C}" dt="2021-06-03T21:41:22.203" v="2630"/>
        <pc:sldMkLst>
          <pc:docMk/>
          <pc:sldMk cId="3703086846" sldId="259"/>
        </pc:sldMkLst>
        <pc:spChg chg="mod">
          <ac:chgData name="Guest User" userId="S::urn:spo:anon#04e6f0e9cfbf338bc9e639ea1c638e4326d82b6a289a16966cd416e86b0c8d75::" providerId="AD" clId="Web-{18B5AEB2-2806-01AB-1524-882DA881738C}" dt="2021-06-03T12:53:08.341" v="909"/>
          <ac:spMkLst>
            <pc:docMk/>
            <pc:sldMk cId="3703086846" sldId="259"/>
            <ac:spMk id="2" creationId="{3C0726CA-0E27-4E46-A05D-ED042B771D33}"/>
          </ac:spMkLst>
        </pc:spChg>
        <pc:spChg chg="mod">
          <ac:chgData name="Guest User" userId="S::urn:spo:anon#04e6f0e9cfbf338bc9e639ea1c638e4326d82b6a289a16966cd416e86b0c8d75::" providerId="AD" clId="Web-{18B5AEB2-2806-01AB-1524-882DA881738C}" dt="2021-06-03T12:53:08.341" v="909"/>
          <ac:spMkLst>
            <pc:docMk/>
            <pc:sldMk cId="3703086846" sldId="259"/>
            <ac:spMk id="5" creationId="{5B572C96-2023-4D45-A650-5D50FF582040}"/>
          </ac:spMkLst>
        </pc:spChg>
        <pc:spChg chg="add del mod">
          <ac:chgData name="Guest User" userId="S::urn:spo:anon#04e6f0e9cfbf338bc9e639ea1c638e4326d82b6a289a16966cd416e86b0c8d75::" providerId="AD" clId="Web-{18B5AEB2-2806-01AB-1524-882DA881738C}" dt="2021-06-03T12:53:23.169" v="912"/>
          <ac:spMkLst>
            <pc:docMk/>
            <pc:sldMk cId="3703086846" sldId="259"/>
            <ac:spMk id="8" creationId="{D698658B-109A-41A0-83CA-72B2D97770F8}"/>
          </ac:spMkLst>
        </pc:spChg>
        <pc:spChg chg="add del mod">
          <ac:chgData name="Guest User" userId="S::urn:spo:anon#04e6f0e9cfbf338bc9e639ea1c638e4326d82b6a289a16966cd416e86b0c8d75::" providerId="AD" clId="Web-{18B5AEB2-2806-01AB-1524-882DA881738C}" dt="2021-06-03T12:53:21.013" v="911"/>
          <ac:spMkLst>
            <pc:docMk/>
            <pc:sldMk cId="3703086846" sldId="259"/>
            <ac:spMk id="9" creationId="{01410619-0B83-4E0F-BA2C-9D47ACDCFBE1}"/>
          </ac:spMkLst>
        </pc:spChg>
        <pc:spChg chg="add del mod">
          <ac:chgData name="Guest User" userId="S::urn:spo:anon#04e6f0e9cfbf338bc9e639ea1c638e4326d82b6a289a16966cd416e86b0c8d75::" providerId="AD" clId="Web-{18B5AEB2-2806-01AB-1524-882DA881738C}" dt="2021-06-03T12:53:18.341" v="910"/>
          <ac:spMkLst>
            <pc:docMk/>
            <pc:sldMk cId="3703086846" sldId="259"/>
            <ac:spMk id="10" creationId="{EF635169-FDF0-4FDC-97CA-E9DCCF0A835B}"/>
          </ac:spMkLst>
        </pc:spChg>
        <pc:spChg chg="add del">
          <ac:chgData name="Guest User" userId="S::urn:spo:anon#04e6f0e9cfbf338bc9e639ea1c638e4326d82b6a289a16966cd416e86b0c8d75::" providerId="AD" clId="Web-{18B5AEB2-2806-01AB-1524-882DA881738C}" dt="2021-06-03T12:53:08.341" v="909"/>
          <ac:spMkLst>
            <pc:docMk/>
            <pc:sldMk cId="3703086846" sldId="259"/>
            <ac:spMk id="11" creationId="{823AC064-BC96-4F32-8AE1-B2FD38754823}"/>
          </ac:spMkLst>
        </pc:spChg>
        <pc:spChg chg="add del">
          <ac:chgData name="Guest User" userId="S::urn:spo:anon#04e6f0e9cfbf338bc9e639ea1c638e4326d82b6a289a16966cd416e86b0c8d75::" providerId="AD" clId="Web-{18B5AEB2-2806-01AB-1524-882DA881738C}" dt="2021-06-03T12:52:27.372" v="901"/>
          <ac:spMkLst>
            <pc:docMk/>
            <pc:sldMk cId="3703086846" sldId="259"/>
            <ac:spMk id="12" creationId="{A569C623-0691-4425-9D30-51DB16CFD217}"/>
          </ac:spMkLst>
        </pc:spChg>
        <pc:spChg chg="add del">
          <ac:chgData name="Guest User" userId="S::urn:spo:anon#04e6f0e9cfbf338bc9e639ea1c638e4326d82b6a289a16966cd416e86b0c8d75::" providerId="AD" clId="Web-{18B5AEB2-2806-01AB-1524-882DA881738C}" dt="2021-06-03T12:53:08.341" v="909"/>
          <ac:spMkLst>
            <pc:docMk/>
            <pc:sldMk cId="3703086846" sldId="259"/>
            <ac:spMk id="20" creationId="{C95B82D5-A8BB-45BF-BED8-C7B206892100}"/>
          </ac:spMkLst>
        </pc:spChg>
        <pc:spChg chg="add del">
          <ac:chgData name="Guest User" userId="S::urn:spo:anon#04e6f0e9cfbf338bc9e639ea1c638e4326d82b6a289a16966cd416e86b0c8d75::" providerId="AD" clId="Web-{18B5AEB2-2806-01AB-1524-882DA881738C}" dt="2021-06-03T12:53:08.341" v="909"/>
          <ac:spMkLst>
            <pc:docMk/>
            <pc:sldMk cId="3703086846" sldId="259"/>
            <ac:spMk id="22" creationId="{296C61EC-FBF4-4216-BE67-6C864D30A01C}"/>
          </ac:spMkLst>
        </pc:spChg>
        <pc:spChg chg="add del">
          <ac:chgData name="Guest User" userId="S::urn:spo:anon#04e6f0e9cfbf338bc9e639ea1c638e4326d82b6a289a16966cd416e86b0c8d75::" providerId="AD" clId="Web-{18B5AEB2-2806-01AB-1524-882DA881738C}" dt="2021-06-03T12:53:08.341" v="909"/>
          <ac:spMkLst>
            <pc:docMk/>
            <pc:sldMk cId="3703086846" sldId="259"/>
            <ac:spMk id="24" creationId="{39D6C490-0229-4573-9696-B73E5B3A9C33}"/>
          </ac:spMkLst>
        </pc:spChg>
        <pc:picChg chg="del">
          <ac:chgData name="Guest User" userId="S::urn:spo:anon#04e6f0e9cfbf338bc9e639ea1c638e4326d82b6a289a16966cd416e86b0c8d75::" providerId="AD" clId="Web-{18B5AEB2-2806-01AB-1524-882DA881738C}" dt="2021-06-03T11:55:07.794" v="1"/>
          <ac:picMkLst>
            <pc:docMk/>
            <pc:sldMk cId="3703086846" sldId="259"/>
            <ac:picMk id="3" creationId="{9E03CDFC-3555-4443-A5F7-BF0C383C6C54}"/>
          </ac:picMkLst>
        </pc:picChg>
        <pc:picChg chg="add del mod">
          <ac:chgData name="Guest User" userId="S::urn:spo:anon#04e6f0e9cfbf338bc9e639ea1c638e4326d82b6a289a16966cd416e86b0c8d75::" providerId="AD" clId="Web-{18B5AEB2-2806-01AB-1524-882DA881738C}" dt="2021-06-03T12:10:49.325" v="7"/>
          <ac:picMkLst>
            <pc:docMk/>
            <pc:sldMk cId="3703086846" sldId="259"/>
            <ac:picMk id="4" creationId="{77B78836-5DF7-46A6-AAA2-F3EB0ADE822B}"/>
          </ac:picMkLst>
        </pc:picChg>
        <pc:picChg chg="add mod modCrop">
          <ac:chgData name="Guest User" userId="S::urn:spo:anon#04e6f0e9cfbf338bc9e639ea1c638e4326d82b6a289a16966cd416e86b0c8d75::" providerId="AD" clId="Web-{18B5AEB2-2806-01AB-1524-882DA881738C}" dt="2021-06-03T12:53:08.341" v="909"/>
          <ac:picMkLst>
            <pc:docMk/>
            <pc:sldMk cId="3703086846" sldId="259"/>
            <ac:picMk id="6" creationId="{93E263C0-713D-4C43-A256-E88927B0284E}"/>
          </ac:picMkLst>
        </pc:picChg>
        <pc:picChg chg="mod ord">
          <ac:chgData name="Guest User" userId="S::urn:spo:anon#04e6f0e9cfbf338bc9e639ea1c638e4326d82b6a289a16966cd416e86b0c8d75::" providerId="AD" clId="Web-{18B5AEB2-2806-01AB-1524-882DA881738C}" dt="2021-06-03T12:53:08.341" v="909"/>
          <ac:picMkLst>
            <pc:docMk/>
            <pc:sldMk cId="3703086846" sldId="259"/>
            <ac:picMk id="7" creationId="{2EBEF6BE-4338-49C9-A72A-51F8C71871A5}"/>
          </ac:picMkLst>
        </pc:picChg>
        <pc:cxnChg chg="add del">
          <ac:chgData name="Guest User" userId="S::urn:spo:anon#04e6f0e9cfbf338bc9e639ea1c638e4326d82b6a289a16966cd416e86b0c8d75::" providerId="AD" clId="Web-{18B5AEB2-2806-01AB-1524-882DA881738C}" dt="2021-06-03T12:53:08.341" v="909"/>
          <ac:cxnSpMkLst>
            <pc:docMk/>
            <pc:sldMk cId="3703086846" sldId="259"/>
            <ac:cxnSpMk id="13" creationId="{7E7C77BC-7138-40B1-A15B-20F57A494629}"/>
          </ac:cxnSpMkLst>
        </pc:cxnChg>
        <pc:cxnChg chg="add del">
          <ac:chgData name="Guest User" userId="S::urn:spo:anon#04e6f0e9cfbf338bc9e639ea1c638e4326d82b6a289a16966cd416e86b0c8d75::" providerId="AD" clId="Web-{18B5AEB2-2806-01AB-1524-882DA881738C}" dt="2021-06-03T12:53:08.341" v="909"/>
          <ac:cxnSpMkLst>
            <pc:docMk/>
            <pc:sldMk cId="3703086846" sldId="259"/>
            <ac:cxnSpMk id="15" creationId="{DB146403-F3D6-484B-B2ED-97F9565D0370}"/>
          </ac:cxnSpMkLst>
        </pc:cxnChg>
      </pc:sldChg>
      <pc:sldChg chg="modNotes">
        <pc:chgData name="Guest User" userId="S::urn:spo:anon#04e6f0e9cfbf338bc9e639ea1c638e4326d82b6a289a16966cd416e86b0c8d75::" providerId="AD" clId="Web-{18B5AEB2-2806-01AB-1524-882DA881738C}" dt="2021-06-03T21:41:36.750" v="2633"/>
        <pc:sldMkLst>
          <pc:docMk/>
          <pc:sldMk cId="1205171599" sldId="261"/>
        </pc:sldMkLst>
      </pc:sldChg>
      <pc:sldChg chg="addSp delSp modSp addCm delCm modNotes">
        <pc:chgData name="Guest User" userId="S::urn:spo:anon#04e6f0e9cfbf338bc9e639ea1c638e4326d82b6a289a16966cd416e86b0c8d75::" providerId="AD" clId="Web-{18B5AEB2-2806-01AB-1524-882DA881738C}" dt="2021-06-03T21:42:29.781" v="2641"/>
        <pc:sldMkLst>
          <pc:docMk/>
          <pc:sldMk cId="3707676579" sldId="262"/>
        </pc:sldMkLst>
        <pc:spChg chg="mod">
          <ac:chgData name="Guest User" userId="S::urn:spo:anon#04e6f0e9cfbf338bc9e639ea1c638e4326d82b6a289a16966cd416e86b0c8d75::" providerId="AD" clId="Web-{18B5AEB2-2806-01AB-1524-882DA881738C}" dt="2021-06-03T16:39:04.705" v="2169" actId="20577"/>
          <ac:spMkLst>
            <pc:docMk/>
            <pc:sldMk cId="3707676579" sldId="262"/>
            <ac:spMk id="2" creationId="{3C0726CA-0E27-4E46-A05D-ED042B771D33}"/>
          </ac:spMkLst>
        </pc:spChg>
        <pc:spChg chg="add del mod">
          <ac:chgData name="Guest User" userId="S::urn:spo:anon#04e6f0e9cfbf338bc9e639ea1c638e4326d82b6a289a16966cd416e86b0c8d75::" providerId="AD" clId="Web-{18B5AEB2-2806-01AB-1524-882DA881738C}" dt="2021-06-03T16:45:48.179" v="2292"/>
          <ac:spMkLst>
            <pc:docMk/>
            <pc:sldMk cId="3707676579" sldId="262"/>
            <ac:spMk id="30" creationId="{8BF4F784-6450-4821-8A20-3C51FA20A198}"/>
          </ac:spMkLst>
        </pc:spChg>
        <pc:spChg chg="add mod">
          <ac:chgData name="Guest User" userId="S::urn:spo:anon#04e6f0e9cfbf338bc9e639ea1c638e4326d82b6a289a16966cd416e86b0c8d75::" providerId="AD" clId="Web-{18B5AEB2-2806-01AB-1524-882DA881738C}" dt="2021-06-03T17:41:07.930" v="2608" actId="20577"/>
          <ac:spMkLst>
            <pc:docMk/>
            <pc:sldMk cId="3707676579" sldId="262"/>
            <ac:spMk id="62" creationId="{EC6EFA69-1F87-46E0-A269-539253F410A1}"/>
          </ac:spMkLst>
        </pc:spChg>
        <pc:spChg chg="mod">
          <ac:chgData name="Guest User" userId="S::urn:spo:anon#04e6f0e9cfbf338bc9e639ea1c638e4326d82b6a289a16966cd416e86b0c8d75::" providerId="AD" clId="Web-{18B5AEB2-2806-01AB-1524-882DA881738C}" dt="2021-06-03T13:08:28.841" v="1292" actId="1076"/>
          <ac:spMkLst>
            <pc:docMk/>
            <pc:sldMk cId="3707676579" sldId="262"/>
            <ac:spMk id="63" creationId="{5C7940F0-871C-49D8-98BE-930FF1E3483A}"/>
          </ac:spMkLst>
        </pc:spChg>
        <pc:spChg chg="mod">
          <ac:chgData name="Guest User" userId="S::urn:spo:anon#04e6f0e9cfbf338bc9e639ea1c638e4326d82b6a289a16966cd416e86b0c8d75::" providerId="AD" clId="Web-{18B5AEB2-2806-01AB-1524-882DA881738C}" dt="2021-06-03T13:08:38.482" v="1295" actId="1076"/>
          <ac:spMkLst>
            <pc:docMk/>
            <pc:sldMk cId="3707676579" sldId="262"/>
            <ac:spMk id="78" creationId="{86CCC837-4B20-4C27-8E79-732CFE37D373}"/>
          </ac:spMkLst>
        </pc:spChg>
        <pc:graphicFrameChg chg="mod modGraphic">
          <ac:chgData name="Guest User" userId="S::urn:spo:anon#04e6f0e9cfbf338bc9e639ea1c638e4326d82b6a289a16966cd416e86b0c8d75::" providerId="AD" clId="Web-{18B5AEB2-2806-01AB-1524-882DA881738C}" dt="2021-06-03T13:08:13.669" v="1289" actId="1076"/>
          <ac:graphicFrameMkLst>
            <pc:docMk/>
            <pc:sldMk cId="3707676579" sldId="262"/>
            <ac:graphicFrameMk id="10" creationId="{D420E251-1A35-49AD-A95C-CF479FA2B775}"/>
          </ac:graphicFrameMkLst>
        </pc:graphicFrameChg>
        <pc:graphicFrameChg chg="add del mod modGraphic">
          <ac:chgData name="Guest User" userId="S::urn:spo:anon#04e6f0e9cfbf338bc9e639ea1c638e4326d82b6a289a16966cd416e86b0c8d75::" providerId="AD" clId="Web-{18B5AEB2-2806-01AB-1524-882DA881738C}" dt="2021-06-03T16:45:04.194" v="2284"/>
          <ac:graphicFrameMkLst>
            <pc:docMk/>
            <pc:sldMk cId="3707676579" sldId="262"/>
            <ac:graphicFrameMk id="19" creationId="{83645645-A5ED-43ED-99A6-BB7744509E2B}"/>
          </ac:graphicFrameMkLst>
        </pc:graphicFrameChg>
        <pc:picChg chg="mod">
          <ac:chgData name="Guest User" userId="S::urn:spo:anon#04e6f0e9cfbf338bc9e639ea1c638e4326d82b6a289a16966cd416e86b0c8d75::" providerId="AD" clId="Web-{18B5AEB2-2806-01AB-1524-882DA881738C}" dt="2021-06-03T13:08:31.685" v="1293" actId="1076"/>
          <ac:picMkLst>
            <pc:docMk/>
            <pc:sldMk cId="3707676579" sldId="262"/>
            <ac:picMk id="48" creationId="{F92BEAC5-F31A-42BF-A293-135AA78CA342}"/>
          </ac:picMkLst>
        </pc:picChg>
        <pc:picChg chg="mod">
          <ac:chgData name="Guest User" userId="S::urn:spo:anon#04e6f0e9cfbf338bc9e639ea1c638e4326d82b6a289a16966cd416e86b0c8d75::" providerId="AD" clId="Web-{18B5AEB2-2806-01AB-1524-882DA881738C}" dt="2021-06-03T13:08:39.403" v="1296" actId="1076"/>
          <ac:picMkLst>
            <pc:docMk/>
            <pc:sldMk cId="3707676579" sldId="262"/>
            <ac:picMk id="79" creationId="{E5331B91-FB50-400A-8B3C-177C44805B20}"/>
          </ac:picMkLst>
        </pc:picChg>
      </pc:sldChg>
      <pc:sldChg chg="modSp">
        <pc:chgData name="Guest User" userId="S::urn:spo:anon#04e6f0e9cfbf338bc9e639ea1c638e4326d82b6a289a16966cd416e86b0c8d75::" providerId="AD" clId="Web-{18B5AEB2-2806-01AB-1524-882DA881738C}" dt="2021-06-03T15:32:36.664" v="1950" actId="20577"/>
        <pc:sldMkLst>
          <pc:docMk/>
          <pc:sldMk cId="2232481921" sldId="267"/>
        </pc:sldMkLst>
        <pc:spChg chg="mod">
          <ac:chgData name="Guest User" userId="S::urn:spo:anon#04e6f0e9cfbf338bc9e639ea1c638e4326d82b6a289a16966cd416e86b0c8d75::" providerId="AD" clId="Web-{18B5AEB2-2806-01AB-1524-882DA881738C}" dt="2021-06-03T15:32:36.664" v="1950" actId="20577"/>
          <ac:spMkLst>
            <pc:docMk/>
            <pc:sldMk cId="2232481921" sldId="267"/>
            <ac:spMk id="24" creationId="{6A36DFC9-6406-423F-9C55-F18782D9A462}"/>
          </ac:spMkLst>
        </pc:spChg>
      </pc:sldChg>
      <pc:sldChg chg="modSp">
        <pc:chgData name="Guest User" userId="S::urn:spo:anon#04e6f0e9cfbf338bc9e639ea1c638e4326d82b6a289a16966cd416e86b0c8d75::" providerId="AD" clId="Web-{18B5AEB2-2806-01AB-1524-882DA881738C}" dt="2021-06-03T15:37:51.028" v="2166" actId="14100"/>
        <pc:sldMkLst>
          <pc:docMk/>
          <pc:sldMk cId="227228286" sldId="284"/>
        </pc:sldMkLst>
        <pc:picChg chg="mod">
          <ac:chgData name="Guest User" userId="S::urn:spo:anon#04e6f0e9cfbf338bc9e639ea1c638e4326d82b6a289a16966cd416e86b0c8d75::" providerId="AD" clId="Web-{18B5AEB2-2806-01AB-1524-882DA881738C}" dt="2021-06-03T15:37:51.028" v="2166" actId="14100"/>
          <ac:picMkLst>
            <pc:docMk/>
            <pc:sldMk cId="227228286" sldId="284"/>
            <ac:picMk id="4" creationId="{5C0E0062-7D99-4607-9C20-F8FFB845BD63}"/>
          </ac:picMkLst>
        </pc:picChg>
      </pc:sldChg>
      <pc:sldChg chg="modNotes">
        <pc:chgData name="Guest User" userId="S::urn:spo:anon#04e6f0e9cfbf338bc9e639ea1c638e4326d82b6a289a16966cd416e86b0c8d75::" providerId="AD" clId="Web-{18B5AEB2-2806-01AB-1524-882DA881738C}" dt="2021-06-03T21:41:56.281" v="2635"/>
        <pc:sldMkLst>
          <pc:docMk/>
          <pc:sldMk cId="1598283252" sldId="287"/>
        </pc:sldMkLst>
      </pc:sldChg>
      <pc:sldChg chg="modNotes">
        <pc:chgData name="Guest User" userId="S::urn:spo:anon#04e6f0e9cfbf338bc9e639ea1c638e4326d82b6a289a16966cd416e86b0c8d75::" providerId="AD" clId="Web-{18B5AEB2-2806-01AB-1524-882DA881738C}" dt="2021-06-03T12:35:07.466" v="890"/>
        <pc:sldMkLst>
          <pc:docMk/>
          <pc:sldMk cId="3305757425" sldId="296"/>
        </pc:sldMkLst>
      </pc:sldChg>
      <pc:sldChg chg="addCm">
        <pc:chgData name="Guest User" userId="S::urn:spo:anon#04e6f0e9cfbf338bc9e639ea1c638e4326d82b6a289a16966cd416e86b0c8d75::" providerId="AD" clId="Web-{18B5AEB2-2806-01AB-1524-882DA881738C}" dt="2021-06-03T17:00:30.692" v="2582"/>
        <pc:sldMkLst>
          <pc:docMk/>
          <pc:sldMk cId="1529050575" sldId="297"/>
        </pc:sldMkLst>
      </pc:sldChg>
    </pc:docChg>
  </pc:docChgLst>
  <pc:docChgLst>
    <pc:chgData name="Guest User" userId="S::urn:spo:anon#04e6f0e9cfbf338bc9e639ea1c638e4326d82b6a289a16966cd416e86b0c8d75::" providerId="AD" clId="Web-{DC0ADD1C-99A0-1BBC-4223-025DDD081286}"/>
    <pc:docChg chg="addSld delSld modSld sldOrd">
      <pc:chgData name="Guest User" userId="S::urn:spo:anon#04e6f0e9cfbf338bc9e639ea1c638e4326d82b6a289a16966cd416e86b0c8d75::" providerId="AD" clId="Web-{DC0ADD1C-99A0-1BBC-4223-025DDD081286}" dt="2021-06-03T01:57:12.386" v="1823" actId="1076"/>
      <pc:docMkLst>
        <pc:docMk/>
      </pc:docMkLst>
      <pc:sldChg chg="del">
        <pc:chgData name="Guest User" userId="S::urn:spo:anon#04e6f0e9cfbf338bc9e639ea1c638e4326d82b6a289a16966cd416e86b0c8d75::" providerId="AD" clId="Web-{DC0ADD1C-99A0-1BBC-4223-025DDD081286}" dt="2021-06-02T14:30:58.800" v="65"/>
        <pc:sldMkLst>
          <pc:docMk/>
          <pc:sldMk cId="2327652634" sldId="256"/>
        </pc:sldMkLst>
      </pc:sldChg>
      <pc:sldChg chg="modSp">
        <pc:chgData name="Guest User" userId="S::urn:spo:anon#04e6f0e9cfbf338bc9e639ea1c638e4326d82b6a289a16966cd416e86b0c8d75::" providerId="AD" clId="Web-{DC0ADD1C-99A0-1BBC-4223-025DDD081286}" dt="2021-06-02T14:33:01.491" v="69" actId="20577"/>
        <pc:sldMkLst>
          <pc:docMk/>
          <pc:sldMk cId="1462073799" sldId="258"/>
        </pc:sldMkLst>
        <pc:spChg chg="mod">
          <ac:chgData name="Guest User" userId="S::urn:spo:anon#04e6f0e9cfbf338bc9e639ea1c638e4326d82b6a289a16966cd416e86b0c8d75::" providerId="AD" clId="Web-{DC0ADD1C-99A0-1BBC-4223-025DDD081286}" dt="2021-06-02T14:33:01.491" v="69" actId="20577"/>
          <ac:spMkLst>
            <pc:docMk/>
            <pc:sldMk cId="1462073799" sldId="258"/>
            <ac:spMk id="2" creationId="{67E9AF93-422D-497B-84C2-4BFEE0BF51E0}"/>
          </ac:spMkLst>
        </pc:spChg>
      </pc:sldChg>
      <pc:sldChg chg="addSp delSp modSp modNotes">
        <pc:chgData name="Guest User" userId="S::urn:spo:anon#04e6f0e9cfbf338bc9e639ea1c638e4326d82b6a289a16966cd416e86b0c8d75::" providerId="AD" clId="Web-{DC0ADD1C-99A0-1BBC-4223-025DDD081286}" dt="2021-06-02T18:54:35.868" v="667"/>
        <pc:sldMkLst>
          <pc:docMk/>
          <pc:sldMk cId="3703086846" sldId="259"/>
        </pc:sldMkLst>
        <pc:spChg chg="mod">
          <ac:chgData name="Guest User" userId="S::urn:spo:anon#04e6f0e9cfbf338bc9e639ea1c638e4326d82b6a289a16966cd416e86b0c8d75::" providerId="AD" clId="Web-{DC0ADD1C-99A0-1BBC-4223-025DDD081286}" dt="2021-06-02T18:53:50.320" v="638" actId="20577"/>
          <ac:spMkLst>
            <pc:docMk/>
            <pc:sldMk cId="3703086846" sldId="259"/>
            <ac:spMk id="2" creationId="{3C0726CA-0E27-4E46-A05D-ED042B771D33}"/>
          </ac:spMkLst>
        </pc:spChg>
        <pc:spChg chg="add mod">
          <ac:chgData name="Guest User" userId="S::urn:spo:anon#04e6f0e9cfbf338bc9e639ea1c638e4326d82b6a289a16966cd416e86b0c8d75::" providerId="AD" clId="Web-{DC0ADD1C-99A0-1BBC-4223-025DDD081286}" dt="2021-06-02T15:36:09.299" v="105" actId="20577"/>
          <ac:spMkLst>
            <pc:docMk/>
            <pc:sldMk cId="3703086846" sldId="259"/>
            <ac:spMk id="5" creationId="{5B572C96-2023-4D45-A650-5D50FF582040}"/>
          </ac:spMkLst>
        </pc:spChg>
        <pc:spChg chg="add">
          <ac:chgData name="Guest User" userId="S::urn:spo:anon#04e6f0e9cfbf338bc9e639ea1c638e4326d82b6a289a16966cd416e86b0c8d75::" providerId="AD" clId="Web-{DC0ADD1C-99A0-1BBC-4223-025DDD081286}" dt="2021-06-02T14:32:33.568" v="68"/>
          <ac:spMkLst>
            <pc:docMk/>
            <pc:sldMk cId="3703086846" sldId="259"/>
            <ac:spMk id="11" creationId="{823AC064-BC96-4F32-8AE1-B2FD38754823}"/>
          </ac:spMkLst>
        </pc:spChg>
        <pc:picChg chg="add mod">
          <ac:chgData name="Guest User" userId="S::urn:spo:anon#04e6f0e9cfbf338bc9e639ea1c638e4326d82b6a289a16966cd416e86b0c8d75::" providerId="AD" clId="Web-{DC0ADD1C-99A0-1BBC-4223-025DDD081286}" dt="2021-06-02T14:32:33.568" v="68"/>
          <ac:picMkLst>
            <pc:docMk/>
            <pc:sldMk cId="3703086846" sldId="259"/>
            <ac:picMk id="3" creationId="{9E03CDFC-3555-4443-A5F7-BF0C383C6C54}"/>
          </ac:picMkLst>
        </pc:picChg>
        <pc:picChg chg="add del mod">
          <ac:chgData name="Guest User" userId="S::urn:spo:anon#04e6f0e9cfbf338bc9e639ea1c638e4326d82b6a289a16966cd416e86b0c8d75::" providerId="AD" clId="Web-{DC0ADD1C-99A0-1BBC-4223-025DDD081286}" dt="2021-06-02T18:54:35.868" v="667"/>
          <ac:picMkLst>
            <pc:docMk/>
            <pc:sldMk cId="3703086846" sldId="259"/>
            <ac:picMk id="4" creationId="{B2AAA499-EEA7-4DD4-897D-B81DF211324A}"/>
          </ac:picMkLst>
        </pc:picChg>
        <pc:picChg chg="del mod">
          <ac:chgData name="Guest User" userId="S::urn:spo:anon#04e6f0e9cfbf338bc9e639ea1c638e4326d82b6a289a16966cd416e86b0c8d75::" providerId="AD" clId="Web-{DC0ADD1C-99A0-1BBC-4223-025DDD081286}" dt="2021-06-02T15:32:16.667" v="71"/>
          <ac:picMkLst>
            <pc:docMk/>
            <pc:sldMk cId="3703086846" sldId="259"/>
            <ac:picMk id="6" creationId="{98C3AFD5-3CD1-46B9-B69C-8A85A4882F16}"/>
          </ac:picMkLst>
        </pc:picChg>
        <pc:picChg chg="add mod">
          <ac:chgData name="Guest User" userId="S::urn:spo:anon#04e6f0e9cfbf338bc9e639ea1c638e4326d82b6a289a16966cd416e86b0c8d75::" providerId="AD" clId="Web-{DC0ADD1C-99A0-1BBC-4223-025DDD081286}" dt="2021-06-02T15:36:28.706" v="109" actId="1076"/>
          <ac:picMkLst>
            <pc:docMk/>
            <pc:sldMk cId="3703086846" sldId="259"/>
            <ac:picMk id="7" creationId="{2EBEF6BE-4338-49C9-A72A-51F8C71871A5}"/>
          </ac:picMkLst>
        </pc:picChg>
        <pc:cxnChg chg="add">
          <ac:chgData name="Guest User" userId="S::urn:spo:anon#04e6f0e9cfbf338bc9e639ea1c638e4326d82b6a289a16966cd416e86b0c8d75::" providerId="AD" clId="Web-{DC0ADD1C-99A0-1BBC-4223-025DDD081286}" dt="2021-06-02T14:32:33.568" v="68"/>
          <ac:cxnSpMkLst>
            <pc:docMk/>
            <pc:sldMk cId="3703086846" sldId="259"/>
            <ac:cxnSpMk id="13" creationId="{7E7C77BC-7138-40B1-A15B-20F57A494629}"/>
          </ac:cxnSpMkLst>
        </pc:cxnChg>
        <pc:cxnChg chg="add">
          <ac:chgData name="Guest User" userId="S::urn:spo:anon#04e6f0e9cfbf338bc9e639ea1c638e4326d82b6a289a16966cd416e86b0c8d75::" providerId="AD" clId="Web-{DC0ADD1C-99A0-1BBC-4223-025DDD081286}" dt="2021-06-02T14:32:33.568" v="68"/>
          <ac:cxnSpMkLst>
            <pc:docMk/>
            <pc:sldMk cId="3703086846" sldId="259"/>
            <ac:cxnSpMk id="15" creationId="{DB146403-F3D6-484B-B2ED-97F9565D0370}"/>
          </ac:cxnSpMkLst>
        </pc:cxnChg>
      </pc:sldChg>
      <pc:sldChg chg="addSp delSp modSp mod setBg setClrOvrMap modNotes">
        <pc:chgData name="Guest User" userId="S::urn:spo:anon#04e6f0e9cfbf338bc9e639ea1c638e4326d82b6a289a16966cd416e86b0c8d75::" providerId="AD" clId="Web-{DC0ADD1C-99A0-1BBC-4223-025DDD081286}" dt="2021-06-02T19:36:51.554" v="1294" actId="20577"/>
        <pc:sldMkLst>
          <pc:docMk/>
          <pc:sldMk cId="1205171599" sldId="261"/>
        </pc:sldMkLst>
        <pc:spChg chg="mod">
          <ac:chgData name="Guest User" userId="S::urn:spo:anon#04e6f0e9cfbf338bc9e639ea1c638e4326d82b6a289a16966cd416e86b0c8d75::" providerId="AD" clId="Web-{DC0ADD1C-99A0-1BBC-4223-025DDD081286}" dt="2021-06-02T18:54:08.101" v="647" actId="20577"/>
          <ac:spMkLst>
            <pc:docMk/>
            <pc:sldMk cId="1205171599" sldId="261"/>
            <ac:spMk id="2" creationId="{3C0726CA-0E27-4E46-A05D-ED042B771D33}"/>
          </ac:spMkLst>
        </pc:spChg>
        <pc:spChg chg="add mod">
          <ac:chgData name="Guest User" userId="S::urn:spo:anon#04e6f0e9cfbf338bc9e639ea1c638e4326d82b6a289a16966cd416e86b0c8d75::" providerId="AD" clId="Web-{DC0ADD1C-99A0-1BBC-4223-025DDD081286}" dt="2021-06-02T15:59:06.462" v="234" actId="20577"/>
          <ac:spMkLst>
            <pc:docMk/>
            <pc:sldMk cId="1205171599" sldId="261"/>
            <ac:spMk id="3" creationId="{2FD059D6-492C-4256-9EB3-FE1DD58D3B91}"/>
          </ac:spMkLst>
        </pc:spChg>
        <pc:spChg chg="del mod">
          <ac:chgData name="Guest User" userId="S::urn:spo:anon#04e6f0e9cfbf338bc9e639ea1c638e4326d82b6a289a16966cd416e86b0c8d75::" providerId="AD" clId="Web-{DC0ADD1C-99A0-1BBC-4223-025DDD081286}" dt="2021-06-02T14:22:09.708" v="12"/>
          <ac:spMkLst>
            <pc:docMk/>
            <pc:sldMk cId="1205171599" sldId="261"/>
            <ac:spMk id="3" creationId="{AAD93583-62CD-47D0-A58E-76D5B0D6B439}"/>
          </ac:spMkLst>
        </pc:spChg>
        <pc:spChg chg="add del mod">
          <ac:chgData name="Guest User" userId="S::urn:spo:anon#04e6f0e9cfbf338bc9e639ea1c638e4326d82b6a289a16966cd416e86b0c8d75::" providerId="AD" clId="Web-{DC0ADD1C-99A0-1BBC-4223-025DDD081286}" dt="2021-06-02T15:52:19.701" v="141"/>
          <ac:spMkLst>
            <pc:docMk/>
            <pc:sldMk cId="1205171599" sldId="261"/>
            <ac:spMk id="4" creationId="{06CE7405-E981-4B02-8DAE-D24443231A35}"/>
          </ac:spMkLst>
        </pc:spChg>
        <pc:spChg chg="add del mod">
          <ac:chgData name="Guest User" userId="S::urn:spo:anon#04e6f0e9cfbf338bc9e639ea1c638e4326d82b6a289a16966cd416e86b0c8d75::" providerId="AD" clId="Web-{DC0ADD1C-99A0-1BBC-4223-025DDD081286}" dt="2021-06-02T15:52:23.138" v="142"/>
          <ac:spMkLst>
            <pc:docMk/>
            <pc:sldMk cId="1205171599" sldId="261"/>
            <ac:spMk id="5" creationId="{0445367E-630B-41E8-9B1C-213F2FFD02FD}"/>
          </ac:spMkLst>
        </pc:spChg>
        <pc:spChg chg="add del">
          <ac:chgData name="Guest User" userId="S::urn:spo:anon#04e6f0e9cfbf338bc9e639ea1c638e4326d82b6a289a16966cd416e86b0c8d75::" providerId="AD" clId="Web-{DC0ADD1C-99A0-1BBC-4223-025DDD081286}" dt="2021-06-02T14:24:25.680" v="39"/>
          <ac:spMkLst>
            <pc:docMk/>
            <pc:sldMk cId="1205171599" sldId="261"/>
            <ac:spMk id="6" creationId="{CEB41C5C-0F34-4DDA-9D7C-5E717F35F60C}"/>
          </ac:spMkLst>
        </pc:spChg>
        <pc:spChg chg="add del mod">
          <ac:chgData name="Guest User" userId="S::urn:spo:anon#04e6f0e9cfbf338bc9e639ea1c638e4326d82b6a289a16966cd416e86b0c8d75::" providerId="AD" clId="Web-{DC0ADD1C-99A0-1BBC-4223-025DDD081286}" dt="2021-06-02T14:22:14.114" v="13"/>
          <ac:spMkLst>
            <pc:docMk/>
            <pc:sldMk cId="1205171599" sldId="261"/>
            <ac:spMk id="8" creationId="{962E2F36-8E93-4F64-86F1-30124932DA2E}"/>
          </ac:spMkLst>
        </pc:spChg>
        <pc:spChg chg="add del">
          <ac:chgData name="Guest User" userId="S::urn:spo:anon#04e6f0e9cfbf338bc9e639ea1c638e4326d82b6a289a16966cd416e86b0c8d75::" providerId="AD" clId="Web-{DC0ADD1C-99A0-1BBC-4223-025DDD081286}" dt="2021-06-02T14:21:58.552" v="9"/>
          <ac:spMkLst>
            <pc:docMk/>
            <pc:sldMk cId="1205171599" sldId="261"/>
            <ac:spMk id="9" creationId="{33CD251C-A887-4D2F-925B-FC097198538B}"/>
          </ac:spMkLst>
        </pc:spChg>
        <pc:spChg chg="add del">
          <ac:chgData name="Guest User" userId="S::urn:spo:anon#04e6f0e9cfbf338bc9e639ea1c638e4326d82b6a289a16966cd416e86b0c8d75::" providerId="AD" clId="Web-{DC0ADD1C-99A0-1BBC-4223-025DDD081286}" dt="2021-06-02T14:21:58.552" v="9"/>
          <ac:spMkLst>
            <pc:docMk/>
            <pc:sldMk cId="1205171599" sldId="261"/>
            <ac:spMk id="11" creationId="{B19D093C-27FB-4032-B282-42C4563F257C}"/>
          </ac:spMkLst>
        </pc:spChg>
        <pc:spChg chg="add del mod">
          <ac:chgData name="Guest User" userId="S::urn:spo:anon#04e6f0e9cfbf338bc9e639ea1c638e4326d82b6a289a16966cd416e86b0c8d75::" providerId="AD" clId="Web-{DC0ADD1C-99A0-1BBC-4223-025DDD081286}" dt="2021-06-02T14:24:13.758" v="38"/>
          <ac:spMkLst>
            <pc:docMk/>
            <pc:sldMk cId="1205171599" sldId="261"/>
            <ac:spMk id="12" creationId="{5A31B392-1A82-410C-8778-317B1A47AFEE}"/>
          </ac:spMkLst>
        </pc:spChg>
        <pc:spChg chg="add del mod">
          <ac:chgData name="Guest User" userId="S::urn:spo:anon#04e6f0e9cfbf338bc9e639ea1c638e4326d82b6a289a16966cd416e86b0c8d75::" providerId="AD" clId="Web-{DC0ADD1C-99A0-1BBC-4223-025DDD081286}" dt="2021-06-02T14:24:11.555" v="37"/>
          <ac:spMkLst>
            <pc:docMk/>
            <pc:sldMk cId="1205171599" sldId="261"/>
            <ac:spMk id="16" creationId="{26A5858C-0B38-4B0D-AFC3-5880F0AB7287}"/>
          </ac:spMkLst>
        </pc:spChg>
        <pc:spChg chg="add mod">
          <ac:chgData name="Guest User" userId="S::urn:spo:anon#04e6f0e9cfbf338bc9e639ea1c638e4326d82b6a289a16966cd416e86b0c8d75::" providerId="AD" clId="Web-{DC0ADD1C-99A0-1BBC-4223-025DDD081286}" dt="2021-06-02T19:36:51.554" v="1294" actId="20577"/>
          <ac:spMkLst>
            <pc:docMk/>
            <pc:sldMk cId="1205171599" sldId="261"/>
            <ac:spMk id="16" creationId="{5E178B3A-CD99-4AEE-A7D1-AE337238B3F4}"/>
          </ac:spMkLst>
        </pc:spChg>
        <pc:spChg chg="add mod">
          <ac:chgData name="Guest User" userId="S::urn:spo:anon#04e6f0e9cfbf338bc9e639ea1c638e4326d82b6a289a16966cd416e86b0c8d75::" providerId="AD" clId="Web-{DC0ADD1C-99A0-1BBC-4223-025DDD081286}" dt="2021-06-02T16:00:07.323" v="287" actId="20577"/>
          <ac:spMkLst>
            <pc:docMk/>
            <pc:sldMk cId="1205171599" sldId="261"/>
            <ac:spMk id="17" creationId="{6D5E16DF-52DB-41BF-9177-5F50E45C0B93}"/>
          </ac:spMkLst>
        </pc:spChg>
        <pc:spChg chg="add del mod">
          <ac:chgData name="Guest User" userId="S::urn:spo:anon#04e6f0e9cfbf338bc9e639ea1c638e4326d82b6a289a16966cd416e86b0c8d75::" providerId="AD" clId="Web-{DC0ADD1C-99A0-1BBC-4223-025DDD081286}" dt="2021-06-02T14:27:10.216" v="55"/>
          <ac:spMkLst>
            <pc:docMk/>
            <pc:sldMk cId="1205171599" sldId="261"/>
            <ac:spMk id="19" creationId="{2230858C-C5FE-4140-B3C5-1C24824AF045}"/>
          </ac:spMkLst>
        </pc:spChg>
        <pc:spChg chg="add del">
          <ac:chgData name="Guest User" userId="S::urn:spo:anon#04e6f0e9cfbf338bc9e639ea1c638e4326d82b6a289a16966cd416e86b0c8d75::" providerId="AD" clId="Web-{DC0ADD1C-99A0-1BBC-4223-025DDD081286}" dt="2021-06-02T14:25:05.822" v="45"/>
          <ac:spMkLst>
            <pc:docMk/>
            <pc:sldMk cId="1205171599" sldId="261"/>
            <ac:spMk id="20" creationId="{0C45045A-6083-4B3E-956A-67582337527D}"/>
          </ac:spMkLst>
        </pc:spChg>
        <pc:spChg chg="add del">
          <ac:chgData name="Guest User" userId="S::urn:spo:anon#04e6f0e9cfbf338bc9e639ea1c638e4326d82b6a289a16966cd416e86b0c8d75::" providerId="AD" clId="Web-{DC0ADD1C-99A0-1BBC-4223-025DDD081286}" dt="2021-06-02T14:25:05.822" v="45"/>
          <ac:spMkLst>
            <pc:docMk/>
            <pc:sldMk cId="1205171599" sldId="261"/>
            <ac:spMk id="22" creationId="{EBD2B2B2-1395-4E7B-87A0-BD34551C01B6}"/>
          </ac:spMkLst>
        </pc:spChg>
        <pc:spChg chg="add del">
          <ac:chgData name="Guest User" userId="S::urn:spo:anon#04e6f0e9cfbf338bc9e639ea1c638e4326d82b6a289a16966cd416e86b0c8d75::" providerId="AD" clId="Web-{DC0ADD1C-99A0-1BBC-4223-025DDD081286}" dt="2021-06-02T14:25:05.822" v="45"/>
          <ac:spMkLst>
            <pc:docMk/>
            <pc:sldMk cId="1205171599" sldId="261"/>
            <ac:spMk id="24" creationId="{42875DDC-0225-45F8-B745-78688F2D1ADC}"/>
          </ac:spMkLst>
        </pc:spChg>
        <pc:spChg chg="add del mod">
          <ac:chgData name="Guest User" userId="S::urn:spo:anon#04e6f0e9cfbf338bc9e639ea1c638e4326d82b6a289a16966cd416e86b0c8d75::" providerId="AD" clId="Web-{DC0ADD1C-99A0-1BBC-4223-025DDD081286}" dt="2021-06-02T14:27:55.545" v="64"/>
          <ac:spMkLst>
            <pc:docMk/>
            <pc:sldMk cId="1205171599" sldId="261"/>
            <ac:spMk id="25" creationId="{31E21248-9E1D-4FEB-8F7C-ACE70F26D01D}"/>
          </ac:spMkLst>
        </pc:spChg>
        <pc:spChg chg="add del">
          <ac:chgData name="Guest User" userId="S::urn:spo:anon#04e6f0e9cfbf338bc9e639ea1c638e4326d82b6a289a16966cd416e86b0c8d75::" providerId="AD" clId="Web-{DC0ADD1C-99A0-1BBC-4223-025DDD081286}" dt="2021-06-02T14:25:05.822" v="45"/>
          <ac:spMkLst>
            <pc:docMk/>
            <pc:sldMk cId="1205171599" sldId="261"/>
            <ac:spMk id="26" creationId="{4F329563-0961-4426-90D2-2DF4888E5461}"/>
          </ac:spMkLst>
        </pc:spChg>
        <pc:spChg chg="add del">
          <ac:chgData name="Guest User" userId="S::urn:spo:anon#04e6f0e9cfbf338bc9e639ea1c638e4326d82b6a289a16966cd416e86b0c8d75::" providerId="AD" clId="Web-{DC0ADD1C-99A0-1BBC-4223-025DDD081286}" dt="2021-06-02T14:25:05.822" v="45"/>
          <ac:spMkLst>
            <pc:docMk/>
            <pc:sldMk cId="1205171599" sldId="261"/>
            <ac:spMk id="28" creationId="{12617755-D451-4BAF-9B55-518297BFF42D}"/>
          </ac:spMkLst>
        </pc:spChg>
        <pc:spChg chg="add del">
          <ac:chgData name="Guest User" userId="S::urn:spo:anon#04e6f0e9cfbf338bc9e639ea1c638e4326d82b6a289a16966cd416e86b0c8d75::" providerId="AD" clId="Web-{DC0ADD1C-99A0-1BBC-4223-025DDD081286}" dt="2021-06-02T14:25:05.822" v="45"/>
          <ac:spMkLst>
            <pc:docMk/>
            <pc:sldMk cId="1205171599" sldId="261"/>
            <ac:spMk id="30" creationId="{86C062C2-3673-4248-BE21-B51B16E63267}"/>
          </ac:spMkLst>
        </pc:spChg>
        <pc:spChg chg="add">
          <ac:chgData name="Guest User" userId="S::urn:spo:anon#04e6f0e9cfbf338bc9e639ea1c638e4326d82b6a289a16966cd416e86b0c8d75::" providerId="AD" clId="Web-{DC0ADD1C-99A0-1BBC-4223-025DDD081286}" dt="2021-06-02T14:25:05.822" v="45"/>
          <ac:spMkLst>
            <pc:docMk/>
            <pc:sldMk cId="1205171599" sldId="261"/>
            <ac:spMk id="35" creationId="{0C45045A-6083-4B3E-956A-67582337527D}"/>
          </ac:spMkLst>
        </pc:spChg>
        <pc:spChg chg="add">
          <ac:chgData name="Guest User" userId="S::urn:spo:anon#04e6f0e9cfbf338bc9e639ea1c638e4326d82b6a289a16966cd416e86b0c8d75::" providerId="AD" clId="Web-{DC0ADD1C-99A0-1BBC-4223-025DDD081286}" dt="2021-06-02T14:25:05.822" v="45"/>
          <ac:spMkLst>
            <pc:docMk/>
            <pc:sldMk cId="1205171599" sldId="261"/>
            <ac:spMk id="37" creationId="{EBD2B2B2-1395-4E7B-87A0-BD34551C01B6}"/>
          </ac:spMkLst>
        </pc:spChg>
        <pc:spChg chg="add">
          <ac:chgData name="Guest User" userId="S::urn:spo:anon#04e6f0e9cfbf338bc9e639ea1c638e4326d82b6a289a16966cd416e86b0c8d75::" providerId="AD" clId="Web-{DC0ADD1C-99A0-1BBC-4223-025DDD081286}" dt="2021-06-02T14:25:05.822" v="45"/>
          <ac:spMkLst>
            <pc:docMk/>
            <pc:sldMk cId="1205171599" sldId="261"/>
            <ac:spMk id="39" creationId="{42875DDC-0225-45F8-B745-78688F2D1ADC}"/>
          </ac:spMkLst>
        </pc:spChg>
        <pc:spChg chg="add">
          <ac:chgData name="Guest User" userId="S::urn:spo:anon#04e6f0e9cfbf338bc9e639ea1c638e4326d82b6a289a16966cd416e86b0c8d75::" providerId="AD" clId="Web-{DC0ADD1C-99A0-1BBC-4223-025DDD081286}" dt="2021-06-02T14:25:05.822" v="45"/>
          <ac:spMkLst>
            <pc:docMk/>
            <pc:sldMk cId="1205171599" sldId="261"/>
            <ac:spMk id="41" creationId="{4F329563-0961-4426-90D2-2DF4888E5461}"/>
          </ac:spMkLst>
        </pc:spChg>
        <pc:spChg chg="add">
          <ac:chgData name="Guest User" userId="S::urn:spo:anon#04e6f0e9cfbf338bc9e639ea1c638e4326d82b6a289a16966cd416e86b0c8d75::" providerId="AD" clId="Web-{DC0ADD1C-99A0-1BBC-4223-025DDD081286}" dt="2021-06-02T14:25:05.822" v="45"/>
          <ac:spMkLst>
            <pc:docMk/>
            <pc:sldMk cId="1205171599" sldId="261"/>
            <ac:spMk id="43" creationId="{12617755-D451-4BAF-9B55-518297BFF42D}"/>
          </ac:spMkLst>
        </pc:spChg>
        <pc:spChg chg="add">
          <ac:chgData name="Guest User" userId="S::urn:spo:anon#04e6f0e9cfbf338bc9e639ea1c638e4326d82b6a289a16966cd416e86b0c8d75::" providerId="AD" clId="Web-{DC0ADD1C-99A0-1BBC-4223-025DDD081286}" dt="2021-06-02T14:25:05.822" v="45"/>
          <ac:spMkLst>
            <pc:docMk/>
            <pc:sldMk cId="1205171599" sldId="261"/>
            <ac:spMk id="45" creationId="{86C062C2-3673-4248-BE21-B51B16E63267}"/>
          </ac:spMkLst>
        </pc:spChg>
        <pc:grpChg chg="add del">
          <ac:chgData name="Guest User" userId="S::urn:spo:anon#04e6f0e9cfbf338bc9e639ea1c638e4326d82b6a289a16966cd416e86b0c8d75::" providerId="AD" clId="Web-{DC0ADD1C-99A0-1BBC-4223-025DDD081286}" dt="2021-06-02T14:21:58.552" v="9"/>
          <ac:grpSpMkLst>
            <pc:docMk/>
            <pc:sldMk cId="1205171599" sldId="261"/>
            <ac:grpSpMk id="13" creationId="{35EE815E-1BD3-4777-B652-6D98825BF66B}"/>
          </ac:grpSpMkLst>
        </pc:grpChg>
        <pc:picChg chg="del mod ord">
          <ac:chgData name="Guest User" userId="S::urn:spo:anon#04e6f0e9cfbf338bc9e639ea1c638e4326d82b6a289a16966cd416e86b0c8d75::" providerId="AD" clId="Web-{DC0ADD1C-99A0-1BBC-4223-025DDD081286}" dt="2021-06-02T14:24:29.071" v="40"/>
          <ac:picMkLst>
            <pc:docMk/>
            <pc:sldMk cId="1205171599" sldId="261"/>
            <ac:picMk id="4" creationId="{010E25AF-F0F2-4514-A881-0B198C958DE5}"/>
          </ac:picMkLst>
        </pc:picChg>
        <pc:picChg chg="add mod ord">
          <ac:chgData name="Guest User" userId="S::urn:spo:anon#04e6f0e9cfbf338bc9e639ea1c638e4326d82b6a289a16966cd416e86b0c8d75::" providerId="AD" clId="Web-{DC0ADD1C-99A0-1BBC-4223-025DDD081286}" dt="2021-06-02T14:26:23.309" v="50" actId="1076"/>
          <ac:picMkLst>
            <pc:docMk/>
            <pc:sldMk cId="1205171599" sldId="261"/>
            <ac:picMk id="10" creationId="{E52C2C73-FA54-458D-889A-0E4DAE3C0FBA}"/>
          </ac:picMkLst>
        </pc:picChg>
        <pc:picChg chg="add mod ord">
          <ac:chgData name="Guest User" userId="S::urn:spo:anon#04e6f0e9cfbf338bc9e639ea1c638e4326d82b6a289a16966cd416e86b0c8d75::" providerId="AD" clId="Web-{DC0ADD1C-99A0-1BBC-4223-025DDD081286}" dt="2021-06-02T14:25:05.822" v="45"/>
          <ac:picMkLst>
            <pc:docMk/>
            <pc:sldMk cId="1205171599" sldId="261"/>
            <ac:picMk id="15" creationId="{D29F7311-08DB-477E-AB82-A66F52DBC046}"/>
          </ac:picMkLst>
        </pc:picChg>
        <pc:picChg chg="add del mod">
          <ac:chgData name="Guest User" userId="S::urn:spo:anon#04e6f0e9cfbf338bc9e639ea1c638e4326d82b6a289a16966cd416e86b0c8d75::" providerId="AD" clId="Web-{DC0ADD1C-99A0-1BBC-4223-025DDD081286}" dt="2021-06-02T14:27:10.216" v="55"/>
          <ac:picMkLst>
            <pc:docMk/>
            <pc:sldMk cId="1205171599" sldId="261"/>
            <ac:picMk id="18" creationId="{6B7B9EC7-8A87-4D7B-84B7-0B3C1000DEC4}"/>
          </ac:picMkLst>
        </pc:picChg>
        <pc:picChg chg="add mod">
          <ac:chgData name="Guest User" userId="S::urn:spo:anon#04e6f0e9cfbf338bc9e639ea1c638e4326d82b6a289a16966cd416e86b0c8d75::" providerId="AD" clId="Web-{DC0ADD1C-99A0-1BBC-4223-025DDD081286}" dt="2021-06-02T14:27:50.248" v="63" actId="1076"/>
          <ac:picMkLst>
            <pc:docMk/>
            <pc:sldMk cId="1205171599" sldId="261"/>
            <ac:picMk id="23" creationId="{1819CBED-35CD-493C-810C-538A62F1A3BD}"/>
          </ac:picMkLst>
        </pc:picChg>
        <pc:cxnChg chg="add del">
          <ac:chgData name="Guest User" userId="S::urn:spo:anon#04e6f0e9cfbf338bc9e639ea1c638e4326d82b6a289a16966cd416e86b0c8d75::" providerId="AD" clId="Web-{DC0ADD1C-99A0-1BBC-4223-025DDD081286}" dt="2021-06-02T14:24:25.680" v="39"/>
          <ac:cxnSpMkLst>
            <pc:docMk/>
            <pc:sldMk cId="1205171599" sldId="261"/>
            <ac:cxnSpMk id="7" creationId="{57E1E5E6-F385-4E9C-B201-BA5BDE5CAD52}"/>
          </ac:cxnSpMkLst>
        </pc:cxnChg>
      </pc:sldChg>
      <pc:sldChg chg="addSp delSp modSp modNotes">
        <pc:chgData name="Guest User" userId="S::urn:spo:anon#04e6f0e9cfbf338bc9e639ea1c638e4326d82b6a289a16966cd416e86b0c8d75::" providerId="AD" clId="Web-{DC0ADD1C-99A0-1BBC-4223-025DDD081286}" dt="2021-06-02T23:21:13.293" v="1789" actId="20577"/>
        <pc:sldMkLst>
          <pc:docMk/>
          <pc:sldMk cId="3707676579" sldId="262"/>
        </pc:sldMkLst>
        <pc:spChg chg="mod">
          <ac:chgData name="Guest User" userId="S::urn:spo:anon#04e6f0e9cfbf338bc9e639ea1c638e4326d82b6a289a16966cd416e86b0c8d75::" providerId="AD" clId="Web-{DC0ADD1C-99A0-1BBC-4223-025DDD081286}" dt="2021-06-02T20:38:49.024" v="1714" actId="1076"/>
          <ac:spMkLst>
            <pc:docMk/>
            <pc:sldMk cId="3707676579" sldId="262"/>
            <ac:spMk id="2" creationId="{3C0726CA-0E27-4E46-A05D-ED042B771D33}"/>
          </ac:spMkLst>
        </pc:spChg>
        <pc:spChg chg="del mod">
          <ac:chgData name="Guest User" userId="S::urn:spo:anon#04e6f0e9cfbf338bc9e639ea1c638e4326d82b6a289a16966cd416e86b0c8d75::" providerId="AD" clId="Web-{DC0ADD1C-99A0-1BBC-4223-025DDD081286}" dt="2021-06-02T18:23:18.771" v="482"/>
          <ac:spMkLst>
            <pc:docMk/>
            <pc:sldMk cId="3707676579" sldId="262"/>
            <ac:spMk id="3" creationId="{AAD93583-62CD-47D0-A58E-76D5B0D6B439}"/>
          </ac:spMkLst>
        </pc:spChg>
        <pc:spChg chg="add del mod">
          <ac:chgData name="Guest User" userId="S::urn:spo:anon#04e6f0e9cfbf338bc9e639ea1c638e4326d82b6a289a16966cd416e86b0c8d75::" providerId="AD" clId="Web-{DC0ADD1C-99A0-1BBC-4223-025DDD081286}" dt="2021-06-02T18:23:43.131" v="484"/>
          <ac:spMkLst>
            <pc:docMk/>
            <pc:sldMk cId="3707676579" sldId="262"/>
            <ac:spMk id="7" creationId="{67CD2DDB-FE52-484A-B81E-D29C069F7B64}"/>
          </ac:spMkLst>
        </pc:spChg>
        <pc:spChg chg="add del mod">
          <ac:chgData name="Guest User" userId="S::urn:spo:anon#04e6f0e9cfbf338bc9e639ea1c638e4326d82b6a289a16966cd416e86b0c8d75::" providerId="AD" clId="Web-{DC0ADD1C-99A0-1BBC-4223-025DDD081286}" dt="2021-06-02T18:24:19.147" v="493"/>
          <ac:spMkLst>
            <pc:docMk/>
            <pc:sldMk cId="3707676579" sldId="262"/>
            <ac:spMk id="8" creationId="{B18A67D1-E20B-47A5-9EB8-9E8ABF46BA85}"/>
          </ac:spMkLst>
        </pc:spChg>
        <pc:spChg chg="add del mod">
          <ac:chgData name="Guest User" userId="S::urn:spo:anon#04e6f0e9cfbf338bc9e639ea1c638e4326d82b6a289a16966cd416e86b0c8d75::" providerId="AD" clId="Web-{DC0ADD1C-99A0-1BBC-4223-025DDD081286}" dt="2021-06-02T20:21:36.614" v="1467"/>
          <ac:spMkLst>
            <pc:docMk/>
            <pc:sldMk cId="3707676579" sldId="262"/>
            <ac:spMk id="11" creationId="{1637E0A0-6F43-4193-9AC2-583356CF2509}"/>
          </ac:spMkLst>
        </pc:spChg>
        <pc:spChg chg="add del">
          <ac:chgData name="Guest User" userId="S::urn:spo:anon#04e6f0e9cfbf338bc9e639ea1c638e4326d82b6a289a16966cd416e86b0c8d75::" providerId="AD" clId="Web-{DC0ADD1C-99A0-1BBC-4223-025DDD081286}" dt="2021-06-02T20:18:22.148" v="1413"/>
          <ac:spMkLst>
            <pc:docMk/>
            <pc:sldMk cId="3707676579" sldId="262"/>
            <ac:spMk id="12" creationId="{42870912-D45D-4E7D-83FD-B3861C9C7718}"/>
          </ac:spMkLst>
        </pc:spChg>
        <pc:spChg chg="add">
          <ac:chgData name="Guest User" userId="S::urn:spo:anon#04e6f0e9cfbf338bc9e639ea1c638e4326d82b6a289a16966cd416e86b0c8d75::" providerId="AD" clId="Web-{DC0ADD1C-99A0-1BBC-4223-025DDD081286}" dt="2021-06-02T18:24:19.147" v="493"/>
          <ac:spMkLst>
            <pc:docMk/>
            <pc:sldMk cId="3707676579" sldId="262"/>
            <ac:spMk id="14" creationId="{3A5B4632-C963-4296-86F0-79AA9EA5AE98}"/>
          </ac:spMkLst>
        </pc:spChg>
        <pc:spChg chg="add del">
          <ac:chgData name="Guest User" userId="S::urn:spo:anon#04e6f0e9cfbf338bc9e639ea1c638e4326d82b6a289a16966cd416e86b0c8d75::" providerId="AD" clId="Web-{DC0ADD1C-99A0-1BBC-4223-025DDD081286}" dt="2021-06-02T20:18:19.570" v="1412"/>
          <ac:spMkLst>
            <pc:docMk/>
            <pc:sldMk cId="3707676579" sldId="262"/>
            <ac:spMk id="21" creationId="{71C393EC-0C7D-4171-874D-5FC5B59CBC72}"/>
          </ac:spMkLst>
        </pc:spChg>
        <pc:spChg chg="add del mod">
          <ac:chgData name="Guest User" userId="S::urn:spo:anon#04e6f0e9cfbf338bc9e639ea1c638e4326d82b6a289a16966cd416e86b0c8d75::" providerId="AD" clId="Web-{DC0ADD1C-99A0-1BBC-4223-025DDD081286}" dt="2021-06-02T20:35:22.964" v="1680"/>
          <ac:spMkLst>
            <pc:docMk/>
            <pc:sldMk cId="3707676579" sldId="262"/>
            <ac:spMk id="22" creationId="{077EA93F-938E-4D95-B81D-D4516D1A56D4}"/>
          </ac:spMkLst>
        </pc:spChg>
        <pc:spChg chg="add del mod">
          <ac:chgData name="Guest User" userId="S::urn:spo:anon#04e6f0e9cfbf338bc9e639ea1c638e4326d82b6a289a16966cd416e86b0c8d75::" providerId="AD" clId="Web-{DC0ADD1C-99A0-1BBC-4223-025DDD081286}" dt="2021-06-02T20:20:31.516" v="1444"/>
          <ac:spMkLst>
            <pc:docMk/>
            <pc:sldMk cId="3707676579" sldId="262"/>
            <ac:spMk id="30" creationId="{C6CEA64B-2FA3-44FF-9B74-DED4D9D474A0}"/>
          </ac:spMkLst>
        </pc:spChg>
        <pc:spChg chg="add mod ord">
          <ac:chgData name="Guest User" userId="S::urn:spo:anon#04e6f0e9cfbf338bc9e639ea1c638e4326d82b6a289a16966cd416e86b0c8d75::" providerId="AD" clId="Web-{DC0ADD1C-99A0-1BBC-4223-025DDD081286}" dt="2021-06-02T20:35:45.246" v="1684" actId="688"/>
          <ac:spMkLst>
            <pc:docMk/>
            <pc:sldMk cId="3707676579" sldId="262"/>
            <ac:spMk id="63" creationId="{5C7940F0-871C-49D8-98BE-930FF1E3483A}"/>
          </ac:spMkLst>
        </pc:spChg>
        <pc:spChg chg="add mod">
          <ac:chgData name="Guest User" userId="S::urn:spo:anon#04e6f0e9cfbf338bc9e639ea1c638e4326d82b6a289a16966cd416e86b0c8d75::" providerId="AD" clId="Web-{DC0ADD1C-99A0-1BBC-4223-025DDD081286}" dt="2021-06-02T20:35:52.575" v="1686" actId="1076"/>
          <ac:spMkLst>
            <pc:docMk/>
            <pc:sldMk cId="3707676579" sldId="262"/>
            <ac:spMk id="78" creationId="{86CCC837-4B20-4C27-8E79-732CFE37D373}"/>
          </ac:spMkLst>
        </pc:spChg>
        <pc:graphicFrameChg chg="add mod modGraphic">
          <ac:chgData name="Guest User" userId="S::urn:spo:anon#04e6f0e9cfbf338bc9e639ea1c638e4326d82b6a289a16966cd416e86b0c8d75::" providerId="AD" clId="Web-{DC0ADD1C-99A0-1BBC-4223-025DDD081286}" dt="2021-06-02T23:21:13.293" v="1789" actId="20577"/>
          <ac:graphicFrameMkLst>
            <pc:docMk/>
            <pc:sldMk cId="3707676579" sldId="262"/>
            <ac:graphicFrameMk id="10" creationId="{D420E251-1A35-49AD-A95C-CF479FA2B775}"/>
          </ac:graphicFrameMkLst>
        </pc:graphicFrameChg>
        <pc:picChg chg="del">
          <ac:chgData name="Guest User" userId="S::urn:spo:anon#04e6f0e9cfbf338bc9e639ea1c638e4326d82b6a289a16966cd416e86b0c8d75::" providerId="AD" clId="Web-{DC0ADD1C-99A0-1BBC-4223-025DDD081286}" dt="2021-06-02T18:23:11.911" v="480"/>
          <ac:picMkLst>
            <pc:docMk/>
            <pc:sldMk cId="3707676579" sldId="262"/>
            <ac:picMk id="4" creationId="{B2C5961B-381E-4929-8B26-841F4A548ECC}"/>
          </ac:picMkLst>
        </pc:picChg>
        <pc:picChg chg="del">
          <ac:chgData name="Guest User" userId="S::urn:spo:anon#04e6f0e9cfbf338bc9e639ea1c638e4326d82b6a289a16966cd416e86b0c8d75::" providerId="AD" clId="Web-{DC0ADD1C-99A0-1BBC-4223-025DDD081286}" dt="2021-06-02T18:23:10.568" v="479"/>
          <ac:picMkLst>
            <pc:docMk/>
            <pc:sldMk cId="3707676579" sldId="262"/>
            <ac:picMk id="5" creationId="{F6BF19B0-1EC6-43C1-BCE9-0F497EEAB1F6}"/>
          </ac:picMkLst>
        </pc:picChg>
        <pc:picChg chg="add del mod">
          <ac:chgData name="Guest User" userId="S::urn:spo:anon#04e6f0e9cfbf338bc9e639ea1c638e4326d82b6a289a16966cd416e86b0c8d75::" providerId="AD" clId="Web-{DC0ADD1C-99A0-1BBC-4223-025DDD081286}" dt="2021-06-02T18:25:42.242" v="496"/>
          <ac:picMkLst>
            <pc:docMk/>
            <pc:sldMk cId="3707676579" sldId="262"/>
            <ac:picMk id="18" creationId="{0C450572-EDF2-4B03-B9A9-47938A5618B9}"/>
          </ac:picMkLst>
        </pc:picChg>
        <pc:picChg chg="add del mod">
          <ac:chgData name="Guest User" userId="S::urn:spo:anon#04e6f0e9cfbf338bc9e639ea1c638e4326d82b6a289a16966cd416e86b0c8d75::" providerId="AD" clId="Web-{DC0ADD1C-99A0-1BBC-4223-025DDD081286}" dt="2021-06-02T18:26:29.399" v="502"/>
          <ac:picMkLst>
            <pc:docMk/>
            <pc:sldMk cId="3707676579" sldId="262"/>
            <ac:picMk id="26" creationId="{6F2DE73F-886D-45B5-9B47-E72B22E88CA3}"/>
          </ac:picMkLst>
        </pc:picChg>
        <pc:picChg chg="add mod">
          <ac:chgData name="Guest User" userId="S::urn:spo:anon#04e6f0e9cfbf338bc9e639ea1c638e4326d82b6a289a16966cd416e86b0c8d75::" providerId="AD" clId="Web-{DC0ADD1C-99A0-1BBC-4223-025DDD081286}" dt="2021-06-02T20:35:49.965" v="1685" actId="1076"/>
          <ac:picMkLst>
            <pc:docMk/>
            <pc:sldMk cId="3707676579" sldId="262"/>
            <ac:picMk id="48" creationId="{F92BEAC5-F31A-42BF-A293-135AA78CA342}"/>
          </ac:picMkLst>
        </pc:picChg>
        <pc:picChg chg="add mod">
          <ac:chgData name="Guest User" userId="S::urn:spo:anon#04e6f0e9cfbf338bc9e639ea1c638e4326d82b6a289a16966cd416e86b0c8d75::" providerId="AD" clId="Web-{DC0ADD1C-99A0-1BBC-4223-025DDD081286}" dt="2021-06-02T20:35:57.388" v="1687" actId="1076"/>
          <ac:picMkLst>
            <pc:docMk/>
            <pc:sldMk cId="3707676579" sldId="262"/>
            <ac:picMk id="79" creationId="{E5331B91-FB50-400A-8B3C-177C44805B20}"/>
          </ac:picMkLst>
        </pc:picChg>
      </pc:sldChg>
      <pc:sldChg chg="addSp delSp modSp mod setBg setClrOvrMap">
        <pc:chgData name="Guest User" userId="S::urn:spo:anon#04e6f0e9cfbf338bc9e639ea1c638e4326d82b6a289a16966cd416e86b0c8d75::" providerId="AD" clId="Web-{DC0ADD1C-99A0-1BBC-4223-025DDD081286}" dt="2021-06-03T01:57:12.386" v="1823" actId="1076"/>
        <pc:sldMkLst>
          <pc:docMk/>
          <pc:sldMk cId="3856768239" sldId="264"/>
        </pc:sldMkLst>
        <pc:spChg chg="mod">
          <ac:chgData name="Guest User" userId="S::urn:spo:anon#04e6f0e9cfbf338bc9e639ea1c638e4326d82b6a289a16966cd416e86b0c8d75::" providerId="AD" clId="Web-{DC0ADD1C-99A0-1BBC-4223-025DDD081286}" dt="2021-06-03T01:55:39.305" v="1819"/>
          <ac:spMkLst>
            <pc:docMk/>
            <pc:sldMk cId="3856768239" sldId="264"/>
            <ac:spMk id="2" creationId="{3C0726CA-0E27-4E46-A05D-ED042B771D33}"/>
          </ac:spMkLst>
        </pc:spChg>
        <pc:spChg chg="mod">
          <ac:chgData name="Guest User" userId="S::urn:spo:anon#04e6f0e9cfbf338bc9e639ea1c638e4326d82b6a289a16966cd416e86b0c8d75::" providerId="AD" clId="Web-{DC0ADD1C-99A0-1BBC-4223-025DDD081286}" dt="2021-06-03T01:57:12.386" v="1823" actId="1076"/>
          <ac:spMkLst>
            <pc:docMk/>
            <pc:sldMk cId="3856768239" sldId="264"/>
            <ac:spMk id="3" creationId="{AAD93583-62CD-47D0-A58E-76D5B0D6B439}"/>
          </ac:spMkLst>
        </pc:spChg>
        <pc:spChg chg="del">
          <ac:chgData name="Guest User" userId="S::urn:spo:anon#04e6f0e9cfbf338bc9e639ea1c638e4326d82b6a289a16966cd416e86b0c8d75::" providerId="AD" clId="Web-{DC0ADD1C-99A0-1BBC-4223-025DDD081286}" dt="2021-06-03T01:55:39.305" v="1819"/>
          <ac:spMkLst>
            <pc:docMk/>
            <pc:sldMk cId="3856768239" sldId="264"/>
            <ac:spMk id="8" creationId="{C7FA33FF-088D-4F16-95A2-2C64D353DEA8}"/>
          </ac:spMkLst>
        </pc:spChg>
        <pc:spChg chg="del">
          <ac:chgData name="Guest User" userId="S::urn:spo:anon#04e6f0e9cfbf338bc9e639ea1c638e4326d82b6a289a16966cd416e86b0c8d75::" providerId="AD" clId="Web-{DC0ADD1C-99A0-1BBC-4223-025DDD081286}" dt="2021-06-03T01:55:39.305" v="1819"/>
          <ac:spMkLst>
            <pc:docMk/>
            <pc:sldMk cId="3856768239" sldId="264"/>
            <ac:spMk id="10" creationId="{A376EFB1-01CF-419F-ABF1-2AF02BBFCBD1}"/>
          </ac:spMkLst>
        </pc:spChg>
        <pc:spChg chg="del">
          <ac:chgData name="Guest User" userId="S::urn:spo:anon#04e6f0e9cfbf338bc9e639ea1c638e4326d82b6a289a16966cd416e86b0c8d75::" providerId="AD" clId="Web-{DC0ADD1C-99A0-1BBC-4223-025DDD081286}" dt="2021-06-03T01:55:39.305" v="1819"/>
          <ac:spMkLst>
            <pc:docMk/>
            <pc:sldMk cId="3856768239" sldId="264"/>
            <ac:spMk id="12" creationId="{FF9DEA15-78BD-4750-AA18-B9F28A6D5AB8}"/>
          </ac:spMkLst>
        </pc:spChg>
        <pc:spChg chg="add">
          <ac:chgData name="Guest User" userId="S::urn:spo:anon#04e6f0e9cfbf338bc9e639ea1c638e4326d82b6a289a16966cd416e86b0c8d75::" providerId="AD" clId="Web-{DC0ADD1C-99A0-1BBC-4223-025DDD081286}" dt="2021-06-03T01:55:39.305" v="1819"/>
          <ac:spMkLst>
            <pc:docMk/>
            <pc:sldMk cId="3856768239" sldId="264"/>
            <ac:spMk id="17" creationId="{DFF2AC85-FAA0-4844-813F-83C04D7382E2}"/>
          </ac:spMkLst>
        </pc:spChg>
        <pc:spChg chg="add">
          <ac:chgData name="Guest User" userId="S::urn:spo:anon#04e6f0e9cfbf338bc9e639ea1c638e4326d82b6a289a16966cd416e86b0c8d75::" providerId="AD" clId="Web-{DC0ADD1C-99A0-1BBC-4223-025DDD081286}" dt="2021-06-03T01:55:39.305" v="1819"/>
          <ac:spMkLst>
            <pc:docMk/>
            <pc:sldMk cId="3856768239" sldId="264"/>
            <ac:spMk id="19" creationId="{89CC0F1E-BAA2-47B1-8F83-7ECB9FD9E009}"/>
          </ac:spMkLst>
        </pc:spChg>
      </pc:sldChg>
      <pc:sldChg chg="del">
        <pc:chgData name="Guest User" userId="S::urn:spo:anon#04e6f0e9cfbf338bc9e639ea1c638e4326d82b6a289a16966cd416e86b0c8d75::" providerId="AD" clId="Web-{DC0ADD1C-99A0-1BBC-4223-025DDD081286}" dt="2021-06-02T14:31:40.270" v="66"/>
        <pc:sldMkLst>
          <pc:docMk/>
          <pc:sldMk cId="1490360408" sldId="268"/>
        </pc:sldMkLst>
      </pc:sldChg>
      <pc:sldChg chg="addSp modSp del">
        <pc:chgData name="Guest User" userId="S::urn:spo:anon#04e6f0e9cfbf338bc9e639ea1c638e4326d82b6a289a16966cd416e86b0c8d75::" providerId="AD" clId="Web-{DC0ADD1C-99A0-1BBC-4223-025DDD081286}" dt="2021-06-02T23:16:09.332" v="1716"/>
        <pc:sldMkLst>
          <pc:docMk/>
          <pc:sldMk cId="2084903957" sldId="270"/>
        </pc:sldMkLst>
        <pc:picChg chg="add mod">
          <ac:chgData name="Guest User" userId="S::urn:spo:anon#04e6f0e9cfbf338bc9e639ea1c638e4326d82b6a289a16966cd416e86b0c8d75::" providerId="AD" clId="Web-{DC0ADD1C-99A0-1BBC-4223-025DDD081286}" dt="2021-06-02T19:31:51.674" v="1251" actId="1076"/>
          <ac:picMkLst>
            <pc:docMk/>
            <pc:sldMk cId="2084903957" sldId="270"/>
            <ac:picMk id="3" creationId="{E0D25A72-E020-48F8-AF98-F0DB6ECBF1FB}"/>
          </ac:picMkLst>
        </pc:picChg>
      </pc:sldChg>
      <pc:sldChg chg="addSp delSp modSp">
        <pc:chgData name="Guest User" userId="S::urn:spo:anon#04e6f0e9cfbf338bc9e639ea1c638e4326d82b6a289a16966cd416e86b0c8d75::" providerId="AD" clId="Web-{DC0ADD1C-99A0-1BBC-4223-025DDD081286}" dt="2021-06-03T01:54:02.771" v="1818"/>
        <pc:sldMkLst>
          <pc:docMk/>
          <pc:sldMk cId="2071634991" sldId="271"/>
        </pc:sldMkLst>
        <pc:spChg chg="mod">
          <ac:chgData name="Guest User" userId="S::urn:spo:anon#04e6f0e9cfbf338bc9e639ea1c638e4326d82b6a289a16966cd416e86b0c8d75::" providerId="AD" clId="Web-{DC0ADD1C-99A0-1BBC-4223-025DDD081286}" dt="2021-06-03T01:53:49.771" v="1815"/>
          <ac:spMkLst>
            <pc:docMk/>
            <pc:sldMk cId="2071634991" sldId="271"/>
            <ac:spMk id="2" creationId="{3C0726CA-0E27-4E46-A05D-ED042B771D33}"/>
          </ac:spMkLst>
        </pc:spChg>
        <pc:spChg chg="del mod">
          <ac:chgData name="Guest User" userId="S::urn:spo:anon#04e6f0e9cfbf338bc9e639ea1c638e4326d82b6a289a16966cd416e86b0c8d75::" providerId="AD" clId="Web-{DC0ADD1C-99A0-1BBC-4223-025DDD081286}" dt="2021-06-03T01:53:56.927" v="1816"/>
          <ac:spMkLst>
            <pc:docMk/>
            <pc:sldMk cId="2071634991" sldId="271"/>
            <ac:spMk id="3" creationId="{AAD93583-62CD-47D0-A58E-76D5B0D6B439}"/>
          </ac:spMkLst>
        </pc:spChg>
        <pc:spChg chg="add del mod">
          <ac:chgData name="Guest User" userId="S::urn:spo:anon#04e6f0e9cfbf338bc9e639ea1c638e4326d82b6a289a16966cd416e86b0c8d75::" providerId="AD" clId="Web-{DC0ADD1C-99A0-1BBC-4223-025DDD081286}" dt="2021-06-03T01:54:02.771" v="1818"/>
          <ac:spMkLst>
            <pc:docMk/>
            <pc:sldMk cId="2071634991" sldId="271"/>
            <ac:spMk id="6" creationId="{15261598-F727-4F06-9CD8-BA747E13B876}"/>
          </ac:spMkLst>
        </pc:spChg>
        <pc:spChg chg="del">
          <ac:chgData name="Guest User" userId="S::urn:spo:anon#04e6f0e9cfbf338bc9e639ea1c638e4326d82b6a289a16966cd416e86b0c8d75::" providerId="AD" clId="Web-{DC0ADD1C-99A0-1BBC-4223-025DDD081286}" dt="2021-06-03T01:53:49.771" v="1815"/>
          <ac:spMkLst>
            <pc:docMk/>
            <pc:sldMk cId="2071634991" sldId="271"/>
            <ac:spMk id="8" creationId="{C7FA33FF-088D-4F16-95A2-2C64D353DEA8}"/>
          </ac:spMkLst>
        </pc:spChg>
        <pc:spChg chg="del">
          <ac:chgData name="Guest User" userId="S::urn:spo:anon#04e6f0e9cfbf338bc9e639ea1c638e4326d82b6a289a16966cd416e86b0c8d75::" providerId="AD" clId="Web-{DC0ADD1C-99A0-1BBC-4223-025DDD081286}" dt="2021-06-03T01:53:49.771" v="1815"/>
          <ac:spMkLst>
            <pc:docMk/>
            <pc:sldMk cId="2071634991" sldId="271"/>
            <ac:spMk id="10" creationId="{A376EFB1-01CF-419F-ABF1-2AF02BBFCBD1}"/>
          </ac:spMkLst>
        </pc:spChg>
        <pc:spChg chg="del">
          <ac:chgData name="Guest User" userId="S::urn:spo:anon#04e6f0e9cfbf338bc9e639ea1c638e4326d82b6a289a16966cd416e86b0c8d75::" providerId="AD" clId="Web-{DC0ADD1C-99A0-1BBC-4223-025DDD081286}" dt="2021-06-03T01:53:49.771" v="1815"/>
          <ac:spMkLst>
            <pc:docMk/>
            <pc:sldMk cId="2071634991" sldId="271"/>
            <ac:spMk id="12" creationId="{FF9DEA15-78BD-4750-AA18-B9F28A6D5AB8}"/>
          </ac:spMkLst>
        </pc:spChg>
        <pc:spChg chg="add">
          <ac:chgData name="Guest User" userId="S::urn:spo:anon#04e6f0e9cfbf338bc9e639ea1c638e4326d82b6a289a16966cd416e86b0c8d75::" providerId="AD" clId="Web-{DC0ADD1C-99A0-1BBC-4223-025DDD081286}" dt="2021-06-03T01:53:49.771" v="1815"/>
          <ac:spMkLst>
            <pc:docMk/>
            <pc:sldMk cId="2071634991" sldId="271"/>
            <ac:spMk id="17" creationId="{CEB41C5C-0F34-4DDA-9D7C-5E717F35F60C}"/>
          </ac:spMkLst>
        </pc:spChg>
        <pc:picChg chg="mod">
          <ac:chgData name="Guest User" userId="S::urn:spo:anon#04e6f0e9cfbf338bc9e639ea1c638e4326d82b6a289a16966cd416e86b0c8d75::" providerId="AD" clId="Web-{DC0ADD1C-99A0-1BBC-4223-025DDD081286}" dt="2021-06-03T01:53:49.771" v="1815"/>
          <ac:picMkLst>
            <pc:docMk/>
            <pc:sldMk cId="2071634991" sldId="271"/>
            <ac:picMk id="4" creationId="{78435EBD-20CA-4568-8F64-4D2A28904575}"/>
          </ac:picMkLst>
        </pc:picChg>
        <pc:cxnChg chg="add">
          <ac:chgData name="Guest User" userId="S::urn:spo:anon#04e6f0e9cfbf338bc9e639ea1c638e4326d82b6a289a16966cd416e86b0c8d75::" providerId="AD" clId="Web-{DC0ADD1C-99A0-1BBC-4223-025DDD081286}" dt="2021-06-03T01:53:49.771" v="1815"/>
          <ac:cxnSpMkLst>
            <pc:docMk/>
            <pc:sldMk cId="2071634991" sldId="271"/>
            <ac:cxnSpMk id="19" creationId="{57E1E5E6-F385-4E9C-B201-BA5BDE5CAD52}"/>
          </ac:cxnSpMkLst>
        </pc:cxnChg>
      </pc:sldChg>
      <pc:sldChg chg="del">
        <pc:chgData name="Guest User" userId="S::urn:spo:anon#04e6f0e9cfbf338bc9e639ea1c638e4326d82b6a289a16966cd416e86b0c8d75::" providerId="AD" clId="Web-{DC0ADD1C-99A0-1BBC-4223-025DDD081286}" dt="2021-06-03T01:48:31.340" v="1798"/>
        <pc:sldMkLst>
          <pc:docMk/>
          <pc:sldMk cId="3323293378" sldId="275"/>
        </pc:sldMkLst>
      </pc:sldChg>
      <pc:sldChg chg="addSp delSp modSp new mod ord setBg">
        <pc:chgData name="Guest User" userId="S::urn:spo:anon#04e6f0e9cfbf338bc9e639ea1c638e4326d82b6a289a16966cd416e86b0c8d75::" providerId="AD" clId="Web-{DC0ADD1C-99A0-1BBC-4223-025DDD081286}" dt="2021-06-03T00:38:06.488" v="1792"/>
        <pc:sldMkLst>
          <pc:docMk/>
          <pc:sldMk cId="227228286" sldId="284"/>
        </pc:sldMkLst>
        <pc:spChg chg="mod">
          <ac:chgData name="Guest User" userId="S::urn:spo:anon#04e6f0e9cfbf338bc9e639ea1c638e4326d82b6a289a16966cd416e86b0c8d75::" providerId="AD" clId="Web-{DC0ADD1C-99A0-1BBC-4223-025DDD081286}" dt="2021-06-02T18:14:27.933" v="478"/>
          <ac:spMkLst>
            <pc:docMk/>
            <pc:sldMk cId="227228286" sldId="284"/>
            <ac:spMk id="2" creationId="{00841E29-DCBB-4E34-9ED8-C774526F0049}"/>
          </ac:spMkLst>
        </pc:spChg>
        <pc:spChg chg="del mod">
          <ac:chgData name="Guest User" userId="S::urn:spo:anon#04e6f0e9cfbf338bc9e639ea1c638e4326d82b6a289a16966cd416e86b0c8d75::" providerId="AD" clId="Web-{DC0ADD1C-99A0-1BBC-4223-025DDD081286}" dt="2021-06-02T17:21:24.906" v="330"/>
          <ac:spMkLst>
            <pc:docMk/>
            <pc:sldMk cId="227228286" sldId="284"/>
            <ac:spMk id="3" creationId="{1887B6FE-795A-4C54-9AEA-3C95BDA4D9EC}"/>
          </ac:spMkLst>
        </pc:spChg>
        <pc:spChg chg="add del">
          <ac:chgData name="Guest User" userId="S::urn:spo:anon#04e6f0e9cfbf338bc9e639ea1c638e4326d82b6a289a16966cd416e86b0c8d75::" providerId="AD" clId="Web-{DC0ADD1C-99A0-1BBC-4223-025DDD081286}" dt="2021-06-02T18:14:27.933" v="478"/>
          <ac:spMkLst>
            <pc:docMk/>
            <pc:sldMk cId="227228286" sldId="284"/>
            <ac:spMk id="9" creationId="{1707FC24-6981-43D9-B525-C7832BA22463}"/>
          </ac:spMkLst>
        </pc:spChg>
        <pc:spChg chg="add del">
          <ac:chgData name="Guest User" userId="S::urn:spo:anon#04e6f0e9cfbf338bc9e639ea1c638e4326d82b6a289a16966cd416e86b0c8d75::" providerId="AD" clId="Web-{DC0ADD1C-99A0-1BBC-4223-025DDD081286}" dt="2021-06-02T18:14:27.933" v="478"/>
          <ac:spMkLst>
            <pc:docMk/>
            <pc:sldMk cId="227228286" sldId="284"/>
            <ac:spMk id="14" creationId="{605494DE-B078-4D87-BB01-C84320618DAD}"/>
          </ac:spMkLst>
        </pc:spChg>
        <pc:spChg chg="add del">
          <ac:chgData name="Guest User" userId="S::urn:spo:anon#04e6f0e9cfbf338bc9e639ea1c638e4326d82b6a289a16966cd416e86b0c8d75::" providerId="AD" clId="Web-{DC0ADD1C-99A0-1BBC-4223-025DDD081286}" dt="2021-06-02T18:14:27.933" v="478"/>
          <ac:spMkLst>
            <pc:docMk/>
            <pc:sldMk cId="227228286" sldId="284"/>
            <ac:spMk id="16" creationId="{9A0576B0-CD8C-4661-95C8-A9F2CE7CDDB0}"/>
          </ac:spMkLst>
        </pc:spChg>
        <pc:spChg chg="add del">
          <ac:chgData name="Guest User" userId="S::urn:spo:anon#04e6f0e9cfbf338bc9e639ea1c638e4326d82b6a289a16966cd416e86b0c8d75::" providerId="AD" clId="Web-{DC0ADD1C-99A0-1BBC-4223-025DDD081286}" dt="2021-06-02T18:14:27.933" v="478"/>
          <ac:spMkLst>
            <pc:docMk/>
            <pc:sldMk cId="227228286" sldId="284"/>
            <ac:spMk id="18" creationId="{3FF60E2B-3919-423C-B1FF-56CDE6681165}"/>
          </ac:spMkLst>
        </pc:spChg>
        <pc:picChg chg="add mod">
          <ac:chgData name="Guest User" userId="S::urn:spo:anon#04e6f0e9cfbf338bc9e639ea1c638e4326d82b6a289a16966cd416e86b0c8d75::" providerId="AD" clId="Web-{DC0ADD1C-99A0-1BBC-4223-025DDD081286}" dt="2021-06-02T18:14:27.933" v="478"/>
          <ac:picMkLst>
            <pc:docMk/>
            <pc:sldMk cId="227228286" sldId="284"/>
            <ac:picMk id="4" creationId="{5C0E0062-7D99-4607-9C20-F8FFB845BD63}"/>
          </ac:picMkLst>
        </pc:picChg>
      </pc:sldChg>
      <pc:sldChg chg="addSp delSp modSp new mod ord setBg modNotes">
        <pc:chgData name="Guest User" userId="S::urn:spo:anon#04e6f0e9cfbf338bc9e639ea1c638e4326d82b6a289a16966cd416e86b0c8d75::" providerId="AD" clId="Web-{DC0ADD1C-99A0-1BBC-4223-025DDD081286}" dt="2021-06-03T00:38:04.348" v="1791"/>
        <pc:sldMkLst>
          <pc:docMk/>
          <pc:sldMk cId="1598283252" sldId="287"/>
        </pc:sldMkLst>
        <pc:spChg chg="mod">
          <ac:chgData name="Guest User" userId="S::urn:spo:anon#04e6f0e9cfbf338bc9e639ea1c638e4326d82b6a289a16966cd416e86b0c8d75::" providerId="AD" clId="Web-{DC0ADD1C-99A0-1BBC-4223-025DDD081286}" dt="2021-06-02T18:56:02.385" v="686"/>
          <ac:spMkLst>
            <pc:docMk/>
            <pc:sldMk cId="1598283252" sldId="287"/>
            <ac:spMk id="2" creationId="{5841D8DF-C09F-46DA-800B-95FBA1B27C68}"/>
          </ac:spMkLst>
        </pc:spChg>
        <pc:spChg chg="del">
          <ac:chgData name="Guest User" userId="S::urn:spo:anon#04e6f0e9cfbf338bc9e639ea1c638e4326d82b6a289a16966cd416e86b0c8d75::" providerId="AD" clId="Web-{DC0ADD1C-99A0-1BBC-4223-025DDD081286}" dt="2021-06-02T18:54:29.227" v="666"/>
          <ac:spMkLst>
            <pc:docMk/>
            <pc:sldMk cId="1598283252" sldId="287"/>
            <ac:spMk id="3" creationId="{6EE58799-1651-44F9-B35E-791A0720A65C}"/>
          </ac:spMkLst>
        </pc:spChg>
        <pc:spChg chg="add del">
          <ac:chgData name="Guest User" userId="S::urn:spo:anon#04e6f0e9cfbf338bc9e639ea1c638e4326d82b6a289a16966cd416e86b0c8d75::" providerId="AD" clId="Web-{DC0ADD1C-99A0-1BBC-4223-025DDD081286}" dt="2021-06-02T18:56:02.369" v="685"/>
          <ac:spMkLst>
            <pc:docMk/>
            <pc:sldMk cId="1598283252" sldId="287"/>
            <ac:spMk id="7" creationId="{6753252F-4873-4F63-801D-CC719279A7D5}"/>
          </ac:spMkLst>
        </pc:spChg>
        <pc:spChg chg="add del">
          <ac:chgData name="Guest User" userId="S::urn:spo:anon#04e6f0e9cfbf338bc9e639ea1c638e4326d82b6a289a16966cd416e86b0c8d75::" providerId="AD" clId="Web-{DC0ADD1C-99A0-1BBC-4223-025DDD081286}" dt="2021-06-02T18:56:02.369" v="685"/>
          <ac:spMkLst>
            <pc:docMk/>
            <pc:sldMk cId="1598283252" sldId="287"/>
            <ac:spMk id="8" creationId="{047C8CCB-F95D-4249-92DD-651249D3535A}"/>
          </ac:spMkLst>
        </pc:spChg>
        <pc:spChg chg="add">
          <ac:chgData name="Guest User" userId="S::urn:spo:anon#04e6f0e9cfbf338bc9e639ea1c638e4326d82b6a289a16966cd416e86b0c8d75::" providerId="AD" clId="Web-{DC0ADD1C-99A0-1BBC-4223-025DDD081286}" dt="2021-06-02T18:56:02.385" v="686"/>
          <ac:spMkLst>
            <pc:docMk/>
            <pc:sldMk cId="1598283252" sldId="287"/>
            <ac:spMk id="9" creationId="{1707FC24-6981-43D9-B525-C7832BA22463}"/>
          </ac:spMkLst>
        </pc:spChg>
        <pc:spChg chg="add del">
          <ac:chgData name="Guest User" userId="S::urn:spo:anon#04e6f0e9cfbf338bc9e639ea1c638e4326d82b6a289a16966cd416e86b0c8d75::" providerId="AD" clId="Web-{DC0ADD1C-99A0-1BBC-4223-025DDD081286}" dt="2021-06-02T18:55:57.103" v="683"/>
          <ac:spMkLst>
            <pc:docMk/>
            <pc:sldMk cId="1598283252" sldId="287"/>
            <ac:spMk id="12" creationId="{7F57BEA8-497D-4AA8-8A18-BDCD696B25FE}"/>
          </ac:spMkLst>
        </pc:spChg>
        <pc:spChg chg="add mod">
          <ac:chgData name="Guest User" userId="S::urn:spo:anon#04e6f0e9cfbf338bc9e639ea1c638e4326d82b6a289a16966cd416e86b0c8d75::" providerId="AD" clId="Web-{DC0ADD1C-99A0-1BBC-4223-025DDD081286}" dt="2021-06-02T19:21:45.428" v="1113" actId="20577"/>
          <ac:spMkLst>
            <pc:docMk/>
            <pc:sldMk cId="1598283252" sldId="287"/>
            <ac:spMk id="13" creationId="{865D84FC-3732-4190-9F1B-DB5B57CD42F2}"/>
          </ac:spMkLst>
        </pc:spChg>
        <pc:spChg chg="add mod">
          <ac:chgData name="Guest User" userId="S::urn:spo:anon#04e6f0e9cfbf338bc9e639ea1c638e4326d82b6a289a16966cd416e86b0c8d75::" providerId="AD" clId="Web-{DC0ADD1C-99A0-1BBC-4223-025DDD081286}" dt="2021-06-02T23:21:55.420" v="1790" actId="20577"/>
          <ac:spMkLst>
            <pc:docMk/>
            <pc:sldMk cId="1598283252" sldId="287"/>
            <ac:spMk id="17" creationId="{496EA101-D7B3-4063-A9AD-530A62767205}"/>
          </ac:spMkLst>
        </pc:spChg>
        <pc:graphicFrameChg chg="add del mod modGraphic">
          <ac:chgData name="Guest User" userId="S::urn:spo:anon#04e6f0e9cfbf338bc9e639ea1c638e4326d82b6a289a16966cd416e86b0c8d75::" providerId="AD" clId="Web-{DC0ADD1C-99A0-1BBC-4223-025DDD081286}" dt="2021-06-02T18:58:42.372" v="758"/>
          <ac:graphicFrameMkLst>
            <pc:docMk/>
            <pc:sldMk cId="1598283252" sldId="287"/>
            <ac:graphicFrameMk id="6" creationId="{903ED0BC-BC47-4383-8813-5FE91B7BD5EE}"/>
          </ac:graphicFrameMkLst>
        </pc:graphicFrameChg>
        <pc:graphicFrameChg chg="add mod modGraphic">
          <ac:chgData name="Guest User" userId="S::urn:spo:anon#04e6f0e9cfbf338bc9e639ea1c638e4326d82b6a289a16966cd416e86b0c8d75::" providerId="AD" clId="Web-{DC0ADD1C-99A0-1BBC-4223-025DDD081286}" dt="2021-06-02T19:13:57.857" v="1110" actId="1076"/>
          <ac:graphicFrameMkLst>
            <pc:docMk/>
            <pc:sldMk cId="1598283252" sldId="287"/>
            <ac:graphicFrameMk id="11" creationId="{11C0CAB0-D8B3-4480-8456-A0050AEB2CA7}"/>
          </ac:graphicFrameMkLst>
        </pc:graphicFrameChg>
        <pc:picChg chg="add del mod">
          <ac:chgData name="Guest User" userId="S::urn:spo:anon#04e6f0e9cfbf338bc9e639ea1c638e4326d82b6a289a16966cd416e86b0c8d75::" providerId="AD" clId="Web-{DC0ADD1C-99A0-1BBC-4223-025DDD081286}" dt="2021-06-02T18:54:50.368" v="673"/>
          <ac:picMkLst>
            <pc:docMk/>
            <pc:sldMk cId="1598283252" sldId="287"/>
            <ac:picMk id="4" creationId="{4B62A5FE-8C11-41AB-80AB-F1078ECFB2F3}"/>
          </ac:picMkLst>
        </pc:picChg>
        <pc:picChg chg="add del mod">
          <ac:chgData name="Guest User" userId="S::urn:spo:anon#04e6f0e9cfbf338bc9e639ea1c638e4326d82b6a289a16966cd416e86b0c8d75::" providerId="AD" clId="Web-{DC0ADD1C-99A0-1BBC-4223-025DDD081286}" dt="2021-06-02T19:06:44.959" v="1070"/>
          <ac:picMkLst>
            <pc:docMk/>
            <pc:sldMk cId="1598283252" sldId="287"/>
            <ac:picMk id="5" creationId="{A7744881-0733-44AD-A0DA-49B621AE027E}"/>
          </ac:picMkLst>
        </pc:picChg>
        <pc:cxnChg chg="add del">
          <ac:chgData name="Guest User" userId="S::urn:spo:anon#04e6f0e9cfbf338bc9e639ea1c638e4326d82b6a289a16966cd416e86b0c8d75::" providerId="AD" clId="Web-{DC0ADD1C-99A0-1BBC-4223-025DDD081286}" dt="2021-06-02T18:55:57.103" v="683"/>
          <ac:cxnSpMkLst>
            <pc:docMk/>
            <pc:sldMk cId="1598283252" sldId="287"/>
            <ac:cxnSpMk id="10" creationId="{D2E961F1-4A28-4A5F-BBD4-6E400E5E6C75}"/>
          </ac:cxnSpMkLst>
        </pc:cxnChg>
        <pc:cxnChg chg="add del">
          <ac:chgData name="Guest User" userId="S::urn:spo:anon#04e6f0e9cfbf338bc9e639ea1c638e4326d82b6a289a16966cd416e86b0c8d75::" providerId="AD" clId="Web-{DC0ADD1C-99A0-1BBC-4223-025DDD081286}" dt="2021-06-02T18:55:57.103" v="683"/>
          <ac:cxnSpMkLst>
            <pc:docMk/>
            <pc:sldMk cId="1598283252" sldId="287"/>
            <ac:cxnSpMk id="14" creationId="{A82415D3-DDE5-4D63-8CB3-23A5EC581B27}"/>
          </ac:cxnSpMkLst>
        </pc:cxnChg>
        <pc:cxnChg chg="add del">
          <ac:chgData name="Guest User" userId="S::urn:spo:anon#04e6f0e9cfbf338bc9e639ea1c638e4326d82b6a289a16966cd416e86b0c8d75::" providerId="AD" clId="Web-{DC0ADD1C-99A0-1BBC-4223-025DDD081286}" dt="2021-06-02T18:55:57.103" v="683"/>
          <ac:cxnSpMkLst>
            <pc:docMk/>
            <pc:sldMk cId="1598283252" sldId="287"/>
            <ac:cxnSpMk id="16" creationId="{AD7193FB-6AE6-4B3B-8F89-56B55DD63B4D}"/>
          </ac:cxnSpMkLst>
        </pc:cxnChg>
      </pc:sldChg>
      <pc:sldChg chg="addSp delSp modSp add replId">
        <pc:chgData name="Guest User" userId="S::urn:spo:anon#04e6f0e9cfbf338bc9e639ea1c638e4326d82b6a289a16966cd416e86b0c8d75::" providerId="AD" clId="Web-{DC0ADD1C-99A0-1BBC-4223-025DDD081286}" dt="2021-06-03T01:49:35.295" v="1814"/>
        <pc:sldMkLst>
          <pc:docMk/>
          <pc:sldMk cId="3305757425" sldId="296"/>
        </pc:sldMkLst>
        <pc:spChg chg="mod">
          <ac:chgData name="Guest User" userId="S::urn:spo:anon#04e6f0e9cfbf338bc9e639ea1c638e4326d82b6a289a16966cd416e86b0c8d75::" providerId="AD" clId="Web-{DC0ADD1C-99A0-1BBC-4223-025DDD081286}" dt="2021-06-03T01:47:58.386" v="1795"/>
          <ac:spMkLst>
            <pc:docMk/>
            <pc:sldMk cId="3305757425" sldId="296"/>
            <ac:spMk id="2" creationId="{00841E29-DCBB-4E34-9ED8-C774526F0049}"/>
          </ac:spMkLst>
        </pc:spChg>
        <pc:graphicFrameChg chg="add mod modGraphic">
          <ac:chgData name="Guest User" userId="S::urn:spo:anon#04e6f0e9cfbf338bc9e639ea1c638e4326d82b6a289a16966cd416e86b0c8d75::" providerId="AD" clId="Web-{DC0ADD1C-99A0-1BBC-4223-025DDD081286}" dt="2021-06-03T01:49:35.295" v="1814"/>
          <ac:graphicFrameMkLst>
            <pc:docMk/>
            <pc:sldMk cId="3305757425" sldId="296"/>
            <ac:graphicFrameMk id="3" creationId="{B8DECAF8-0C85-4582-A20C-63D7349EE081}"/>
          </ac:graphicFrameMkLst>
        </pc:graphicFrameChg>
        <pc:picChg chg="del">
          <ac:chgData name="Guest User" userId="S::urn:spo:anon#04e6f0e9cfbf338bc9e639ea1c638e4326d82b6a289a16966cd416e86b0c8d75::" providerId="AD" clId="Web-{DC0ADD1C-99A0-1BBC-4223-025DDD081286}" dt="2021-06-03T01:48:03.980" v="1796"/>
          <ac:picMkLst>
            <pc:docMk/>
            <pc:sldMk cId="3305757425" sldId="296"/>
            <ac:picMk id="4" creationId="{5C0E0062-7D99-4607-9C20-F8FFB845BD63}"/>
          </ac:picMkLst>
        </pc:picChg>
      </pc:sldChg>
    </pc:docChg>
  </pc:docChgLst>
  <pc:docChgLst>
    <pc:chgData name="Jenifer Jackson" userId="S::jacksonjn3@vcu.edu::e1188c4d-5987-43e0-985b-0bab9afb0c53" providerId="AD" clId="Web-{2F7CB827-B2F4-D397-CE48-BE813332FEF1}"/>
    <pc:docChg chg="addSld delSld modSld sldOrd">
      <pc:chgData name="Jenifer Jackson" userId="S::jacksonjn3@vcu.edu::e1188c4d-5987-43e0-985b-0bab9afb0c53" providerId="AD" clId="Web-{2F7CB827-B2F4-D397-CE48-BE813332FEF1}" dt="2021-06-03T03:05:29.134" v="2190"/>
      <pc:docMkLst>
        <pc:docMk/>
      </pc:docMkLst>
      <pc:sldChg chg="addCm">
        <pc:chgData name="Jenifer Jackson" userId="S::jacksonjn3@vcu.edu::e1188c4d-5987-43e0-985b-0bab9afb0c53" providerId="AD" clId="Web-{2F7CB827-B2F4-D397-CE48-BE813332FEF1}" dt="2021-06-03T02:10:41.144" v="728"/>
        <pc:sldMkLst>
          <pc:docMk/>
          <pc:sldMk cId="3707676579" sldId="262"/>
        </pc:sldMkLst>
      </pc:sldChg>
      <pc:sldChg chg="addSp delSp modSp modNotes">
        <pc:chgData name="Jenifer Jackson" userId="S::jacksonjn3@vcu.edu::e1188c4d-5987-43e0-985b-0bab9afb0c53" providerId="AD" clId="Web-{2F7CB827-B2F4-D397-CE48-BE813332FEF1}" dt="2021-06-03T01:08:18.753" v="640" actId="14100"/>
        <pc:sldMkLst>
          <pc:docMk/>
          <pc:sldMk cId="1661937511" sldId="263"/>
        </pc:sldMkLst>
        <pc:spChg chg="mod">
          <ac:chgData name="Jenifer Jackson" userId="S::jacksonjn3@vcu.edu::e1188c4d-5987-43e0-985b-0bab9afb0c53" providerId="AD" clId="Web-{2F7CB827-B2F4-D397-CE48-BE813332FEF1}" dt="2021-06-03T01:07:29.658" v="631"/>
          <ac:spMkLst>
            <pc:docMk/>
            <pc:sldMk cId="1661937511" sldId="263"/>
            <ac:spMk id="2" creationId="{3C0726CA-0E27-4E46-A05D-ED042B771D33}"/>
          </ac:spMkLst>
        </pc:spChg>
        <pc:spChg chg="mod">
          <ac:chgData name="Jenifer Jackson" userId="S::jacksonjn3@vcu.edu::e1188c4d-5987-43e0-985b-0bab9afb0c53" providerId="AD" clId="Web-{2F7CB827-B2F4-D397-CE48-BE813332FEF1}" dt="2021-06-03T01:08:18.753" v="640" actId="14100"/>
          <ac:spMkLst>
            <pc:docMk/>
            <pc:sldMk cId="1661937511" sldId="263"/>
            <ac:spMk id="3" creationId="{AAD93583-62CD-47D0-A58E-76D5B0D6B439}"/>
          </ac:spMkLst>
        </pc:spChg>
        <pc:spChg chg="del">
          <ac:chgData name="Jenifer Jackson" userId="S::jacksonjn3@vcu.edu::e1188c4d-5987-43e0-985b-0bab9afb0c53" providerId="AD" clId="Web-{2F7CB827-B2F4-D397-CE48-BE813332FEF1}" dt="2021-06-03T01:07:29.658" v="631"/>
          <ac:spMkLst>
            <pc:docMk/>
            <pc:sldMk cId="1661937511" sldId="263"/>
            <ac:spMk id="8" creationId="{C7FA33FF-088D-4F16-95A2-2C64D353DEA8}"/>
          </ac:spMkLst>
        </pc:spChg>
        <pc:spChg chg="del">
          <ac:chgData name="Jenifer Jackson" userId="S::jacksonjn3@vcu.edu::e1188c4d-5987-43e0-985b-0bab9afb0c53" providerId="AD" clId="Web-{2F7CB827-B2F4-D397-CE48-BE813332FEF1}" dt="2021-06-03T01:07:29.658" v="631"/>
          <ac:spMkLst>
            <pc:docMk/>
            <pc:sldMk cId="1661937511" sldId="263"/>
            <ac:spMk id="10" creationId="{A376EFB1-01CF-419F-ABF1-2AF02BBFCBD1}"/>
          </ac:spMkLst>
        </pc:spChg>
        <pc:spChg chg="del">
          <ac:chgData name="Jenifer Jackson" userId="S::jacksonjn3@vcu.edu::e1188c4d-5987-43e0-985b-0bab9afb0c53" providerId="AD" clId="Web-{2F7CB827-B2F4-D397-CE48-BE813332FEF1}" dt="2021-06-03T01:07:29.658" v="631"/>
          <ac:spMkLst>
            <pc:docMk/>
            <pc:sldMk cId="1661937511" sldId="263"/>
            <ac:spMk id="12" creationId="{FF9DEA15-78BD-4750-AA18-B9F28A6D5AB8}"/>
          </ac:spMkLst>
        </pc:spChg>
        <pc:spChg chg="add">
          <ac:chgData name="Jenifer Jackson" userId="S::jacksonjn3@vcu.edu::e1188c4d-5987-43e0-985b-0bab9afb0c53" providerId="AD" clId="Web-{2F7CB827-B2F4-D397-CE48-BE813332FEF1}" dt="2021-06-03T01:07:29.658" v="631"/>
          <ac:spMkLst>
            <pc:docMk/>
            <pc:sldMk cId="1661937511" sldId="263"/>
            <ac:spMk id="17" creationId="{7CB4857B-ED7C-444D-9F04-2F885114A1C2}"/>
          </ac:spMkLst>
        </pc:spChg>
        <pc:spChg chg="add">
          <ac:chgData name="Jenifer Jackson" userId="S::jacksonjn3@vcu.edu::e1188c4d-5987-43e0-985b-0bab9afb0c53" providerId="AD" clId="Web-{2F7CB827-B2F4-D397-CE48-BE813332FEF1}" dt="2021-06-03T01:07:29.658" v="631"/>
          <ac:spMkLst>
            <pc:docMk/>
            <pc:sldMk cId="1661937511" sldId="263"/>
            <ac:spMk id="19" creationId="{D18046FB-44EA-4FD8-A585-EA09A319B2D0}"/>
          </ac:spMkLst>
        </pc:spChg>
        <pc:spChg chg="add">
          <ac:chgData name="Jenifer Jackson" userId="S::jacksonjn3@vcu.edu::e1188c4d-5987-43e0-985b-0bab9afb0c53" providerId="AD" clId="Web-{2F7CB827-B2F4-D397-CE48-BE813332FEF1}" dt="2021-06-03T01:07:29.658" v="631"/>
          <ac:spMkLst>
            <pc:docMk/>
            <pc:sldMk cId="1661937511" sldId="263"/>
            <ac:spMk id="21" creationId="{479F5F2B-8B58-4140-AE6A-51F6C67B18D9}"/>
          </ac:spMkLst>
        </pc:spChg>
      </pc:sldChg>
      <pc:sldChg chg="modSp addCm modNotes">
        <pc:chgData name="Jenifer Jackson" userId="S::jacksonjn3@vcu.edu::e1188c4d-5987-43e0-985b-0bab9afb0c53" providerId="AD" clId="Web-{2F7CB827-B2F4-D397-CE48-BE813332FEF1}" dt="2021-06-03T02:13:13.069" v="782"/>
        <pc:sldMkLst>
          <pc:docMk/>
          <pc:sldMk cId="3856768239" sldId="264"/>
        </pc:sldMkLst>
        <pc:spChg chg="mod">
          <ac:chgData name="Jenifer Jackson" userId="S::jacksonjn3@vcu.edu::e1188c4d-5987-43e0-985b-0bab9afb0c53" providerId="AD" clId="Web-{2F7CB827-B2F4-D397-CE48-BE813332FEF1}" dt="2021-06-03T02:11:14.488" v="729" actId="14100"/>
          <ac:spMkLst>
            <pc:docMk/>
            <pc:sldMk cId="3856768239" sldId="264"/>
            <ac:spMk id="3" creationId="{AAD93583-62CD-47D0-A58E-76D5B0D6B439}"/>
          </ac:spMkLst>
        </pc:spChg>
      </pc:sldChg>
      <pc:sldChg chg="modSp modNotes">
        <pc:chgData name="Jenifer Jackson" userId="S::jacksonjn3@vcu.edu::e1188c4d-5987-43e0-985b-0bab9afb0c53" providerId="AD" clId="Web-{2F7CB827-B2F4-D397-CE48-BE813332FEF1}" dt="2021-06-03T01:14:05.807" v="643" actId="20577"/>
        <pc:sldMkLst>
          <pc:docMk/>
          <pc:sldMk cId="2562640881" sldId="265"/>
        </pc:sldMkLst>
        <pc:spChg chg="mod">
          <ac:chgData name="Jenifer Jackson" userId="S::jacksonjn3@vcu.edu::e1188c4d-5987-43e0-985b-0bab9afb0c53" providerId="AD" clId="Web-{2F7CB827-B2F4-D397-CE48-BE813332FEF1}" dt="2021-06-03T01:14:05.807" v="643" actId="20577"/>
          <ac:spMkLst>
            <pc:docMk/>
            <pc:sldMk cId="2562640881" sldId="265"/>
            <ac:spMk id="3" creationId="{AAD93583-62CD-47D0-A58E-76D5B0D6B439}"/>
          </ac:spMkLst>
        </pc:spChg>
      </pc:sldChg>
      <pc:sldChg chg="modNotes">
        <pc:chgData name="Jenifer Jackson" userId="S::jacksonjn3@vcu.edu::e1188c4d-5987-43e0-985b-0bab9afb0c53" providerId="AD" clId="Web-{2F7CB827-B2F4-D397-CE48-BE813332FEF1}" dt="2021-06-03T03:05:29.134" v="2190"/>
        <pc:sldMkLst>
          <pc:docMk/>
          <pc:sldMk cId="2232481921" sldId="267"/>
        </pc:sldMkLst>
      </pc:sldChg>
      <pc:sldChg chg="modNotes">
        <pc:chgData name="Jenifer Jackson" userId="S::jacksonjn3@vcu.edu::e1188c4d-5987-43e0-985b-0bab9afb0c53" providerId="AD" clId="Web-{2F7CB827-B2F4-D397-CE48-BE813332FEF1}" dt="2021-06-02T23:18:29.551" v="205"/>
        <pc:sldMkLst>
          <pc:docMk/>
          <pc:sldMk cId="4042760355" sldId="272"/>
        </pc:sldMkLst>
      </pc:sldChg>
      <pc:sldChg chg="modSp modNotes">
        <pc:chgData name="Jenifer Jackson" userId="S::jacksonjn3@vcu.edu::e1188c4d-5987-43e0-985b-0bab9afb0c53" providerId="AD" clId="Web-{2F7CB827-B2F4-D397-CE48-BE813332FEF1}" dt="2021-06-03T02:18:44.170" v="1005" actId="14100"/>
        <pc:sldMkLst>
          <pc:docMk/>
          <pc:sldMk cId="4063938886" sldId="274"/>
        </pc:sldMkLst>
        <pc:graphicFrameChg chg="mod modGraphic">
          <ac:chgData name="Jenifer Jackson" userId="S::jacksonjn3@vcu.edu::e1188c4d-5987-43e0-985b-0bab9afb0c53" providerId="AD" clId="Web-{2F7CB827-B2F4-D397-CE48-BE813332FEF1}" dt="2021-06-03T02:18:44.170" v="1005" actId="14100"/>
          <ac:graphicFrameMkLst>
            <pc:docMk/>
            <pc:sldMk cId="4063938886" sldId="274"/>
            <ac:graphicFrameMk id="5" creationId="{A41EA0F9-4A26-4418-9DF1-0678EA704649}"/>
          </ac:graphicFrameMkLst>
        </pc:graphicFrameChg>
      </pc:sldChg>
      <pc:sldChg chg="del">
        <pc:chgData name="Jenifer Jackson" userId="S::jacksonjn3@vcu.edu::e1188c4d-5987-43e0-985b-0bab9afb0c53" providerId="AD" clId="Web-{2F7CB827-B2F4-D397-CE48-BE813332FEF1}" dt="2021-06-02T23:00:46.561" v="1"/>
        <pc:sldMkLst>
          <pc:docMk/>
          <pc:sldMk cId="3149933292" sldId="276"/>
        </pc:sldMkLst>
      </pc:sldChg>
      <pc:sldChg chg="modNotes">
        <pc:chgData name="Jenifer Jackson" userId="S::jacksonjn3@vcu.edu::e1188c4d-5987-43e0-985b-0bab9afb0c53" providerId="AD" clId="Web-{2F7CB827-B2F4-D397-CE48-BE813332FEF1}" dt="2021-06-03T02:24:48.255" v="1011"/>
        <pc:sldMkLst>
          <pc:docMk/>
          <pc:sldMk cId="4242127267" sldId="278"/>
        </pc:sldMkLst>
      </pc:sldChg>
      <pc:sldChg chg="modSp">
        <pc:chgData name="Jenifer Jackson" userId="S::jacksonjn3@vcu.edu::e1188c4d-5987-43e0-985b-0bab9afb0c53" providerId="AD" clId="Web-{2F7CB827-B2F4-D397-CE48-BE813332FEF1}" dt="2021-06-02T23:05:52.129" v="32" actId="20577"/>
        <pc:sldMkLst>
          <pc:docMk/>
          <pc:sldMk cId="1551503075" sldId="279"/>
        </pc:sldMkLst>
        <pc:spChg chg="mod">
          <ac:chgData name="Jenifer Jackson" userId="S::jacksonjn3@vcu.edu::e1188c4d-5987-43e0-985b-0bab9afb0c53" providerId="AD" clId="Web-{2F7CB827-B2F4-D397-CE48-BE813332FEF1}" dt="2021-06-02T23:05:52.129" v="32" actId="20577"/>
          <ac:spMkLst>
            <pc:docMk/>
            <pc:sldMk cId="1551503075" sldId="279"/>
            <ac:spMk id="3" creationId="{853C6E49-509C-48FF-A91C-C58ECF196ECD}"/>
          </ac:spMkLst>
        </pc:spChg>
      </pc:sldChg>
      <pc:sldChg chg="modSp">
        <pc:chgData name="Jenifer Jackson" userId="S::jacksonjn3@vcu.edu::e1188c4d-5987-43e0-985b-0bab9afb0c53" providerId="AD" clId="Web-{2F7CB827-B2F4-D397-CE48-BE813332FEF1}" dt="2021-06-03T00:15:37.258" v="626" actId="20577"/>
        <pc:sldMkLst>
          <pc:docMk/>
          <pc:sldMk cId="246414591" sldId="280"/>
        </pc:sldMkLst>
        <pc:spChg chg="mod">
          <ac:chgData name="Jenifer Jackson" userId="S::jacksonjn3@vcu.edu::e1188c4d-5987-43e0-985b-0bab9afb0c53" providerId="AD" clId="Web-{2F7CB827-B2F4-D397-CE48-BE813332FEF1}" dt="2021-06-03T00:15:37.258" v="626" actId="20577"/>
          <ac:spMkLst>
            <pc:docMk/>
            <pc:sldMk cId="246414591" sldId="280"/>
            <ac:spMk id="17" creationId="{C3F0B1F5-86ED-459C-A7D8-19D6684B11F6}"/>
          </ac:spMkLst>
        </pc:spChg>
      </pc:sldChg>
      <pc:sldChg chg="modSp">
        <pc:chgData name="Jenifer Jackson" userId="S::jacksonjn3@vcu.edu::e1188c4d-5987-43e0-985b-0bab9afb0c53" providerId="AD" clId="Web-{2F7CB827-B2F4-D397-CE48-BE813332FEF1}" dt="2021-06-03T00:21:59.281" v="627" actId="14100"/>
        <pc:sldMkLst>
          <pc:docMk/>
          <pc:sldMk cId="832339714" sldId="283"/>
        </pc:sldMkLst>
        <pc:spChg chg="mod">
          <ac:chgData name="Jenifer Jackson" userId="S::jacksonjn3@vcu.edu::e1188c4d-5987-43e0-985b-0bab9afb0c53" providerId="AD" clId="Web-{2F7CB827-B2F4-D397-CE48-BE813332FEF1}" dt="2021-06-03T00:21:59.281" v="627" actId="14100"/>
          <ac:spMkLst>
            <pc:docMk/>
            <pc:sldMk cId="832339714" sldId="283"/>
            <ac:spMk id="2" creationId="{2C2CDBD0-052F-49B2-AFB0-52576428F481}"/>
          </ac:spMkLst>
        </pc:spChg>
      </pc:sldChg>
      <pc:sldChg chg="addSp delSp modSp mod setBg addAnim delAnim setClrOvrMap modNotes">
        <pc:chgData name="Jenifer Jackson" userId="S::jacksonjn3@vcu.edu::e1188c4d-5987-43e0-985b-0bab9afb0c53" providerId="AD" clId="Web-{2F7CB827-B2F4-D397-CE48-BE813332FEF1}" dt="2021-06-03T01:55:57.797" v="727"/>
        <pc:sldMkLst>
          <pc:docMk/>
          <pc:sldMk cId="227228286" sldId="284"/>
        </pc:sldMkLst>
        <pc:spChg chg="mod">
          <ac:chgData name="Jenifer Jackson" userId="S::jacksonjn3@vcu.edu::e1188c4d-5987-43e0-985b-0bab9afb0c53" providerId="AD" clId="Web-{2F7CB827-B2F4-D397-CE48-BE813332FEF1}" dt="2021-06-03T01:55:40.110" v="726"/>
          <ac:spMkLst>
            <pc:docMk/>
            <pc:sldMk cId="227228286" sldId="284"/>
            <ac:spMk id="2" creationId="{00841E29-DCBB-4E34-9ED8-C774526F0049}"/>
          </ac:spMkLst>
        </pc:spChg>
        <pc:spChg chg="add del">
          <ac:chgData name="Jenifer Jackson" userId="S::jacksonjn3@vcu.edu::e1188c4d-5987-43e0-985b-0bab9afb0c53" providerId="AD" clId="Web-{2F7CB827-B2F4-D397-CE48-BE813332FEF1}" dt="2021-06-03T01:55:40.110" v="726"/>
          <ac:spMkLst>
            <pc:docMk/>
            <pc:sldMk cId="227228286" sldId="284"/>
            <ac:spMk id="9" creationId="{1707FC24-6981-43D9-B525-C7832BA22463}"/>
          </ac:spMkLst>
        </pc:spChg>
        <pc:spChg chg="add del">
          <ac:chgData name="Jenifer Jackson" userId="S::jacksonjn3@vcu.edu::e1188c4d-5987-43e0-985b-0bab9afb0c53" providerId="AD" clId="Web-{2F7CB827-B2F4-D397-CE48-BE813332FEF1}" dt="2021-06-03T01:53:04.638" v="713"/>
          <ac:spMkLst>
            <pc:docMk/>
            <pc:sldMk cId="227228286" sldId="284"/>
            <ac:spMk id="11" creationId="{C0B27210-D0CA-4654-B3E3-9ABB4F178EA1}"/>
          </ac:spMkLst>
        </pc:spChg>
        <pc:spChg chg="add del">
          <ac:chgData name="Jenifer Jackson" userId="S::jacksonjn3@vcu.edu::e1188c4d-5987-43e0-985b-0bab9afb0c53" providerId="AD" clId="Web-{2F7CB827-B2F4-D397-CE48-BE813332FEF1}" dt="2021-06-03T01:53:04.638" v="713"/>
          <ac:spMkLst>
            <pc:docMk/>
            <pc:sldMk cId="227228286" sldId="284"/>
            <ac:spMk id="12" creationId="{F1AB2A50-5E20-4BC3-954F-034B0BDCDF59}"/>
          </ac:spMkLst>
        </pc:spChg>
        <pc:spChg chg="add del">
          <ac:chgData name="Jenifer Jackson" userId="S::jacksonjn3@vcu.edu::e1188c4d-5987-43e0-985b-0bab9afb0c53" providerId="AD" clId="Web-{2F7CB827-B2F4-D397-CE48-BE813332FEF1}" dt="2021-06-03T01:53:04.638" v="713"/>
          <ac:spMkLst>
            <pc:docMk/>
            <pc:sldMk cId="227228286" sldId="284"/>
            <ac:spMk id="13" creationId="{41AEA765-5054-4EF9-AF8D-D199F28936EF}"/>
          </ac:spMkLst>
        </pc:spChg>
        <pc:spChg chg="add del">
          <ac:chgData name="Jenifer Jackson" userId="S::jacksonjn3@vcu.edu::e1188c4d-5987-43e0-985b-0bab9afb0c53" providerId="AD" clId="Web-{2F7CB827-B2F4-D397-CE48-BE813332FEF1}" dt="2021-06-03T01:53:10.450" v="715"/>
          <ac:spMkLst>
            <pc:docMk/>
            <pc:sldMk cId="227228286" sldId="284"/>
            <ac:spMk id="15" creationId="{6753252F-4873-4F63-801D-CC719279A7D5}"/>
          </ac:spMkLst>
        </pc:spChg>
        <pc:spChg chg="add del">
          <ac:chgData name="Jenifer Jackson" userId="S::jacksonjn3@vcu.edu::e1188c4d-5987-43e0-985b-0bab9afb0c53" providerId="AD" clId="Web-{2F7CB827-B2F4-D397-CE48-BE813332FEF1}" dt="2021-06-03T01:53:10.450" v="715"/>
          <ac:spMkLst>
            <pc:docMk/>
            <pc:sldMk cId="227228286" sldId="284"/>
            <ac:spMk id="17" creationId="{047C8CCB-F95D-4249-92DD-651249D3535A}"/>
          </ac:spMkLst>
        </pc:spChg>
        <pc:spChg chg="add del">
          <ac:chgData name="Jenifer Jackson" userId="S::jacksonjn3@vcu.edu::e1188c4d-5987-43e0-985b-0bab9afb0c53" providerId="AD" clId="Web-{2F7CB827-B2F4-D397-CE48-BE813332FEF1}" dt="2021-06-03T01:54:46.468" v="719"/>
          <ac:spMkLst>
            <pc:docMk/>
            <pc:sldMk cId="227228286" sldId="284"/>
            <ac:spMk id="19" creationId="{16C5FA50-8D52-4617-AF91-5C7B1C8352F1}"/>
          </ac:spMkLst>
        </pc:spChg>
        <pc:spChg chg="add del">
          <ac:chgData name="Jenifer Jackson" userId="S::jacksonjn3@vcu.edu::e1188c4d-5987-43e0-985b-0bab9afb0c53" providerId="AD" clId="Web-{2F7CB827-B2F4-D397-CE48-BE813332FEF1}" dt="2021-06-03T01:54:46.468" v="719"/>
          <ac:spMkLst>
            <pc:docMk/>
            <pc:sldMk cId="227228286" sldId="284"/>
            <ac:spMk id="20" creationId="{E223798C-12AD-4B0C-A50C-D676347D67CF}"/>
          </ac:spMkLst>
        </pc:spChg>
        <pc:spChg chg="add del">
          <ac:chgData name="Jenifer Jackson" userId="S::jacksonjn3@vcu.edu::e1188c4d-5987-43e0-985b-0bab9afb0c53" providerId="AD" clId="Web-{2F7CB827-B2F4-D397-CE48-BE813332FEF1}" dt="2021-06-03T01:55:37.188" v="725"/>
          <ac:spMkLst>
            <pc:docMk/>
            <pc:sldMk cId="227228286" sldId="284"/>
            <ac:spMk id="21" creationId="{E49CC64F-7275-4E33-961B-0C5CDC439875}"/>
          </ac:spMkLst>
        </pc:spChg>
        <pc:spChg chg="add">
          <ac:chgData name="Jenifer Jackson" userId="S::jacksonjn3@vcu.edu::e1188c4d-5987-43e0-985b-0bab9afb0c53" providerId="AD" clId="Web-{2F7CB827-B2F4-D397-CE48-BE813332FEF1}" dt="2021-06-03T01:55:40.110" v="726"/>
          <ac:spMkLst>
            <pc:docMk/>
            <pc:sldMk cId="227228286" sldId="284"/>
            <ac:spMk id="22" creationId="{C0B27210-D0CA-4654-B3E3-9ABB4F178EA1}"/>
          </ac:spMkLst>
        </pc:spChg>
        <pc:spChg chg="add">
          <ac:chgData name="Jenifer Jackson" userId="S::jacksonjn3@vcu.edu::e1188c4d-5987-43e0-985b-0bab9afb0c53" providerId="AD" clId="Web-{2F7CB827-B2F4-D397-CE48-BE813332FEF1}" dt="2021-06-03T01:55:40.110" v="726"/>
          <ac:spMkLst>
            <pc:docMk/>
            <pc:sldMk cId="227228286" sldId="284"/>
            <ac:spMk id="23" creationId="{F1AB2A50-5E20-4BC3-954F-034B0BDCDF59}"/>
          </ac:spMkLst>
        </pc:spChg>
        <pc:spChg chg="add">
          <ac:chgData name="Jenifer Jackson" userId="S::jacksonjn3@vcu.edu::e1188c4d-5987-43e0-985b-0bab9afb0c53" providerId="AD" clId="Web-{2F7CB827-B2F4-D397-CE48-BE813332FEF1}" dt="2021-06-03T01:55:40.110" v="726"/>
          <ac:spMkLst>
            <pc:docMk/>
            <pc:sldMk cId="227228286" sldId="284"/>
            <ac:spMk id="24" creationId="{41AEA765-5054-4EF9-AF8D-D199F28936EF}"/>
          </ac:spMkLst>
        </pc:spChg>
        <pc:picChg chg="mod">
          <ac:chgData name="Jenifer Jackson" userId="S::jacksonjn3@vcu.edu::e1188c4d-5987-43e0-985b-0bab9afb0c53" providerId="AD" clId="Web-{2F7CB827-B2F4-D397-CE48-BE813332FEF1}" dt="2021-06-03T01:55:40.110" v="726"/>
          <ac:picMkLst>
            <pc:docMk/>
            <pc:sldMk cId="227228286" sldId="284"/>
            <ac:picMk id="4" creationId="{5C0E0062-7D99-4607-9C20-F8FFB845BD63}"/>
          </ac:picMkLst>
        </pc:picChg>
      </pc:sldChg>
      <pc:sldChg chg="delSp modSp modNotes">
        <pc:chgData name="Jenifer Jackson" userId="S::jacksonjn3@vcu.edu::e1188c4d-5987-43e0-985b-0bab9afb0c53" providerId="AD" clId="Web-{2F7CB827-B2F4-D397-CE48-BE813332FEF1}" dt="2021-06-03T01:51:21.964" v="711"/>
        <pc:sldMkLst>
          <pc:docMk/>
          <pc:sldMk cId="2131966386" sldId="286"/>
        </pc:sldMkLst>
        <pc:spChg chg="del">
          <ac:chgData name="Jenifer Jackson" userId="S::jacksonjn3@vcu.edu::e1188c4d-5987-43e0-985b-0bab9afb0c53" providerId="AD" clId="Web-{2F7CB827-B2F4-D397-CE48-BE813332FEF1}" dt="2021-06-03T01:50:11.540" v="708"/>
          <ac:spMkLst>
            <pc:docMk/>
            <pc:sldMk cId="2131966386" sldId="286"/>
            <ac:spMk id="6" creationId="{29680A3A-8F8F-4FC9-9062-EC6E3CB4B4EC}"/>
          </ac:spMkLst>
        </pc:spChg>
        <pc:spChg chg="del">
          <ac:chgData name="Jenifer Jackson" userId="S::jacksonjn3@vcu.edu::e1188c4d-5987-43e0-985b-0bab9afb0c53" providerId="AD" clId="Web-{2F7CB827-B2F4-D397-CE48-BE813332FEF1}" dt="2021-06-03T01:50:07.712" v="707"/>
          <ac:spMkLst>
            <pc:docMk/>
            <pc:sldMk cId="2131966386" sldId="286"/>
            <ac:spMk id="7" creationId="{BF559287-F79A-405F-AA3C-E5D92F741EAA}"/>
          </ac:spMkLst>
        </pc:spChg>
        <pc:spChg chg="del">
          <ac:chgData name="Jenifer Jackson" userId="S::jacksonjn3@vcu.edu::e1188c4d-5987-43e0-985b-0bab9afb0c53" providerId="AD" clId="Web-{2F7CB827-B2F4-D397-CE48-BE813332FEF1}" dt="2021-06-03T01:50:03.962" v="706"/>
          <ac:spMkLst>
            <pc:docMk/>
            <pc:sldMk cId="2131966386" sldId="286"/>
            <ac:spMk id="12" creationId="{9D82C3ED-F218-4EA0-AE83-387902AB5D12}"/>
          </ac:spMkLst>
        </pc:spChg>
        <pc:spChg chg="mod">
          <ac:chgData name="Jenifer Jackson" userId="S::jacksonjn3@vcu.edu::e1188c4d-5987-43e0-985b-0bab9afb0c53" providerId="AD" clId="Web-{2F7CB827-B2F4-D397-CE48-BE813332FEF1}" dt="2021-06-03T01:51:21.964" v="711"/>
          <ac:spMkLst>
            <pc:docMk/>
            <pc:sldMk cId="2131966386" sldId="286"/>
            <ac:spMk id="14" creationId="{A1067709-ADE2-49DA-8A76-F4510108914F}"/>
          </ac:spMkLst>
        </pc:spChg>
      </pc:sldChg>
      <pc:sldChg chg="modSp add mod setBg modNotes">
        <pc:chgData name="Jenifer Jackson" userId="S::jacksonjn3@vcu.edu::e1188c4d-5987-43e0-985b-0bab9afb0c53" providerId="AD" clId="Web-{2F7CB827-B2F4-D397-CE48-BE813332FEF1}" dt="2021-06-03T02:19:10.561" v="1008" actId="20577"/>
        <pc:sldMkLst>
          <pc:docMk/>
          <pc:sldMk cId="4026609896" sldId="291"/>
        </pc:sldMkLst>
        <pc:spChg chg="mod">
          <ac:chgData name="Jenifer Jackson" userId="S::jacksonjn3@vcu.edu::e1188c4d-5987-43e0-985b-0bab9afb0c53" providerId="AD" clId="Web-{2F7CB827-B2F4-D397-CE48-BE813332FEF1}" dt="2021-06-03T02:19:10.561" v="1008" actId="20577"/>
          <ac:spMkLst>
            <pc:docMk/>
            <pc:sldMk cId="4026609896" sldId="291"/>
            <ac:spMk id="3" creationId="{64310D6B-4418-45DE-B1D2-20B14227277C}"/>
          </ac:spMkLst>
        </pc:spChg>
      </pc:sldChg>
      <pc:sldChg chg="addSp delSp modSp new mod ord setBg modClrScheme setClrOvrMap addCm chgLayout modNotes">
        <pc:chgData name="Jenifer Jackson" userId="S::jacksonjn3@vcu.edu::e1188c4d-5987-43e0-985b-0bab9afb0c53" providerId="AD" clId="Web-{2F7CB827-B2F4-D397-CE48-BE813332FEF1}" dt="2021-06-03T03:03:43.804" v="1965"/>
        <pc:sldMkLst>
          <pc:docMk/>
          <pc:sldMk cId="1529050575" sldId="297"/>
        </pc:sldMkLst>
        <pc:spChg chg="mod ord">
          <ac:chgData name="Jenifer Jackson" userId="S::jacksonjn3@vcu.edu::e1188c4d-5987-43e0-985b-0bab9afb0c53" providerId="AD" clId="Web-{2F7CB827-B2F4-D397-CE48-BE813332FEF1}" dt="2021-06-03T02:49:17.958" v="1696"/>
          <ac:spMkLst>
            <pc:docMk/>
            <pc:sldMk cId="1529050575" sldId="297"/>
            <ac:spMk id="2" creationId="{745AAD3A-E0E8-4890-BA21-37A60012A644}"/>
          </ac:spMkLst>
        </pc:spChg>
        <pc:spChg chg="mod ord">
          <ac:chgData name="Jenifer Jackson" userId="S::jacksonjn3@vcu.edu::e1188c4d-5987-43e0-985b-0bab9afb0c53" providerId="AD" clId="Web-{2F7CB827-B2F4-D397-CE48-BE813332FEF1}" dt="2021-06-03T02:54:59.590" v="1743" actId="20577"/>
          <ac:spMkLst>
            <pc:docMk/>
            <pc:sldMk cId="1529050575" sldId="297"/>
            <ac:spMk id="3" creationId="{A91928B6-33A0-4CCE-9BDE-9CCD0037A132}"/>
          </ac:spMkLst>
        </pc:spChg>
        <pc:spChg chg="add mod ord">
          <ac:chgData name="Jenifer Jackson" userId="S::jacksonjn3@vcu.edu::e1188c4d-5987-43e0-985b-0bab9afb0c53" providerId="AD" clId="Web-{2F7CB827-B2F4-D397-CE48-BE813332FEF1}" dt="2021-06-03T02:52:54.900" v="1733" actId="20577"/>
          <ac:spMkLst>
            <pc:docMk/>
            <pc:sldMk cId="1529050575" sldId="297"/>
            <ac:spMk id="4" creationId="{107A2E83-2B5A-4AA8-B6A1-65AEB54450AD}"/>
          </ac:spMkLst>
        </pc:spChg>
        <pc:spChg chg="add mod">
          <ac:chgData name="Jenifer Jackson" userId="S::jacksonjn3@vcu.edu::e1188c4d-5987-43e0-985b-0bab9afb0c53" providerId="AD" clId="Web-{2F7CB827-B2F4-D397-CE48-BE813332FEF1}" dt="2021-06-03T02:50:11.662" v="1707" actId="20577"/>
          <ac:spMkLst>
            <pc:docMk/>
            <pc:sldMk cId="1529050575" sldId="297"/>
            <ac:spMk id="5" creationId="{A89078AD-AC0C-4B65-9B69-BEC5E1FC6AD0}"/>
          </ac:spMkLst>
        </pc:spChg>
        <pc:spChg chg="add mod">
          <ac:chgData name="Jenifer Jackson" userId="S::jacksonjn3@vcu.edu::e1188c4d-5987-43e0-985b-0bab9afb0c53" providerId="AD" clId="Web-{2F7CB827-B2F4-D397-CE48-BE813332FEF1}" dt="2021-06-03T02:59:26.830" v="1847" actId="14100"/>
          <ac:spMkLst>
            <pc:docMk/>
            <pc:sldMk cId="1529050575" sldId="297"/>
            <ac:spMk id="6" creationId="{0002B819-8D8B-4FF4-AE24-3D09ACDB25E0}"/>
          </ac:spMkLst>
        </pc:spChg>
        <pc:spChg chg="add del">
          <ac:chgData name="Jenifer Jackson" userId="S::jacksonjn3@vcu.edu::e1188c4d-5987-43e0-985b-0bab9afb0c53" providerId="AD" clId="Web-{2F7CB827-B2F4-D397-CE48-BE813332FEF1}" dt="2021-06-03T02:49:17.942" v="1695"/>
          <ac:spMkLst>
            <pc:docMk/>
            <pc:sldMk cId="1529050575" sldId="297"/>
            <ac:spMk id="7" creationId="{4C608BEB-860E-4094-8511-78603564A75E}"/>
          </ac:spMkLst>
        </pc:spChg>
        <pc:spChg chg="add">
          <ac:chgData name="Jenifer Jackson" userId="S::jacksonjn3@vcu.edu::e1188c4d-5987-43e0-985b-0bab9afb0c53" providerId="AD" clId="Web-{2F7CB827-B2F4-D397-CE48-BE813332FEF1}" dt="2021-06-03T02:49:17.958" v="1696"/>
          <ac:spMkLst>
            <pc:docMk/>
            <pc:sldMk cId="1529050575" sldId="297"/>
            <ac:spMk id="9" creationId="{2A6B319F-86FE-4754-878E-06F0804D882B}"/>
          </ac:spMkLst>
        </pc:spChg>
        <pc:spChg chg="add del">
          <ac:chgData name="Jenifer Jackson" userId="S::jacksonjn3@vcu.edu::e1188c4d-5987-43e0-985b-0bab9afb0c53" providerId="AD" clId="Web-{2F7CB827-B2F4-D397-CE48-BE813332FEF1}" dt="2021-06-03T02:49:09.848" v="1693"/>
          <ac:spMkLst>
            <pc:docMk/>
            <pc:sldMk cId="1529050575" sldId="297"/>
            <ac:spMk id="10" creationId="{21739CA5-F0F5-48E1-8E8C-F24B71827E46}"/>
          </ac:spMkLst>
        </pc:spChg>
        <pc:spChg chg="add">
          <ac:chgData name="Jenifer Jackson" userId="S::jacksonjn3@vcu.edu::e1188c4d-5987-43e0-985b-0bab9afb0c53" providerId="AD" clId="Web-{2F7CB827-B2F4-D397-CE48-BE813332FEF1}" dt="2021-06-03T02:49:17.958" v="1696"/>
          <ac:spMkLst>
            <pc:docMk/>
            <pc:sldMk cId="1529050575" sldId="297"/>
            <ac:spMk id="11" creationId="{DCF7D1B5-3477-499F-ACC5-2C8B07F4EDB3}"/>
          </ac:spMkLst>
        </pc:spChg>
        <pc:spChg chg="add del">
          <ac:chgData name="Jenifer Jackson" userId="S::jacksonjn3@vcu.edu::e1188c4d-5987-43e0-985b-0bab9afb0c53" providerId="AD" clId="Web-{2F7CB827-B2F4-D397-CE48-BE813332FEF1}" dt="2021-06-03T02:49:09.848" v="1693"/>
          <ac:spMkLst>
            <pc:docMk/>
            <pc:sldMk cId="1529050575" sldId="297"/>
            <ac:spMk id="12" creationId="{3EAD2937-F230-41D4-B9C5-975B129BFC20}"/>
          </ac:spMkLst>
        </pc:spChg>
        <pc:spChg chg="add del">
          <ac:chgData name="Jenifer Jackson" userId="S::jacksonjn3@vcu.edu::e1188c4d-5987-43e0-985b-0bab9afb0c53" providerId="AD" clId="Web-{2F7CB827-B2F4-D397-CE48-BE813332FEF1}" dt="2021-06-03T02:55:43.028" v="1752"/>
          <ac:spMkLst>
            <pc:docMk/>
            <pc:sldMk cId="1529050575" sldId="297"/>
            <ac:spMk id="13" creationId="{2663C971-04EE-42AD-B68E-5B9046E7BA3E}"/>
          </ac:spMkLst>
        </pc:spChg>
        <pc:spChg chg="add del">
          <ac:chgData name="Jenifer Jackson" userId="S::jacksonjn3@vcu.edu::e1188c4d-5987-43e0-985b-0bab9afb0c53" providerId="AD" clId="Web-{2F7CB827-B2F4-D397-CE48-BE813332FEF1}" dt="2021-06-03T02:49:09.848" v="1693"/>
          <ac:spMkLst>
            <pc:docMk/>
            <pc:sldMk cId="1529050575" sldId="297"/>
            <ac:spMk id="14" creationId="{CCD444A3-C338-4886-B7F1-4BA2AF46EB64}"/>
          </ac:spMkLst>
        </pc:spChg>
        <pc:spChg chg="add del">
          <ac:chgData name="Jenifer Jackson" userId="S::jacksonjn3@vcu.edu::e1188c4d-5987-43e0-985b-0bab9afb0c53" providerId="AD" clId="Web-{2F7CB827-B2F4-D397-CE48-BE813332FEF1}" dt="2021-06-03T02:55:42.419" v="1751"/>
          <ac:spMkLst>
            <pc:docMk/>
            <pc:sldMk cId="1529050575" sldId="297"/>
            <ac:spMk id="15" creationId="{00654B3F-0309-4A6A-AA26-611C9BB8F07C}"/>
          </ac:spMkLst>
        </pc:spChg>
        <pc:spChg chg="add del">
          <ac:chgData name="Jenifer Jackson" userId="S::jacksonjn3@vcu.edu::e1188c4d-5987-43e0-985b-0bab9afb0c53" providerId="AD" clId="Web-{2F7CB827-B2F4-D397-CE48-BE813332FEF1}" dt="2021-06-03T02:55:41.637" v="1750"/>
          <ac:spMkLst>
            <pc:docMk/>
            <pc:sldMk cId="1529050575" sldId="297"/>
            <ac:spMk id="16" creationId="{5A814C21-E4AD-4BAA-A2A7-47DB7FBEF92D}"/>
          </ac:spMkLst>
        </pc:spChg>
        <pc:cxnChg chg="add del">
          <ac:chgData name="Jenifer Jackson" userId="S::jacksonjn3@vcu.edu::e1188c4d-5987-43e0-985b-0bab9afb0c53" providerId="AD" clId="Web-{2F7CB827-B2F4-D397-CE48-BE813332FEF1}" dt="2021-06-03T02:49:17.942" v="1695"/>
          <ac:cxnSpMkLst>
            <pc:docMk/>
            <pc:sldMk cId="1529050575" sldId="297"/>
            <ac:cxnSpMk id="8" creationId="{1F16A8D4-FE87-4604-88B2-394B5D1EB437}"/>
          </ac:cxnSpMkLst>
        </pc:cxnChg>
      </pc:sldChg>
    </pc:docChg>
  </pc:docChgLst>
  <pc:docChgLst>
    <pc:chgData name="Guest User" userId="S::urn:spo:anon#04e6f0e9cfbf338bc9e639ea1c638e4326d82b6a289a16966cd416e86b0c8d75::" providerId="AD" clId="Web-{AB691F5C-1D0B-A2A0-1FE8-964BF36625DF}"/>
    <pc:docChg chg="addSld modSld sldOrd">
      <pc:chgData name="Guest User" userId="S::urn:spo:anon#04e6f0e9cfbf338bc9e639ea1c638e4326d82b6a289a16966cd416e86b0c8d75::" providerId="AD" clId="Web-{AB691F5C-1D0B-A2A0-1FE8-964BF36625DF}" dt="2021-06-02T12:43:52.961" v="184"/>
      <pc:docMkLst>
        <pc:docMk/>
      </pc:docMkLst>
      <pc:sldChg chg="ord">
        <pc:chgData name="Guest User" userId="S::urn:spo:anon#04e6f0e9cfbf338bc9e639ea1c638e4326d82b6a289a16966cd416e86b0c8d75::" providerId="AD" clId="Web-{AB691F5C-1D0B-A2A0-1FE8-964BF36625DF}" dt="2021-06-02T12:43:52.961" v="184"/>
        <pc:sldMkLst>
          <pc:docMk/>
          <pc:sldMk cId="1474569884" sldId="266"/>
        </pc:sldMkLst>
      </pc:sldChg>
      <pc:sldChg chg="modSp add replId">
        <pc:chgData name="Guest User" userId="S::urn:spo:anon#04e6f0e9cfbf338bc9e639ea1c638e4326d82b6a289a16966cd416e86b0c8d75::" providerId="AD" clId="Web-{AB691F5C-1D0B-A2A0-1FE8-964BF36625DF}" dt="2021-06-02T12:43:51.195" v="183" actId="20577"/>
        <pc:sldMkLst>
          <pc:docMk/>
          <pc:sldMk cId="2071634991" sldId="271"/>
        </pc:sldMkLst>
        <pc:spChg chg="mod">
          <ac:chgData name="Guest User" userId="S::urn:spo:anon#04e6f0e9cfbf338bc9e639ea1c638e4326d82b6a289a16966cd416e86b0c8d75::" providerId="AD" clId="Web-{AB691F5C-1D0B-A2A0-1FE8-964BF36625DF}" dt="2021-06-02T12:43:51.195" v="183" actId="20577"/>
          <ac:spMkLst>
            <pc:docMk/>
            <pc:sldMk cId="2071634991" sldId="271"/>
            <ac:spMk id="3" creationId="{AAD93583-62CD-47D0-A58E-76D5B0D6B439}"/>
          </ac:spMkLst>
        </pc:spChg>
      </pc:sldChg>
    </pc:docChg>
  </pc:docChgLst>
  <pc:docChgLst>
    <pc:chgData name="Guest User" userId="S::urn:spo:anon#04e6f0e9cfbf338bc9e639ea1c638e4326d82b6a289a16966cd416e86b0c8d75::" providerId="AD" clId="Web-{7E985D7A-678B-FB5A-79DB-1180FFA7739E}"/>
    <pc:docChg chg="addSld delSld modSld sldOrd">
      <pc:chgData name="Guest User" userId="S::urn:spo:anon#04e6f0e9cfbf338bc9e639ea1c638e4326d82b6a289a16966cd416e86b0c8d75::" providerId="AD" clId="Web-{7E985D7A-678B-FB5A-79DB-1180FFA7739E}" dt="2021-06-03T17:40:30.282" v="2780" actId="20577"/>
      <pc:docMkLst>
        <pc:docMk/>
      </pc:docMkLst>
      <pc:sldChg chg="addSp delSp modSp">
        <pc:chgData name="Guest User" userId="S::urn:spo:anon#04e6f0e9cfbf338bc9e639ea1c638e4326d82b6a289a16966cd416e86b0c8d75::" providerId="AD" clId="Web-{7E985D7A-678B-FB5A-79DB-1180FFA7739E}" dt="2021-06-03T00:39:55.588" v="750" actId="20577"/>
        <pc:sldMkLst>
          <pc:docMk/>
          <pc:sldMk cId="1661937511" sldId="263"/>
        </pc:sldMkLst>
        <pc:spChg chg="mod">
          <ac:chgData name="Guest User" userId="S::urn:spo:anon#04e6f0e9cfbf338bc9e639ea1c638e4326d82b6a289a16966cd416e86b0c8d75::" providerId="AD" clId="Web-{7E985D7A-678B-FB5A-79DB-1180FFA7739E}" dt="2021-06-03T00:39:55.588" v="750" actId="20577"/>
          <ac:spMkLst>
            <pc:docMk/>
            <pc:sldMk cId="1661937511" sldId="263"/>
            <ac:spMk id="3" creationId="{AAD93583-62CD-47D0-A58E-76D5B0D6B439}"/>
          </ac:spMkLst>
        </pc:spChg>
        <pc:spChg chg="add del">
          <ac:chgData name="Guest User" userId="S::urn:spo:anon#04e6f0e9cfbf338bc9e639ea1c638e4326d82b6a289a16966cd416e86b0c8d75::" providerId="AD" clId="Web-{7E985D7A-678B-FB5A-79DB-1180FFA7739E}" dt="2021-06-03T00:27:58.337" v="743"/>
          <ac:spMkLst>
            <pc:docMk/>
            <pc:sldMk cId="1661937511" sldId="263"/>
            <ac:spMk id="4" creationId="{47FC1312-578F-4811-B6C6-02218CB2E15C}"/>
          </ac:spMkLst>
        </pc:spChg>
      </pc:sldChg>
      <pc:sldChg chg="addSp delSp modSp">
        <pc:chgData name="Guest User" userId="S::urn:spo:anon#04e6f0e9cfbf338bc9e639ea1c638e4326d82b6a289a16966cd416e86b0c8d75::" providerId="AD" clId="Web-{7E985D7A-678B-FB5A-79DB-1180FFA7739E}" dt="2021-06-02T23:55:00.168" v="717"/>
        <pc:sldMkLst>
          <pc:docMk/>
          <pc:sldMk cId="3856768239" sldId="264"/>
        </pc:sldMkLst>
        <pc:spChg chg="mod">
          <ac:chgData name="Guest User" userId="S::urn:spo:anon#04e6f0e9cfbf338bc9e639ea1c638e4326d82b6a289a16966cd416e86b0c8d75::" providerId="AD" clId="Web-{7E985D7A-678B-FB5A-79DB-1180FFA7739E}" dt="2021-06-02T23:54:59.059" v="716" actId="20577"/>
          <ac:spMkLst>
            <pc:docMk/>
            <pc:sldMk cId="3856768239" sldId="264"/>
            <ac:spMk id="3" creationId="{AAD93583-62CD-47D0-A58E-76D5B0D6B439}"/>
          </ac:spMkLst>
        </pc:spChg>
        <pc:picChg chg="add del mod">
          <ac:chgData name="Guest User" userId="S::urn:spo:anon#04e6f0e9cfbf338bc9e639ea1c638e4326d82b6a289a16966cd416e86b0c8d75::" providerId="AD" clId="Web-{7E985D7A-678B-FB5A-79DB-1180FFA7739E}" dt="2021-06-02T23:55:00.168" v="717"/>
          <ac:picMkLst>
            <pc:docMk/>
            <pc:sldMk cId="3856768239" sldId="264"/>
            <ac:picMk id="4" creationId="{7EABB30C-9006-438D-92A7-4788B4AE1A29}"/>
          </ac:picMkLst>
        </pc:picChg>
      </pc:sldChg>
      <pc:sldChg chg="modSp modNotes">
        <pc:chgData name="Guest User" userId="S::urn:spo:anon#04e6f0e9cfbf338bc9e639ea1c638e4326d82b6a289a16966cd416e86b0c8d75::" providerId="AD" clId="Web-{7E985D7A-678B-FB5A-79DB-1180FFA7739E}" dt="2021-06-03T17:40:30.282" v="2780" actId="20577"/>
        <pc:sldMkLst>
          <pc:docMk/>
          <pc:sldMk cId="2562640881" sldId="265"/>
        </pc:sldMkLst>
        <pc:spChg chg="mod">
          <ac:chgData name="Guest User" userId="S::urn:spo:anon#04e6f0e9cfbf338bc9e639ea1c638e4326d82b6a289a16966cd416e86b0c8d75::" providerId="AD" clId="Web-{7E985D7A-678B-FB5A-79DB-1180FFA7739E}" dt="2021-06-03T17:40:30.282" v="2780" actId="20577"/>
          <ac:spMkLst>
            <pc:docMk/>
            <pc:sldMk cId="2562640881" sldId="265"/>
            <ac:spMk id="3" creationId="{AAD93583-62CD-47D0-A58E-76D5B0D6B439}"/>
          </ac:spMkLst>
        </pc:spChg>
      </pc:sldChg>
      <pc:sldChg chg="modSp add del">
        <pc:chgData name="Guest User" userId="S::urn:spo:anon#04e6f0e9cfbf338bc9e639ea1c638e4326d82b6a289a16966cd416e86b0c8d75::" providerId="AD" clId="Web-{7E985D7A-678B-FB5A-79DB-1180FFA7739E}" dt="2021-06-03T01:14:04.057" v="850"/>
        <pc:sldMkLst>
          <pc:docMk/>
          <pc:sldMk cId="1474569884" sldId="266"/>
        </pc:sldMkLst>
        <pc:spChg chg="mod">
          <ac:chgData name="Guest User" userId="S::urn:spo:anon#04e6f0e9cfbf338bc9e639ea1c638e4326d82b6a289a16966cd416e86b0c8d75::" providerId="AD" clId="Web-{7E985D7A-678B-FB5A-79DB-1180FFA7739E}" dt="2021-06-02T23:25:25.773" v="123" actId="20577"/>
          <ac:spMkLst>
            <pc:docMk/>
            <pc:sldMk cId="1474569884" sldId="266"/>
            <ac:spMk id="2" creationId="{3C0726CA-0E27-4E46-A05D-ED042B771D33}"/>
          </ac:spMkLst>
        </pc:spChg>
      </pc:sldChg>
      <pc:sldChg chg="addSp delSp modSp mod ord setClrOvrMap modNotes">
        <pc:chgData name="Guest User" userId="S::urn:spo:anon#04e6f0e9cfbf338bc9e639ea1c638e4326d82b6a289a16966cd416e86b0c8d75::" providerId="AD" clId="Web-{7E985D7A-678B-FB5A-79DB-1180FFA7739E}" dt="2021-06-03T13:12:09.966" v="2609" actId="20577"/>
        <pc:sldMkLst>
          <pc:docMk/>
          <pc:sldMk cId="2232481921" sldId="267"/>
        </pc:sldMkLst>
        <pc:spChg chg="del mod">
          <ac:chgData name="Guest User" userId="S::urn:spo:anon#04e6f0e9cfbf338bc9e639ea1c638e4326d82b6a289a16966cd416e86b0c8d75::" providerId="AD" clId="Web-{7E985D7A-678B-FB5A-79DB-1180FFA7739E}" dt="2021-06-03T02:29:31.824" v="961"/>
          <ac:spMkLst>
            <pc:docMk/>
            <pc:sldMk cId="2232481921" sldId="267"/>
            <ac:spMk id="2" creationId="{3C0726CA-0E27-4E46-A05D-ED042B771D33}"/>
          </ac:spMkLst>
        </pc:spChg>
        <pc:spChg chg="mod ord">
          <ac:chgData name="Guest User" userId="S::urn:spo:anon#04e6f0e9cfbf338bc9e639ea1c638e4326d82b6a289a16966cd416e86b0c8d75::" providerId="AD" clId="Web-{7E985D7A-678B-FB5A-79DB-1180FFA7739E}" dt="2021-06-03T02:32:34.157" v="997"/>
          <ac:spMkLst>
            <pc:docMk/>
            <pc:sldMk cId="2232481921" sldId="267"/>
            <ac:spMk id="3" creationId="{AAD93583-62CD-47D0-A58E-76D5B0D6B439}"/>
          </ac:spMkLst>
        </pc:spChg>
        <pc:spChg chg="add del mod ord">
          <ac:chgData name="Guest User" userId="S::urn:spo:anon#04e6f0e9cfbf338bc9e639ea1c638e4326d82b6a289a16966cd416e86b0c8d75::" providerId="AD" clId="Web-{7E985D7A-678B-FB5A-79DB-1180FFA7739E}" dt="2021-06-03T02:32:25.750" v="996"/>
          <ac:spMkLst>
            <pc:docMk/>
            <pc:sldMk cId="2232481921" sldId="267"/>
            <ac:spMk id="5" creationId="{DDD5CE5F-C92E-4719-AAE6-6256C9A3796B}"/>
          </ac:spMkLst>
        </pc:spChg>
        <pc:spChg chg="add del mod">
          <ac:chgData name="Guest User" userId="S::urn:spo:anon#04e6f0e9cfbf338bc9e639ea1c638e4326d82b6a289a16966cd416e86b0c8d75::" providerId="AD" clId="Web-{7E985D7A-678B-FB5A-79DB-1180FFA7739E}" dt="2021-06-03T02:31:06.654" v="985"/>
          <ac:spMkLst>
            <pc:docMk/>
            <pc:sldMk cId="2232481921" sldId="267"/>
            <ac:spMk id="7" creationId="{CA314813-3416-4E54-B4DA-1CD579309608}"/>
          </ac:spMkLst>
        </pc:spChg>
        <pc:spChg chg="add mod">
          <ac:chgData name="Guest User" userId="S::urn:spo:anon#04e6f0e9cfbf338bc9e639ea1c638e4326d82b6a289a16966cd416e86b0c8d75::" providerId="AD" clId="Web-{7E985D7A-678B-FB5A-79DB-1180FFA7739E}" dt="2021-06-03T02:35:13.771" v="1073" actId="1076"/>
          <ac:spMkLst>
            <pc:docMk/>
            <pc:sldMk cId="2232481921" sldId="267"/>
            <ac:spMk id="9" creationId="{CF4F2EE0-D3F0-412C-9B67-45A645613E12}"/>
          </ac:spMkLst>
        </pc:spChg>
        <pc:spChg chg="add mod">
          <ac:chgData name="Guest User" userId="S::urn:spo:anon#04e6f0e9cfbf338bc9e639ea1c638e4326d82b6a289a16966cd416e86b0c8d75::" providerId="AD" clId="Web-{7E985D7A-678B-FB5A-79DB-1180FFA7739E}" dt="2021-06-03T02:38:06.576" v="1093" actId="20577"/>
          <ac:spMkLst>
            <pc:docMk/>
            <pc:sldMk cId="2232481921" sldId="267"/>
            <ac:spMk id="10" creationId="{D4A03B23-15F8-4593-9D93-1F35D1E6A175}"/>
          </ac:spMkLst>
        </pc:spChg>
        <pc:spChg chg="add del">
          <ac:chgData name="Guest User" userId="S::urn:spo:anon#04e6f0e9cfbf338bc9e639ea1c638e4326d82b6a289a16966cd416e86b0c8d75::" providerId="AD" clId="Web-{7E985D7A-678B-FB5A-79DB-1180FFA7739E}" dt="2021-06-03T02:32:34.157" v="997"/>
          <ac:spMkLst>
            <pc:docMk/>
            <pc:sldMk cId="2232481921" sldId="267"/>
            <ac:spMk id="11" creationId="{C5E6CFF1-2F42-4E10-9A97-F116F46F53FE}"/>
          </ac:spMkLst>
        </pc:spChg>
        <pc:spChg chg="add mod">
          <ac:chgData name="Guest User" userId="S::urn:spo:anon#04e6f0e9cfbf338bc9e639ea1c638e4326d82b6a289a16966cd416e86b0c8d75::" providerId="AD" clId="Web-{7E985D7A-678B-FB5A-79DB-1180FFA7739E}" dt="2021-06-03T02:39:34.063" v="1169" actId="1076"/>
          <ac:spMkLst>
            <pc:docMk/>
            <pc:sldMk cId="2232481921" sldId="267"/>
            <ac:spMk id="12" creationId="{A2898D9B-2841-41BB-90FE-169D98BD6813}"/>
          </ac:spMkLst>
        </pc:spChg>
        <pc:spChg chg="add mod">
          <ac:chgData name="Guest User" userId="S::urn:spo:anon#04e6f0e9cfbf338bc9e639ea1c638e4326d82b6a289a16966cd416e86b0c8d75::" providerId="AD" clId="Web-{7E985D7A-678B-FB5A-79DB-1180FFA7739E}" dt="2021-06-03T02:38:30.608" v="1131" actId="20577"/>
          <ac:spMkLst>
            <pc:docMk/>
            <pc:sldMk cId="2232481921" sldId="267"/>
            <ac:spMk id="14" creationId="{BBF04015-D452-46F3-9395-36D74AAA2720}"/>
          </ac:spMkLst>
        </pc:spChg>
        <pc:spChg chg="add mod">
          <ac:chgData name="Guest User" userId="S::urn:spo:anon#04e6f0e9cfbf338bc9e639ea1c638e4326d82b6a289a16966cd416e86b0c8d75::" providerId="AD" clId="Web-{7E985D7A-678B-FB5A-79DB-1180FFA7739E}" dt="2021-06-03T02:35:48.600" v="1078" actId="1076"/>
          <ac:spMkLst>
            <pc:docMk/>
            <pc:sldMk cId="2232481921" sldId="267"/>
            <ac:spMk id="15" creationId="{CA7FF116-371B-4E31-8162-8A52D72CF61E}"/>
          </ac:spMkLst>
        </pc:spChg>
        <pc:spChg chg="add mod">
          <ac:chgData name="Guest User" userId="S::urn:spo:anon#04e6f0e9cfbf338bc9e639ea1c638e4326d82b6a289a16966cd416e86b0c8d75::" providerId="AD" clId="Web-{7E985D7A-678B-FB5A-79DB-1180FFA7739E}" dt="2021-06-03T02:42:29.615" v="1254" actId="1076"/>
          <ac:spMkLst>
            <pc:docMk/>
            <pc:sldMk cId="2232481921" sldId="267"/>
            <ac:spMk id="16" creationId="{6213B2BE-2198-4AD6-95B7-6370F6149F69}"/>
          </ac:spMkLst>
        </pc:spChg>
        <pc:spChg chg="add del">
          <ac:chgData name="Guest User" userId="S::urn:spo:anon#04e6f0e9cfbf338bc9e639ea1c638e4326d82b6a289a16966cd416e86b0c8d75::" providerId="AD" clId="Web-{7E985D7A-678B-FB5A-79DB-1180FFA7739E}" dt="2021-06-03T02:38:12.155" v="1095"/>
          <ac:spMkLst>
            <pc:docMk/>
            <pc:sldMk cId="2232481921" sldId="267"/>
            <ac:spMk id="17" creationId="{B8420019-69CD-40A3-854B-AFA9BC2ECE62}"/>
          </ac:spMkLst>
        </pc:spChg>
        <pc:spChg chg="add">
          <ac:chgData name="Guest User" userId="S::urn:spo:anon#04e6f0e9cfbf338bc9e639ea1c638e4326d82b6a289a16966cd416e86b0c8d75::" providerId="AD" clId="Web-{7E985D7A-678B-FB5A-79DB-1180FFA7739E}" dt="2021-06-03T02:32:34.157" v="997"/>
          <ac:spMkLst>
            <pc:docMk/>
            <pc:sldMk cId="2232481921" sldId="267"/>
            <ac:spMk id="18" creationId="{86C7B4A1-154A-4DF0-AC46-F88D75A2E0FD}"/>
          </ac:spMkLst>
        </pc:spChg>
        <pc:spChg chg="add del">
          <ac:chgData name="Guest User" userId="S::urn:spo:anon#04e6f0e9cfbf338bc9e639ea1c638e4326d82b6a289a16966cd416e86b0c8d75::" providerId="AD" clId="Web-{7E985D7A-678B-FB5A-79DB-1180FFA7739E}" dt="2021-06-03T02:38:34.827" v="1133"/>
          <ac:spMkLst>
            <pc:docMk/>
            <pc:sldMk cId="2232481921" sldId="267"/>
            <ac:spMk id="19" creationId="{0BCE5139-02F9-4864-8A7F-FC56500F6FDE}"/>
          </ac:spMkLst>
        </pc:spChg>
        <pc:spChg chg="add mod">
          <ac:chgData name="Guest User" userId="S::urn:spo:anon#04e6f0e9cfbf338bc9e639ea1c638e4326d82b6a289a16966cd416e86b0c8d75::" providerId="AD" clId="Web-{7E985D7A-678B-FB5A-79DB-1180FFA7739E}" dt="2021-06-03T02:40:46.003" v="1192" actId="1076"/>
          <ac:spMkLst>
            <pc:docMk/>
            <pc:sldMk cId="2232481921" sldId="267"/>
            <ac:spMk id="20" creationId="{2EDB4005-E99D-472D-8A79-A213ED16C11F}"/>
          </ac:spMkLst>
        </pc:spChg>
        <pc:spChg chg="add mod">
          <ac:chgData name="Guest User" userId="S::urn:spo:anon#04e6f0e9cfbf338bc9e639ea1c638e4326d82b6a289a16966cd416e86b0c8d75::" providerId="AD" clId="Web-{7E985D7A-678B-FB5A-79DB-1180FFA7739E}" dt="2021-06-03T02:42:08.833" v="1252" actId="1076"/>
          <ac:spMkLst>
            <pc:docMk/>
            <pc:sldMk cId="2232481921" sldId="267"/>
            <ac:spMk id="21" creationId="{F7E00704-9C82-4B12-B6D8-151C3B0690A8}"/>
          </ac:spMkLst>
        </pc:spChg>
        <pc:spChg chg="add mod">
          <ac:chgData name="Guest User" userId="S::urn:spo:anon#04e6f0e9cfbf338bc9e639ea1c638e4326d82b6a289a16966cd416e86b0c8d75::" providerId="AD" clId="Web-{7E985D7A-678B-FB5A-79DB-1180FFA7739E}" dt="2021-06-03T13:12:09.966" v="2609" actId="20577"/>
          <ac:spMkLst>
            <pc:docMk/>
            <pc:sldMk cId="2232481921" sldId="267"/>
            <ac:spMk id="22" creationId="{A460C591-1A44-47FB-860A-66C074BF8513}"/>
          </ac:spMkLst>
        </pc:spChg>
        <pc:spChg chg="add mod">
          <ac:chgData name="Guest User" userId="S::urn:spo:anon#04e6f0e9cfbf338bc9e639ea1c638e4326d82b6a289a16966cd416e86b0c8d75::" providerId="AD" clId="Web-{7E985D7A-678B-FB5A-79DB-1180FFA7739E}" dt="2021-06-03T13:12:00.731" v="2604" actId="20577"/>
          <ac:spMkLst>
            <pc:docMk/>
            <pc:sldMk cId="2232481921" sldId="267"/>
            <ac:spMk id="23" creationId="{4F18ECF2-81EC-40A0-A7AD-47F66E6AC39F}"/>
          </ac:spMkLst>
        </pc:spChg>
        <pc:spChg chg="add mod">
          <ac:chgData name="Guest User" userId="S::urn:spo:anon#04e6f0e9cfbf338bc9e639ea1c638e4326d82b6a289a16966cd416e86b0c8d75::" providerId="AD" clId="Web-{7E985D7A-678B-FB5A-79DB-1180FFA7739E}" dt="2021-06-03T02:59:20.691" v="2279" actId="20577"/>
          <ac:spMkLst>
            <pc:docMk/>
            <pc:sldMk cId="2232481921" sldId="267"/>
            <ac:spMk id="24" creationId="{6A36DFC9-6406-423F-9C55-F18782D9A462}"/>
          </ac:spMkLst>
        </pc:spChg>
        <pc:spChg chg="add mod">
          <ac:chgData name="Guest User" userId="S::urn:spo:anon#04e6f0e9cfbf338bc9e639ea1c638e4326d82b6a289a16966cd416e86b0c8d75::" providerId="AD" clId="Web-{7E985D7A-678B-FB5A-79DB-1180FFA7739E}" dt="2021-06-03T02:59:43.457" v="2283" actId="20577"/>
          <ac:spMkLst>
            <pc:docMk/>
            <pc:sldMk cId="2232481921" sldId="267"/>
            <ac:spMk id="25" creationId="{2C6C32D2-6F22-4A84-9630-D6C6AC0DAB61}"/>
          </ac:spMkLst>
        </pc:spChg>
        <pc:spChg chg="add mod">
          <ac:chgData name="Guest User" userId="S::urn:spo:anon#04e6f0e9cfbf338bc9e639ea1c638e4326d82b6a289a16966cd416e86b0c8d75::" providerId="AD" clId="Web-{7E985D7A-678B-FB5A-79DB-1180FFA7739E}" dt="2021-06-03T02:58:49.565" v="2245" actId="20577"/>
          <ac:spMkLst>
            <pc:docMk/>
            <pc:sldMk cId="2232481921" sldId="267"/>
            <ac:spMk id="27" creationId="{F29D3B8D-9A8A-442F-99A9-6986DBF97311}"/>
          </ac:spMkLst>
        </pc:spChg>
        <pc:graphicFrameChg chg="add del mod">
          <ac:chgData name="Guest User" userId="S::urn:spo:anon#04e6f0e9cfbf338bc9e639ea1c638e4326d82b6a289a16966cd416e86b0c8d75::" providerId="AD" clId="Web-{7E985D7A-678B-FB5A-79DB-1180FFA7739E}" dt="2021-06-02T23:24:31.190" v="117"/>
          <ac:graphicFrameMkLst>
            <pc:docMk/>
            <pc:sldMk cId="2232481921" sldId="267"/>
            <ac:graphicFrameMk id="5" creationId="{C7A5BE39-C038-465B-9CA5-E55E6C81A800}"/>
          </ac:graphicFrameMkLst>
        </pc:graphicFrameChg>
        <pc:picChg chg="add del mod">
          <ac:chgData name="Guest User" userId="S::urn:spo:anon#04e6f0e9cfbf338bc9e639ea1c638e4326d82b6a289a16966cd416e86b0c8d75::" providerId="AD" clId="Web-{7E985D7A-678B-FB5A-79DB-1180FFA7739E}" dt="2021-06-03T02:32:34.157" v="997"/>
          <ac:picMkLst>
            <pc:docMk/>
            <pc:sldMk cId="2232481921" sldId="267"/>
            <ac:picMk id="6" creationId="{473456D0-356B-47D8-874C-A519A8DA1562}"/>
          </ac:picMkLst>
        </pc:picChg>
        <pc:picChg chg="add del mod">
          <ac:chgData name="Guest User" userId="S::urn:spo:anon#04e6f0e9cfbf338bc9e639ea1c638e4326d82b6a289a16966cd416e86b0c8d75::" providerId="AD" clId="Web-{7E985D7A-678B-FB5A-79DB-1180FFA7739E}" dt="2021-06-02T23:24:30.033" v="115"/>
          <ac:picMkLst>
            <pc:docMk/>
            <pc:sldMk cId="2232481921" sldId="267"/>
            <ac:picMk id="6" creationId="{59636EF4-C85A-4285-B592-49679150D611}"/>
          </ac:picMkLst>
        </pc:picChg>
        <pc:picChg chg="add del mod">
          <ac:chgData name="Guest User" userId="S::urn:spo:anon#04e6f0e9cfbf338bc9e639ea1c638e4326d82b6a289a16966cd416e86b0c8d75::" providerId="AD" clId="Web-{7E985D7A-678B-FB5A-79DB-1180FFA7739E}" dt="2021-06-02T23:38:14.804" v="209"/>
          <ac:picMkLst>
            <pc:docMk/>
            <pc:sldMk cId="2232481921" sldId="267"/>
            <ac:picMk id="7" creationId="{4CB1EFFC-AFB2-4754-BB7A-5FA2BF871AB1}"/>
          </ac:picMkLst>
        </pc:picChg>
        <pc:cxnChg chg="add del">
          <ac:chgData name="Guest User" userId="S::urn:spo:anon#04e6f0e9cfbf338bc9e639ea1c638e4326d82b6a289a16966cd416e86b0c8d75::" providerId="AD" clId="Web-{7E985D7A-678B-FB5A-79DB-1180FFA7739E}" dt="2021-06-03T02:32:34.157" v="997"/>
          <ac:cxnSpMkLst>
            <pc:docMk/>
            <pc:sldMk cId="2232481921" sldId="267"/>
            <ac:cxnSpMk id="13" creationId="{67182200-4859-4C8D-BCBB-55B245C28BA3}"/>
          </ac:cxnSpMkLst>
        </pc:cxnChg>
      </pc:sldChg>
      <pc:sldChg chg="addSp modSp ord">
        <pc:chgData name="Guest User" userId="S::urn:spo:anon#04e6f0e9cfbf338bc9e639ea1c638e4326d82b6a289a16966cd416e86b0c8d75::" providerId="AD" clId="Web-{7E985D7A-678B-FB5A-79DB-1180FFA7739E}" dt="2021-06-03T01:45:09.875" v="924"/>
        <pc:sldMkLst>
          <pc:docMk/>
          <pc:sldMk cId="2071634991" sldId="271"/>
        </pc:sldMkLst>
        <pc:spChg chg="mod">
          <ac:chgData name="Guest User" userId="S::urn:spo:anon#04e6f0e9cfbf338bc9e639ea1c638e4326d82b6a289a16966cd416e86b0c8d75::" providerId="AD" clId="Web-{7E985D7A-678B-FB5A-79DB-1180FFA7739E}" dt="2021-06-03T01:23:48.959" v="853" actId="20577"/>
          <ac:spMkLst>
            <pc:docMk/>
            <pc:sldMk cId="2071634991" sldId="271"/>
            <ac:spMk id="3" creationId="{AAD93583-62CD-47D0-A58E-76D5B0D6B439}"/>
          </ac:spMkLst>
        </pc:spChg>
        <pc:picChg chg="add mod">
          <ac:chgData name="Guest User" userId="S::urn:spo:anon#04e6f0e9cfbf338bc9e639ea1c638e4326d82b6a289a16966cd416e86b0c8d75::" providerId="AD" clId="Web-{7E985D7A-678B-FB5A-79DB-1180FFA7739E}" dt="2021-06-03T01:38:58.867" v="921" actId="1076"/>
          <ac:picMkLst>
            <pc:docMk/>
            <pc:sldMk cId="2071634991" sldId="271"/>
            <ac:picMk id="4" creationId="{78435EBD-20CA-4568-8F64-4D2A28904575}"/>
          </ac:picMkLst>
        </pc:picChg>
      </pc:sldChg>
      <pc:sldChg chg="del">
        <pc:chgData name="Guest User" userId="S::urn:spo:anon#04e6f0e9cfbf338bc9e639ea1c638e4326d82b6a289a16966cd416e86b0c8d75::" providerId="AD" clId="Web-{7E985D7A-678B-FB5A-79DB-1180FFA7739E}" dt="2021-06-02T23:31:00.967" v="136"/>
        <pc:sldMkLst>
          <pc:docMk/>
          <pc:sldMk cId="4042760355" sldId="272"/>
        </pc:sldMkLst>
      </pc:sldChg>
      <pc:sldChg chg="add del">
        <pc:chgData name="Guest User" userId="S::urn:spo:anon#04e6f0e9cfbf338bc9e639ea1c638e4326d82b6a289a16966cd416e86b0c8d75::" providerId="AD" clId="Web-{7E985D7A-678B-FB5A-79DB-1180FFA7739E}" dt="2021-06-02T23:24:40.412" v="120"/>
        <pc:sldMkLst>
          <pc:docMk/>
          <pc:sldMk cId="1485707813" sldId="273"/>
        </pc:sldMkLst>
      </pc:sldChg>
      <pc:sldChg chg="modSp">
        <pc:chgData name="Guest User" userId="S::urn:spo:anon#04e6f0e9cfbf338bc9e639ea1c638e4326d82b6a289a16966cd416e86b0c8d75::" providerId="AD" clId="Web-{7E985D7A-678B-FB5A-79DB-1180FFA7739E}" dt="2021-06-03T01:40:05.275" v="922" actId="1076"/>
        <pc:sldMkLst>
          <pc:docMk/>
          <pc:sldMk cId="3323293378" sldId="275"/>
        </pc:sldMkLst>
        <pc:graphicFrameChg chg="mod">
          <ac:chgData name="Guest User" userId="S::urn:spo:anon#04e6f0e9cfbf338bc9e639ea1c638e4326d82b6a289a16966cd416e86b0c8d75::" providerId="AD" clId="Web-{7E985D7A-678B-FB5A-79DB-1180FFA7739E}" dt="2021-06-03T01:40:05.275" v="922" actId="1076"/>
          <ac:graphicFrameMkLst>
            <pc:docMk/>
            <pc:sldMk cId="3323293378" sldId="275"/>
            <ac:graphicFrameMk id="6" creationId="{73A6192E-83B3-4B78-AFBD-50160684C262}"/>
          </ac:graphicFrameMkLst>
        </pc:graphicFrameChg>
      </pc:sldChg>
      <pc:sldChg chg="addSp delSp modSp">
        <pc:chgData name="Guest User" userId="S::urn:spo:anon#04e6f0e9cfbf338bc9e639ea1c638e4326d82b6a289a16966cd416e86b0c8d75::" providerId="AD" clId="Web-{7E985D7A-678B-FB5A-79DB-1180FFA7739E}" dt="2021-06-03T00:22:16.143" v="741" actId="1076"/>
        <pc:sldMkLst>
          <pc:docMk/>
          <pc:sldMk cId="832339714" sldId="283"/>
        </pc:sldMkLst>
        <pc:spChg chg="mod">
          <ac:chgData name="Guest User" userId="S::urn:spo:anon#04e6f0e9cfbf338bc9e639ea1c638e4326d82b6a289a16966cd416e86b0c8d75::" providerId="AD" clId="Web-{7E985D7A-678B-FB5A-79DB-1180FFA7739E}" dt="2021-06-03T00:22:16.143" v="741" actId="1076"/>
          <ac:spMkLst>
            <pc:docMk/>
            <pc:sldMk cId="832339714" sldId="283"/>
            <ac:spMk id="5" creationId="{5B16E40D-F42C-4339-866F-C56295C6D045}"/>
          </ac:spMkLst>
        </pc:spChg>
        <pc:spChg chg="mod">
          <ac:chgData name="Guest User" userId="S::urn:spo:anon#04e6f0e9cfbf338bc9e639ea1c638e4326d82b6a289a16966cd416e86b0c8d75::" providerId="AD" clId="Web-{7E985D7A-678B-FB5A-79DB-1180FFA7739E}" dt="2021-06-03T00:22:13.268" v="740" actId="1076"/>
          <ac:spMkLst>
            <pc:docMk/>
            <pc:sldMk cId="832339714" sldId="283"/>
            <ac:spMk id="6" creationId="{1B0AEBA4-D836-4E00-9757-8A2C4B10CF39}"/>
          </ac:spMkLst>
        </pc:spChg>
        <pc:spChg chg="add del">
          <ac:chgData name="Guest User" userId="S::urn:spo:anon#04e6f0e9cfbf338bc9e639ea1c638e4326d82b6a289a16966cd416e86b0c8d75::" providerId="AD" clId="Web-{7E985D7A-678B-FB5A-79DB-1180FFA7739E}" dt="2021-06-03T00:21:48.392" v="739"/>
          <ac:spMkLst>
            <pc:docMk/>
            <pc:sldMk cId="832339714" sldId="283"/>
            <ac:spMk id="11" creationId="{4F37287E-5ADC-40BF-A082-2D729C0E61BB}"/>
          </ac:spMkLst>
        </pc:spChg>
      </pc:sldChg>
      <pc:sldChg chg="addSp delSp modSp">
        <pc:chgData name="Guest User" userId="S::urn:spo:anon#04e6f0e9cfbf338bc9e639ea1c638e4326d82b6a289a16966cd416e86b0c8d75::" providerId="AD" clId="Web-{7E985D7A-678B-FB5A-79DB-1180FFA7739E}" dt="2021-06-03T03:05:47.878" v="2602"/>
        <pc:sldMkLst>
          <pc:docMk/>
          <pc:sldMk cId="2131966386" sldId="286"/>
        </pc:sldMkLst>
        <pc:spChg chg="mod">
          <ac:chgData name="Guest User" userId="S::urn:spo:anon#04e6f0e9cfbf338bc9e639ea1c638e4326d82b6a289a16966cd416e86b0c8d75::" providerId="AD" clId="Web-{7E985D7A-678B-FB5A-79DB-1180FFA7739E}" dt="2021-06-03T01:48:08.269" v="929"/>
          <ac:spMkLst>
            <pc:docMk/>
            <pc:sldMk cId="2131966386" sldId="286"/>
            <ac:spMk id="2" creationId="{33408A73-796F-479F-90EF-B38291329CD5}"/>
          </ac:spMkLst>
        </pc:spChg>
        <pc:spChg chg="add">
          <ac:chgData name="Guest User" userId="S::urn:spo:anon#04e6f0e9cfbf338bc9e639ea1c638e4326d82b6a289a16966cd416e86b0c8d75::" providerId="AD" clId="Web-{7E985D7A-678B-FB5A-79DB-1180FFA7739E}" dt="2021-06-03T01:48:13.378" v="931"/>
          <ac:spMkLst>
            <pc:docMk/>
            <pc:sldMk cId="2131966386" sldId="286"/>
            <ac:spMk id="6" creationId="{29680A3A-8F8F-4FC9-9062-EC6E3CB4B4EC}"/>
          </ac:spMkLst>
        </pc:spChg>
        <pc:spChg chg="add">
          <ac:chgData name="Guest User" userId="S::urn:spo:anon#04e6f0e9cfbf338bc9e639ea1c638e4326d82b6a289a16966cd416e86b0c8d75::" providerId="AD" clId="Web-{7E985D7A-678B-FB5A-79DB-1180FFA7739E}" dt="2021-06-03T01:48:15.097" v="932"/>
          <ac:spMkLst>
            <pc:docMk/>
            <pc:sldMk cId="2131966386" sldId="286"/>
            <ac:spMk id="7" creationId="{BF559287-F79A-405F-AA3C-E5D92F741EAA}"/>
          </ac:spMkLst>
        </pc:spChg>
        <pc:spChg chg="add">
          <ac:chgData name="Guest User" userId="S::urn:spo:anon#04e6f0e9cfbf338bc9e639ea1c638e4326d82b6a289a16966cd416e86b0c8d75::" providerId="AD" clId="Web-{7E985D7A-678B-FB5A-79DB-1180FFA7739E}" dt="2021-06-03T01:48:17.878" v="933"/>
          <ac:spMkLst>
            <pc:docMk/>
            <pc:sldMk cId="2131966386" sldId="286"/>
            <ac:spMk id="12" creationId="{9D82C3ED-F218-4EA0-AE83-387902AB5D12}"/>
          </ac:spMkLst>
        </pc:spChg>
        <pc:spChg chg="add del">
          <ac:chgData name="Guest User" userId="S::urn:spo:anon#04e6f0e9cfbf338bc9e639ea1c638e4326d82b6a289a16966cd416e86b0c8d75::" providerId="AD" clId="Web-{7E985D7A-678B-FB5A-79DB-1180FFA7739E}" dt="2021-06-03T01:50:12.537" v="958"/>
          <ac:spMkLst>
            <pc:docMk/>
            <pc:sldMk cId="2131966386" sldId="286"/>
            <ac:spMk id="13" creationId="{40FE0385-FA46-4857-A24C-98508E36001F}"/>
          </ac:spMkLst>
        </pc:spChg>
        <pc:spChg chg="add mod">
          <ac:chgData name="Guest User" userId="S::urn:spo:anon#04e6f0e9cfbf338bc9e639ea1c638e4326d82b6a289a16966cd416e86b0c8d75::" providerId="AD" clId="Web-{7E985D7A-678B-FB5A-79DB-1180FFA7739E}" dt="2021-06-03T03:05:47.878" v="2602"/>
          <ac:spMkLst>
            <pc:docMk/>
            <pc:sldMk cId="2131966386" sldId="286"/>
            <ac:spMk id="14" creationId="{A1067709-ADE2-49DA-8A76-F4510108914F}"/>
          </ac:spMkLst>
        </pc:spChg>
        <pc:spChg chg="add del">
          <ac:chgData name="Guest User" userId="S::urn:spo:anon#04e6f0e9cfbf338bc9e639ea1c638e4326d82b6a289a16966cd416e86b0c8d75::" providerId="AD" clId="Web-{7E985D7A-678B-FB5A-79DB-1180FFA7739E}" dt="2021-06-03T01:48:46.254" v="939"/>
          <ac:spMkLst>
            <pc:docMk/>
            <pc:sldMk cId="2131966386" sldId="286"/>
            <ac:spMk id="15" creationId="{C2924395-A741-4315-B85F-B84664B9E981}"/>
          </ac:spMkLst>
        </pc:spChg>
        <pc:spChg chg="add mod ord">
          <ac:chgData name="Guest User" userId="S::urn:spo:anon#04e6f0e9cfbf338bc9e639ea1c638e4326d82b6a289a16966cd416e86b0c8d75::" providerId="AD" clId="Web-{7E985D7A-678B-FB5A-79DB-1180FFA7739E}" dt="2021-06-03T01:49:51.615" v="955"/>
          <ac:spMkLst>
            <pc:docMk/>
            <pc:sldMk cId="2131966386" sldId="286"/>
            <ac:spMk id="16" creationId="{46F02FFB-EB80-40F7-BEAF-9C103768F72A}"/>
          </ac:spMkLst>
        </pc:spChg>
        <pc:spChg chg="mod ord">
          <ac:chgData name="Guest User" userId="S::urn:spo:anon#04e6f0e9cfbf338bc9e639ea1c638e4326d82b6a289a16966cd416e86b0c8d75::" providerId="AD" clId="Web-{7E985D7A-678B-FB5A-79DB-1180FFA7739E}" dt="2021-06-03T01:49:06.879" v="944"/>
          <ac:spMkLst>
            <pc:docMk/>
            <pc:sldMk cId="2131966386" sldId="286"/>
            <ac:spMk id="17" creationId="{DD332E58-1B3C-4FFD-8395-E744EC8580AE}"/>
          </ac:spMkLst>
        </pc:spChg>
        <pc:picChg chg="mod ord">
          <ac:chgData name="Guest User" userId="S::urn:spo:anon#04e6f0e9cfbf338bc9e639ea1c638e4326d82b6a289a16966cd416e86b0c8d75::" providerId="AD" clId="Web-{7E985D7A-678B-FB5A-79DB-1180FFA7739E}" dt="2021-06-03T01:49:54.677" v="956" actId="1076"/>
          <ac:picMkLst>
            <pc:docMk/>
            <pc:sldMk cId="2131966386" sldId="286"/>
            <ac:picMk id="4" creationId="{29143C33-DB94-40B6-944D-1033C6BD4A73}"/>
          </ac:picMkLst>
        </pc:picChg>
      </pc:sldChg>
      <pc:sldChg chg="addCm">
        <pc:chgData name="Guest User" userId="S::urn:spo:anon#04e6f0e9cfbf338bc9e639ea1c638e4326d82b6a289a16966cd416e86b0c8d75::" providerId="AD" clId="Web-{7E985D7A-678B-FB5A-79DB-1180FFA7739E}" dt="2021-06-03T03:00:58.522" v="2328"/>
        <pc:sldMkLst>
          <pc:docMk/>
          <pc:sldMk cId="1529050575" sldId="297"/>
        </pc:sldMkLst>
      </pc:sldChg>
    </pc:docChg>
  </pc:docChgLst>
  <pc:docChgLst>
    <pc:chgData name="Guest User" userId="S::urn:spo:anon#04e6f0e9cfbf338bc9e639ea1c638e4326d82b6a289a16966cd416e86b0c8d75::" providerId="AD" clId="Web-{2C26AB8C-3E86-9BAD-842B-65C449A86420}"/>
    <pc:docChg chg="modSld">
      <pc:chgData name="Guest User" userId="S::urn:spo:anon#04e6f0e9cfbf338bc9e639ea1c638e4326d82b6a289a16966cd416e86b0c8d75::" providerId="AD" clId="Web-{2C26AB8C-3E86-9BAD-842B-65C449A86420}" dt="2021-05-31T23:17:00.361" v="1" actId="20577"/>
      <pc:docMkLst>
        <pc:docMk/>
      </pc:docMkLst>
      <pc:sldChg chg="modSp">
        <pc:chgData name="Guest User" userId="S::urn:spo:anon#04e6f0e9cfbf338bc9e639ea1c638e4326d82b6a289a16966cd416e86b0c8d75::" providerId="AD" clId="Web-{2C26AB8C-3E86-9BAD-842B-65C449A86420}" dt="2021-05-31T23:17:00.361" v="1" actId="20577"/>
        <pc:sldMkLst>
          <pc:docMk/>
          <pc:sldMk cId="2327652634" sldId="256"/>
        </pc:sldMkLst>
        <pc:spChg chg="mod">
          <ac:chgData name="Guest User" userId="S::urn:spo:anon#04e6f0e9cfbf338bc9e639ea1c638e4326d82b6a289a16966cd416e86b0c8d75::" providerId="AD" clId="Web-{2C26AB8C-3E86-9BAD-842B-65C449A86420}" dt="2021-05-31T23:17:00.361" v="1" actId="20577"/>
          <ac:spMkLst>
            <pc:docMk/>
            <pc:sldMk cId="2327652634" sldId="256"/>
            <ac:spMk id="3" creationId="{05813251-A8F2-4922-90C0-3514045FFB0F}"/>
          </ac:spMkLst>
        </pc:spChg>
      </pc:sldChg>
    </pc:docChg>
  </pc:docChgLst>
  <pc:docChgLst>
    <pc:chgData name="Jenifer Jackson" userId="S::jacksonjn3@vcu.edu::e1188c4d-5987-43e0-985b-0bab9afb0c53" providerId="AD" clId="Web-{CBC80031-80B7-2FCE-248A-DECAE7725E8D}"/>
    <pc:docChg chg="modSld">
      <pc:chgData name="Jenifer Jackson" userId="S::jacksonjn3@vcu.edu::e1188c4d-5987-43e0-985b-0bab9afb0c53" providerId="AD" clId="Web-{CBC80031-80B7-2FCE-248A-DECAE7725E8D}" dt="2021-06-02T13:11:44.559" v="28"/>
      <pc:docMkLst>
        <pc:docMk/>
      </pc:docMkLst>
      <pc:sldChg chg="modNotes">
        <pc:chgData name="Jenifer Jackson" userId="S::jacksonjn3@vcu.edu::e1188c4d-5987-43e0-985b-0bab9afb0c53" providerId="AD" clId="Web-{CBC80031-80B7-2FCE-248A-DECAE7725E8D}" dt="2021-06-02T13:11:44.559" v="28"/>
        <pc:sldMkLst>
          <pc:docMk/>
          <pc:sldMk cId="1462073799" sldId="258"/>
        </pc:sldMkLst>
      </pc:sldChg>
    </pc:docChg>
  </pc:docChgLst>
  <pc:docChgLst>
    <pc:chgData name="Jenifer Jackson" userId="S::jacksonjn3@vcu.edu::e1188c4d-5987-43e0-985b-0bab9afb0c53" providerId="AD" clId="Web-{A30DD6D8-3B14-260E-725F-0231208888FA}"/>
    <pc:docChg chg="addSld delSld addMainMaster">
      <pc:chgData name="Jenifer Jackson" userId="S::jacksonjn3@vcu.edu::e1188c4d-5987-43e0-985b-0bab9afb0c53" providerId="AD" clId="Web-{A30DD6D8-3B14-260E-725F-0231208888FA}" dt="2021-06-02T18:29:35.023" v="3"/>
      <pc:docMkLst>
        <pc:docMk/>
      </pc:docMkLst>
      <pc:sldChg chg="del">
        <pc:chgData name="Jenifer Jackson" userId="S::jacksonjn3@vcu.edu::e1188c4d-5987-43e0-985b-0bab9afb0c53" providerId="AD" clId="Web-{A30DD6D8-3B14-260E-725F-0231208888FA}" dt="2021-06-02T18:29:19.100" v="0"/>
        <pc:sldMkLst>
          <pc:docMk/>
          <pc:sldMk cId="1548765055" sldId="277"/>
        </pc:sldMkLst>
      </pc:sldChg>
      <pc:sldChg chg="new del">
        <pc:chgData name="Jenifer Jackson" userId="S::jacksonjn3@vcu.edu::e1188c4d-5987-43e0-985b-0bab9afb0c53" providerId="AD" clId="Web-{A30DD6D8-3B14-260E-725F-0231208888FA}" dt="2021-06-02T18:29:35.023" v="3"/>
        <pc:sldMkLst>
          <pc:docMk/>
          <pc:sldMk cId="2914641717" sldId="285"/>
        </pc:sldMkLst>
      </pc:sldChg>
      <pc:sldChg chg="add">
        <pc:chgData name="Jenifer Jackson" userId="S::jacksonjn3@vcu.edu::e1188c4d-5987-43e0-985b-0bab9afb0c53" providerId="AD" clId="Web-{A30DD6D8-3B14-260E-725F-0231208888FA}" dt="2021-06-02T18:29:30.929" v="2"/>
        <pc:sldMkLst>
          <pc:docMk/>
          <pc:sldMk cId="2131966386" sldId="286"/>
        </pc:sldMkLst>
      </pc:sldChg>
      <pc:sldMasterChg chg="add addSldLayout">
        <pc:chgData name="Jenifer Jackson" userId="S::jacksonjn3@vcu.edu::e1188c4d-5987-43e0-985b-0bab9afb0c53" providerId="AD" clId="Web-{A30DD6D8-3B14-260E-725F-0231208888FA}" dt="2021-06-02T18:29:30.929" v="2"/>
        <pc:sldMasterMkLst>
          <pc:docMk/>
          <pc:sldMasterMk cId="3225955108" sldId="2147483684"/>
        </pc:sldMasterMkLst>
        <pc:sldLayoutChg chg="add">
          <pc:chgData name="Jenifer Jackson" userId="S::jacksonjn3@vcu.edu::e1188c4d-5987-43e0-985b-0bab9afb0c53" providerId="AD" clId="Web-{A30DD6D8-3B14-260E-725F-0231208888FA}" dt="2021-06-02T18:29:30.929" v="2"/>
          <pc:sldLayoutMkLst>
            <pc:docMk/>
            <pc:sldMasterMk cId="3225955108" sldId="2147483684"/>
            <pc:sldLayoutMk cId="2479422879" sldId="2147483685"/>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3789254376" sldId="2147483686"/>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1709274824" sldId="2147483687"/>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2899089162" sldId="2147483688"/>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1503960989" sldId="2147483689"/>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3771887659" sldId="2147483690"/>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8833348" sldId="2147483691"/>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889751790" sldId="2147483692"/>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4004614135" sldId="2147483693"/>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3379567039" sldId="2147483694"/>
          </pc:sldLayoutMkLst>
        </pc:sldLayoutChg>
        <pc:sldLayoutChg chg="add">
          <pc:chgData name="Jenifer Jackson" userId="S::jacksonjn3@vcu.edu::e1188c4d-5987-43e0-985b-0bab9afb0c53" providerId="AD" clId="Web-{A30DD6D8-3B14-260E-725F-0231208888FA}" dt="2021-06-02T18:29:30.929" v="2"/>
          <pc:sldLayoutMkLst>
            <pc:docMk/>
            <pc:sldMasterMk cId="3225955108" sldId="2147483684"/>
            <pc:sldLayoutMk cId="3195152808" sldId="2147483695"/>
          </pc:sldLayoutMkLst>
        </pc:sldLayoutChg>
      </pc:sldMasterChg>
    </pc:docChg>
  </pc:docChgLst>
  <pc:docChgLst>
    <pc:chgData name="Jenifer Jackson" userId="S::jacksonjn3@vcu.edu::e1188c4d-5987-43e0-985b-0bab9afb0c53" providerId="AD" clId="Web-{9DD8F9D1-E455-4475-947F-6F48B7D86766}"/>
    <pc:docChg chg="modSld">
      <pc:chgData name="Jenifer Jackson" userId="S::jacksonjn3@vcu.edu::e1188c4d-5987-43e0-985b-0bab9afb0c53" providerId="AD" clId="Web-{9DD8F9D1-E455-4475-947F-6F48B7D86766}" dt="2021-06-03T18:11:55.088" v="1615"/>
      <pc:docMkLst>
        <pc:docMk/>
      </pc:docMkLst>
      <pc:sldChg chg="modNotes">
        <pc:chgData name="Jenifer Jackson" userId="S::jacksonjn3@vcu.edu::e1188c4d-5987-43e0-985b-0bab9afb0c53" providerId="AD" clId="Web-{9DD8F9D1-E455-4475-947F-6F48B7D86766}" dt="2021-06-03T17:28:07.486" v="0"/>
        <pc:sldMkLst>
          <pc:docMk/>
          <pc:sldMk cId="1462073799" sldId="258"/>
        </pc:sldMkLst>
      </pc:sldChg>
      <pc:sldChg chg="modSp delCm modNotes">
        <pc:chgData name="Jenifer Jackson" userId="S::jacksonjn3@vcu.edu::e1188c4d-5987-43e0-985b-0bab9afb0c53" providerId="AD" clId="Web-{9DD8F9D1-E455-4475-947F-6F48B7D86766}" dt="2021-06-03T18:06:57.332" v="1258"/>
        <pc:sldMkLst>
          <pc:docMk/>
          <pc:sldMk cId="3707676579" sldId="262"/>
        </pc:sldMkLst>
        <pc:spChg chg="mod">
          <ac:chgData name="Jenifer Jackson" userId="S::jacksonjn3@vcu.edu::e1188c4d-5987-43e0-985b-0bab9afb0c53" providerId="AD" clId="Web-{9DD8F9D1-E455-4475-947F-6F48B7D86766}" dt="2021-06-03T17:41:33.394" v="361" actId="20577"/>
          <ac:spMkLst>
            <pc:docMk/>
            <pc:sldMk cId="3707676579" sldId="262"/>
            <ac:spMk id="62" creationId="{EC6EFA69-1F87-46E0-A269-539253F410A1}"/>
          </ac:spMkLst>
        </pc:spChg>
      </pc:sldChg>
      <pc:sldChg chg="modNotes">
        <pc:chgData name="Jenifer Jackson" userId="S::jacksonjn3@vcu.edu::e1188c4d-5987-43e0-985b-0bab9afb0c53" providerId="AD" clId="Web-{9DD8F9D1-E455-4475-947F-6F48B7D86766}" dt="2021-06-03T17:46:44.791" v="690"/>
        <pc:sldMkLst>
          <pc:docMk/>
          <pc:sldMk cId="3856768239" sldId="264"/>
        </pc:sldMkLst>
      </pc:sldChg>
      <pc:sldChg chg="modSp modNotes">
        <pc:chgData name="Jenifer Jackson" userId="S::jacksonjn3@vcu.edu::e1188c4d-5987-43e0-985b-0bab9afb0c53" providerId="AD" clId="Web-{9DD8F9D1-E455-4475-947F-6F48B7D86766}" dt="2021-06-03T18:11:55.088" v="1615"/>
        <pc:sldMkLst>
          <pc:docMk/>
          <pc:sldMk cId="2562640881" sldId="265"/>
        </pc:sldMkLst>
        <pc:spChg chg="mod">
          <ac:chgData name="Jenifer Jackson" userId="S::jacksonjn3@vcu.edu::e1188c4d-5987-43e0-985b-0bab9afb0c53" providerId="AD" clId="Web-{9DD8F9D1-E455-4475-947F-6F48B7D86766}" dt="2021-06-03T17:47:58.199" v="693" actId="20577"/>
          <ac:spMkLst>
            <pc:docMk/>
            <pc:sldMk cId="2562640881" sldId="265"/>
            <ac:spMk id="3" creationId="{AAD93583-62CD-47D0-A58E-76D5B0D6B439}"/>
          </ac:spMkLst>
        </pc:spChg>
      </pc:sldChg>
      <pc:sldChg chg="modSp modNotes">
        <pc:chgData name="Jenifer Jackson" userId="S::jacksonjn3@vcu.edu::e1188c4d-5987-43e0-985b-0bab9afb0c53" providerId="AD" clId="Web-{9DD8F9D1-E455-4475-947F-6F48B7D86766}" dt="2021-06-03T18:06:43.144" v="1257"/>
        <pc:sldMkLst>
          <pc:docMk/>
          <pc:sldMk cId="2232481921" sldId="267"/>
        </pc:sldMkLst>
        <pc:spChg chg="mod">
          <ac:chgData name="Jenifer Jackson" userId="S::jacksonjn3@vcu.edu::e1188c4d-5987-43e0-985b-0bab9afb0c53" providerId="AD" clId="Web-{9DD8F9D1-E455-4475-947F-6F48B7D86766}" dt="2021-06-03T18:01:54.326" v="932" actId="20577"/>
          <ac:spMkLst>
            <pc:docMk/>
            <pc:sldMk cId="2232481921" sldId="267"/>
            <ac:spMk id="9" creationId="{CF4F2EE0-D3F0-412C-9B67-45A645613E12}"/>
          </ac:spMkLst>
        </pc:spChg>
        <pc:spChg chg="mod">
          <ac:chgData name="Jenifer Jackson" userId="S::jacksonjn3@vcu.edu::e1188c4d-5987-43e0-985b-0bab9afb0c53" providerId="AD" clId="Web-{9DD8F9D1-E455-4475-947F-6F48B7D86766}" dt="2021-06-03T18:05:54.018" v="1139" actId="20577"/>
          <ac:spMkLst>
            <pc:docMk/>
            <pc:sldMk cId="2232481921" sldId="267"/>
            <ac:spMk id="22" creationId="{A460C591-1A44-47FB-860A-66C074BF8513}"/>
          </ac:spMkLst>
        </pc:spChg>
      </pc:sldChg>
      <pc:sldChg chg="modNotes">
        <pc:chgData name="Jenifer Jackson" userId="S::jacksonjn3@vcu.edu::e1188c4d-5987-43e0-985b-0bab9afb0c53" providerId="AD" clId="Web-{9DD8F9D1-E455-4475-947F-6F48B7D86766}" dt="2021-06-03T17:42:56.224" v="391"/>
        <pc:sldMkLst>
          <pc:docMk/>
          <pc:sldMk cId="2071634991" sldId="271"/>
        </pc:sldMkLst>
      </pc:sldChg>
      <pc:sldChg chg="modNotes">
        <pc:chgData name="Jenifer Jackson" userId="S::jacksonjn3@vcu.edu::e1188c4d-5987-43e0-985b-0bab9afb0c53" providerId="AD" clId="Web-{9DD8F9D1-E455-4475-947F-6F48B7D86766}" dt="2021-06-03T18:01:30.013" v="930"/>
        <pc:sldMkLst>
          <pc:docMk/>
          <pc:sldMk cId="4063938886" sldId="274"/>
        </pc:sldMkLst>
      </pc:sldChg>
      <pc:sldChg chg="modSp modNotes">
        <pc:chgData name="Jenifer Jackson" userId="S::jacksonjn3@vcu.edu::e1188c4d-5987-43e0-985b-0bab9afb0c53" providerId="AD" clId="Web-{9DD8F9D1-E455-4475-947F-6F48B7D86766}" dt="2021-06-03T18:10:11.446" v="1483"/>
        <pc:sldMkLst>
          <pc:docMk/>
          <pc:sldMk cId="227228286" sldId="284"/>
        </pc:sldMkLst>
        <pc:spChg chg="mod">
          <ac:chgData name="Jenifer Jackson" userId="S::jacksonjn3@vcu.edu::e1188c4d-5987-43e0-985b-0bab9afb0c53" providerId="AD" clId="Web-{9DD8F9D1-E455-4475-947F-6F48B7D86766}" dt="2021-06-03T17:44:19.929" v="475" actId="20577"/>
          <ac:spMkLst>
            <pc:docMk/>
            <pc:sldMk cId="227228286" sldId="284"/>
            <ac:spMk id="2" creationId="{00841E29-DCBB-4E34-9ED8-C774526F0049}"/>
          </ac:spMkLst>
        </pc:spChg>
      </pc:sldChg>
      <pc:sldChg chg="modSp modNotes">
        <pc:chgData name="Jenifer Jackson" userId="S::jacksonjn3@vcu.edu::e1188c4d-5987-43e0-985b-0bab9afb0c53" providerId="AD" clId="Web-{9DD8F9D1-E455-4475-947F-6F48B7D86766}" dt="2021-06-03T18:08:32.647" v="1270" actId="20577"/>
        <pc:sldMkLst>
          <pc:docMk/>
          <pc:sldMk cId="1598283252" sldId="287"/>
        </pc:sldMkLst>
        <pc:spChg chg="mod">
          <ac:chgData name="Jenifer Jackson" userId="S::jacksonjn3@vcu.edu::e1188c4d-5987-43e0-985b-0bab9afb0c53" providerId="AD" clId="Web-{9DD8F9D1-E455-4475-947F-6F48B7D86766}" dt="2021-06-03T18:08:32.647" v="1270" actId="20577"/>
          <ac:spMkLst>
            <pc:docMk/>
            <pc:sldMk cId="1598283252" sldId="287"/>
            <ac:spMk id="17" creationId="{496EA101-D7B3-4063-A9AD-530A62767205}"/>
          </ac:spMkLst>
        </pc:spChg>
      </pc:sldChg>
      <pc:sldChg chg="modSp modNotes">
        <pc:chgData name="Jenifer Jackson" userId="S::jacksonjn3@vcu.edu::e1188c4d-5987-43e0-985b-0bab9afb0c53" providerId="AD" clId="Web-{9DD8F9D1-E455-4475-947F-6F48B7D86766}" dt="2021-06-03T17:45:57.306" v="654"/>
        <pc:sldMkLst>
          <pc:docMk/>
          <pc:sldMk cId="3305757425" sldId="296"/>
        </pc:sldMkLst>
        <pc:graphicFrameChg chg="mod modGraphic">
          <ac:chgData name="Jenifer Jackson" userId="S::jacksonjn3@vcu.edu::e1188c4d-5987-43e0-985b-0bab9afb0c53" providerId="AD" clId="Web-{9DD8F9D1-E455-4475-947F-6F48B7D86766}" dt="2021-06-03T17:38:50.172" v="185"/>
          <ac:graphicFrameMkLst>
            <pc:docMk/>
            <pc:sldMk cId="3305757425" sldId="296"/>
            <ac:graphicFrameMk id="3" creationId="{B8DECAF8-0C85-4582-A20C-63D7349EE081}"/>
          </ac:graphicFrameMkLst>
        </pc:graphicFrameChg>
      </pc:sldChg>
      <pc:sldChg chg="delCm modNotes">
        <pc:chgData name="Jenifer Jackson" userId="S::jacksonjn3@vcu.edu::e1188c4d-5987-43e0-985b-0bab9afb0c53" providerId="AD" clId="Web-{9DD8F9D1-E455-4475-947F-6F48B7D86766}" dt="2021-06-03T18:07:19.629" v="1259"/>
        <pc:sldMkLst>
          <pc:docMk/>
          <pc:sldMk cId="1529050575" sldId="297"/>
        </pc:sldMkLst>
      </pc:sldChg>
    </pc:docChg>
  </pc:docChgLst>
  <pc:docChgLst>
    <pc:chgData name="Jenifer Jackson" userId="S::jacksonjn3@vcu.edu::e1188c4d-5987-43e0-985b-0bab9afb0c53" providerId="AD" clId="Web-{8595D649-AA7A-1157-DE78-08F343E5B688}"/>
    <pc:docChg chg="addSld modSld sldOrd">
      <pc:chgData name="Jenifer Jackson" userId="S::jacksonjn3@vcu.edu::e1188c4d-5987-43e0-985b-0bab9afb0c53" providerId="AD" clId="Web-{8595D649-AA7A-1157-DE78-08F343E5B688}" dt="2021-06-02T15:18:29.823" v="412"/>
      <pc:docMkLst>
        <pc:docMk/>
      </pc:docMkLst>
      <pc:sldChg chg="modSp new">
        <pc:chgData name="Jenifer Jackson" userId="S::jacksonjn3@vcu.edu::e1188c4d-5987-43e0-985b-0bab9afb0c53" providerId="AD" clId="Web-{8595D649-AA7A-1157-DE78-08F343E5B688}" dt="2021-06-02T15:15:36.600" v="217" actId="20577"/>
        <pc:sldMkLst>
          <pc:docMk/>
          <pc:sldMk cId="3149933292" sldId="276"/>
        </pc:sldMkLst>
        <pc:spChg chg="mod">
          <ac:chgData name="Jenifer Jackson" userId="S::jacksonjn3@vcu.edu::e1188c4d-5987-43e0-985b-0bab9afb0c53" providerId="AD" clId="Web-{8595D649-AA7A-1157-DE78-08F343E5B688}" dt="2021-06-02T15:15:36.600" v="217" actId="20577"/>
          <ac:spMkLst>
            <pc:docMk/>
            <pc:sldMk cId="3149933292" sldId="276"/>
            <ac:spMk id="2" creationId="{D872F998-9502-440A-B055-2E4F878E3F65}"/>
          </ac:spMkLst>
        </pc:spChg>
      </pc:sldChg>
      <pc:sldChg chg="modSp new ord">
        <pc:chgData name="Jenifer Jackson" userId="S::jacksonjn3@vcu.edu::e1188c4d-5987-43e0-985b-0bab9afb0c53" providerId="AD" clId="Web-{8595D649-AA7A-1157-DE78-08F343E5B688}" dt="2021-06-02T15:15:09.099" v="194" actId="20577"/>
        <pc:sldMkLst>
          <pc:docMk/>
          <pc:sldMk cId="1548765055" sldId="277"/>
        </pc:sldMkLst>
        <pc:spChg chg="mod">
          <ac:chgData name="Jenifer Jackson" userId="S::jacksonjn3@vcu.edu::e1188c4d-5987-43e0-985b-0bab9afb0c53" providerId="AD" clId="Web-{8595D649-AA7A-1157-DE78-08F343E5B688}" dt="2021-06-02T15:15:09.099" v="194" actId="20577"/>
          <ac:spMkLst>
            <pc:docMk/>
            <pc:sldMk cId="1548765055" sldId="277"/>
            <ac:spMk id="2" creationId="{B8F3425E-4B21-42F0-B66D-E1546ACB151D}"/>
          </ac:spMkLst>
        </pc:spChg>
      </pc:sldChg>
      <pc:sldChg chg="modSp add modNotes">
        <pc:chgData name="Jenifer Jackson" userId="S::jacksonjn3@vcu.edu::e1188c4d-5987-43e0-985b-0bab9afb0c53" providerId="AD" clId="Web-{8595D649-AA7A-1157-DE78-08F343E5B688}" dt="2021-06-02T15:18:29.823" v="412"/>
        <pc:sldMkLst>
          <pc:docMk/>
          <pc:sldMk cId="4242127267" sldId="278"/>
        </pc:sldMkLst>
        <pc:spChg chg="mod">
          <ac:chgData name="Jenifer Jackson" userId="S::jacksonjn3@vcu.edu::e1188c4d-5987-43e0-985b-0bab9afb0c53" providerId="AD" clId="Web-{8595D649-AA7A-1157-DE78-08F343E5B688}" dt="2021-06-02T15:12:12.875" v="28" actId="20577"/>
          <ac:spMkLst>
            <pc:docMk/>
            <pc:sldMk cId="4242127267" sldId="278"/>
            <ac:spMk id="2" creationId="{0EEBC695-4F3A-480D-98EE-D4EA75D72E3C}"/>
          </ac:spMkLst>
        </pc:spChg>
        <pc:spChg chg="mod">
          <ac:chgData name="Jenifer Jackson" userId="S::jacksonjn3@vcu.edu::e1188c4d-5987-43e0-985b-0bab9afb0c53" providerId="AD" clId="Web-{8595D649-AA7A-1157-DE78-08F343E5B688}" dt="2021-06-02T15:17:27.993" v="411" actId="20577"/>
          <ac:spMkLst>
            <pc:docMk/>
            <pc:sldMk cId="4242127267" sldId="278"/>
            <ac:spMk id="3" creationId="{ACC9C01B-6165-4900-94F6-836ADDAD803A}"/>
          </ac:spMkLst>
        </pc:spChg>
      </pc:sldChg>
    </pc:docChg>
  </pc:docChgLst>
  <pc:docChgLst>
    <pc:chgData name="Bryce" userId="b74c7f7e-deea-4fec-b462-e807c24e05c8" providerId="ADAL" clId="{1A6C35E7-DC08-4B46-9F8E-5FEB52264499}"/>
    <pc:docChg chg="undo redo custSel addSld delSld modSld addMainMaster delMainMaster">
      <pc:chgData name="Bryce" userId="b74c7f7e-deea-4fec-b462-e807c24e05c8" providerId="ADAL" clId="{1A6C35E7-DC08-4B46-9F8E-5FEB52264499}" dt="2021-06-03T21:39:57.621" v="6136" actId="20577"/>
      <pc:docMkLst>
        <pc:docMk/>
      </pc:docMkLst>
      <pc:sldChg chg="addSp delSp modSp mod modMedia setBg modClrScheme chgLayout">
        <pc:chgData name="Bryce" userId="b74c7f7e-deea-4fec-b462-e807c24e05c8" providerId="ADAL" clId="{1A6C35E7-DC08-4B46-9F8E-5FEB52264499}" dt="2021-05-31T23:08:14.749" v="52" actId="26606"/>
        <pc:sldMkLst>
          <pc:docMk/>
          <pc:sldMk cId="2327652634" sldId="256"/>
        </pc:sldMkLst>
        <pc:spChg chg="mod">
          <ac:chgData name="Bryce" userId="b74c7f7e-deea-4fec-b462-e807c24e05c8" providerId="ADAL" clId="{1A6C35E7-DC08-4B46-9F8E-5FEB52264499}" dt="2021-05-31T23:08:14.749" v="52" actId="26606"/>
          <ac:spMkLst>
            <pc:docMk/>
            <pc:sldMk cId="2327652634" sldId="256"/>
            <ac:spMk id="2" creationId="{81D026B2-7C28-4F40-B2D7-B55FEC007311}"/>
          </ac:spMkLst>
        </pc:spChg>
        <pc:spChg chg="mod">
          <ac:chgData name="Bryce" userId="b74c7f7e-deea-4fec-b462-e807c24e05c8" providerId="ADAL" clId="{1A6C35E7-DC08-4B46-9F8E-5FEB52264499}" dt="2021-05-31T23:08:14.749" v="52" actId="26606"/>
          <ac:spMkLst>
            <pc:docMk/>
            <pc:sldMk cId="2327652634" sldId="256"/>
            <ac:spMk id="3" creationId="{05813251-A8F2-4922-90C0-3514045FFB0F}"/>
          </ac:spMkLst>
        </pc:spChg>
        <pc:spChg chg="add del">
          <ac:chgData name="Bryce" userId="b74c7f7e-deea-4fec-b462-e807c24e05c8" providerId="ADAL" clId="{1A6C35E7-DC08-4B46-9F8E-5FEB52264499}" dt="2021-05-31T23:07:06.858" v="23" actId="26606"/>
          <ac:spMkLst>
            <pc:docMk/>
            <pc:sldMk cId="2327652634" sldId="256"/>
            <ac:spMk id="9" creationId="{4E1EF4E8-5513-4BF5-BC41-04645281C672}"/>
          </ac:spMkLst>
        </pc:spChg>
        <pc:spChg chg="add del">
          <ac:chgData name="Bryce" userId="b74c7f7e-deea-4fec-b462-e807c24e05c8" providerId="ADAL" clId="{1A6C35E7-DC08-4B46-9F8E-5FEB52264499}" dt="2021-05-31T23:07:08.388" v="27" actId="26606"/>
          <ac:spMkLst>
            <pc:docMk/>
            <pc:sldMk cId="2327652634" sldId="256"/>
            <ac:spMk id="13" creationId="{61B17B84-F8A7-4053-9C9D-91E3CA7FFEFA}"/>
          </ac:spMkLst>
        </pc:spChg>
        <pc:spChg chg="add del">
          <ac:chgData name="Bryce" userId="b74c7f7e-deea-4fec-b462-e807c24e05c8" providerId="ADAL" clId="{1A6C35E7-DC08-4B46-9F8E-5FEB52264499}" dt="2021-05-31T23:07:14.264" v="35" actId="26606"/>
          <ac:spMkLst>
            <pc:docMk/>
            <pc:sldMk cId="2327652634" sldId="256"/>
            <ac:spMk id="15" creationId="{5E81CCFB-7BEF-4186-86FB-D09450B4D02D}"/>
          </ac:spMkLst>
        </pc:spChg>
        <pc:spChg chg="add del">
          <ac:chgData name="Bryce" userId="b74c7f7e-deea-4fec-b462-e807c24e05c8" providerId="ADAL" clId="{1A6C35E7-DC08-4B46-9F8E-5FEB52264499}" dt="2021-05-31T23:07:06.858" v="23" actId="26606"/>
          <ac:spMkLst>
            <pc:docMk/>
            <pc:sldMk cId="2327652634" sldId="256"/>
            <ac:spMk id="42" creationId="{406D8C29-9DDA-48D0-AF70-905FDB2CE393}"/>
          </ac:spMkLst>
        </pc:spChg>
        <pc:spChg chg="add del">
          <ac:chgData name="Bryce" userId="b74c7f7e-deea-4fec-b462-e807c24e05c8" providerId="ADAL" clId="{1A6C35E7-DC08-4B46-9F8E-5FEB52264499}" dt="2021-05-31T23:07:07.778" v="25" actId="26606"/>
          <ac:spMkLst>
            <pc:docMk/>
            <pc:sldMk cId="2327652634" sldId="256"/>
            <ac:spMk id="44" creationId="{742DFF2D-EA41-4CBE-9659-C2917E4882E5}"/>
          </ac:spMkLst>
        </pc:spChg>
        <pc:spChg chg="add del">
          <ac:chgData name="Bryce" userId="b74c7f7e-deea-4fec-b462-e807c24e05c8" providerId="ADAL" clId="{1A6C35E7-DC08-4B46-9F8E-5FEB52264499}" dt="2021-05-31T23:07:08.388" v="27" actId="26606"/>
          <ac:spMkLst>
            <pc:docMk/>
            <pc:sldMk cId="2327652634" sldId="256"/>
            <ac:spMk id="47" creationId="{1E644DE9-8D09-43E2-BA69-F57482CFC93A}"/>
          </ac:spMkLst>
        </pc:spChg>
        <pc:spChg chg="add del">
          <ac:chgData name="Bryce" userId="b74c7f7e-deea-4fec-b462-e807c24e05c8" providerId="ADAL" clId="{1A6C35E7-DC08-4B46-9F8E-5FEB52264499}" dt="2021-05-31T23:07:08.388" v="27" actId="26606"/>
          <ac:spMkLst>
            <pc:docMk/>
            <pc:sldMk cId="2327652634" sldId="256"/>
            <ac:spMk id="48" creationId="{6C23C919-B32E-40FF-B3D8-631316E84E3E}"/>
          </ac:spMkLst>
        </pc:spChg>
        <pc:spChg chg="add del">
          <ac:chgData name="Bryce" userId="b74c7f7e-deea-4fec-b462-e807c24e05c8" providerId="ADAL" clId="{1A6C35E7-DC08-4B46-9F8E-5FEB52264499}" dt="2021-05-31T23:07:10.183" v="29" actId="26606"/>
          <ac:spMkLst>
            <pc:docMk/>
            <pc:sldMk cId="2327652634" sldId="256"/>
            <ac:spMk id="51" creationId="{55B419A7-F817-4767-8CCB-FB0E189C4ACD}"/>
          </ac:spMkLst>
        </pc:spChg>
        <pc:spChg chg="add del">
          <ac:chgData name="Bryce" userId="b74c7f7e-deea-4fec-b462-e807c24e05c8" providerId="ADAL" clId="{1A6C35E7-DC08-4B46-9F8E-5FEB52264499}" dt="2021-05-31T23:07:10.183" v="29" actId="26606"/>
          <ac:spMkLst>
            <pc:docMk/>
            <pc:sldMk cId="2327652634" sldId="256"/>
            <ac:spMk id="54" creationId="{ADA271CD-3011-4A05-B4A3-80F1794684F2}"/>
          </ac:spMkLst>
        </pc:spChg>
        <pc:spChg chg="add del">
          <ac:chgData name="Bryce" userId="b74c7f7e-deea-4fec-b462-e807c24e05c8" providerId="ADAL" clId="{1A6C35E7-DC08-4B46-9F8E-5FEB52264499}" dt="2021-05-31T23:07:10.872" v="31" actId="26606"/>
          <ac:spMkLst>
            <pc:docMk/>
            <pc:sldMk cId="2327652634" sldId="256"/>
            <ac:spMk id="56" creationId="{B6D694DB-A3FC-4F14-A225-17BEBA4416DA}"/>
          </ac:spMkLst>
        </pc:spChg>
        <pc:spChg chg="add del">
          <ac:chgData name="Bryce" userId="b74c7f7e-deea-4fec-b462-e807c24e05c8" providerId="ADAL" clId="{1A6C35E7-DC08-4B46-9F8E-5FEB52264499}" dt="2021-05-31T23:07:12.106" v="33" actId="26606"/>
          <ac:spMkLst>
            <pc:docMk/>
            <pc:sldMk cId="2327652634" sldId="256"/>
            <ac:spMk id="61" creationId="{D7468962-6189-43AD-BB02-A6F88AD0E5B4}"/>
          </ac:spMkLst>
        </pc:spChg>
        <pc:spChg chg="add del">
          <ac:chgData name="Bryce" userId="b74c7f7e-deea-4fec-b462-e807c24e05c8" providerId="ADAL" clId="{1A6C35E7-DC08-4B46-9F8E-5FEB52264499}" dt="2021-05-31T23:07:12.106" v="33" actId="26606"/>
          <ac:spMkLst>
            <pc:docMk/>
            <pc:sldMk cId="2327652634" sldId="256"/>
            <ac:spMk id="62" creationId="{5BF2E68D-E9CA-4A00-AE2B-17BCDFABC383}"/>
          </ac:spMkLst>
        </pc:spChg>
        <pc:spChg chg="add del">
          <ac:chgData name="Bryce" userId="b74c7f7e-deea-4fec-b462-e807c24e05c8" providerId="ADAL" clId="{1A6C35E7-DC08-4B46-9F8E-5FEB52264499}" dt="2021-05-31T23:07:12.106" v="33" actId="26606"/>
          <ac:spMkLst>
            <pc:docMk/>
            <pc:sldMk cId="2327652634" sldId="256"/>
            <ac:spMk id="64" creationId="{7E1304CE-399E-4EFB-AC6F-CA3ABE76CD93}"/>
          </ac:spMkLst>
        </pc:spChg>
        <pc:spChg chg="add del">
          <ac:chgData name="Bryce" userId="b74c7f7e-deea-4fec-b462-e807c24e05c8" providerId="ADAL" clId="{1A6C35E7-DC08-4B46-9F8E-5FEB52264499}" dt="2021-05-31T23:07:14.264" v="35" actId="26606"/>
          <ac:spMkLst>
            <pc:docMk/>
            <pc:sldMk cId="2327652634" sldId="256"/>
            <ac:spMk id="68" creationId="{A8384FB5-9ADC-4DDC-881B-597D56F5B15D}"/>
          </ac:spMkLst>
        </pc:spChg>
        <pc:spChg chg="add del">
          <ac:chgData name="Bryce" userId="b74c7f7e-deea-4fec-b462-e807c24e05c8" providerId="ADAL" clId="{1A6C35E7-DC08-4B46-9F8E-5FEB52264499}" dt="2021-05-31T23:07:14.264" v="35" actId="26606"/>
          <ac:spMkLst>
            <pc:docMk/>
            <pc:sldMk cId="2327652634" sldId="256"/>
            <ac:spMk id="69" creationId="{0AF57B88-1D4C-41FA-A761-EC1DD10C35CB}"/>
          </ac:spMkLst>
        </pc:spChg>
        <pc:spChg chg="add del">
          <ac:chgData name="Bryce" userId="b74c7f7e-deea-4fec-b462-e807c24e05c8" providerId="ADAL" clId="{1A6C35E7-DC08-4B46-9F8E-5FEB52264499}" dt="2021-05-31T23:07:14.264" v="35" actId="26606"/>
          <ac:spMkLst>
            <pc:docMk/>
            <pc:sldMk cId="2327652634" sldId="256"/>
            <ac:spMk id="70" creationId="{D2548F45-5164-4ABB-8212-7F293FDED8D4}"/>
          </ac:spMkLst>
        </pc:spChg>
        <pc:spChg chg="add del">
          <ac:chgData name="Bryce" userId="b74c7f7e-deea-4fec-b462-e807c24e05c8" providerId="ADAL" clId="{1A6C35E7-DC08-4B46-9F8E-5FEB52264499}" dt="2021-05-31T23:08:14.749" v="52" actId="26606"/>
          <ac:spMkLst>
            <pc:docMk/>
            <pc:sldMk cId="2327652634" sldId="256"/>
            <ac:spMk id="73" creationId="{4E1EF4E8-5513-4BF5-BC41-04645281C672}"/>
          </ac:spMkLst>
        </pc:spChg>
        <pc:spChg chg="add del">
          <ac:chgData name="Bryce" userId="b74c7f7e-deea-4fec-b462-e807c24e05c8" providerId="ADAL" clId="{1A6C35E7-DC08-4B46-9F8E-5FEB52264499}" dt="2021-05-31T23:08:14.749" v="52" actId="26606"/>
          <ac:spMkLst>
            <pc:docMk/>
            <pc:sldMk cId="2327652634" sldId="256"/>
            <ac:spMk id="79" creationId="{406D8C29-9DDA-48D0-AF70-905FDB2CE393}"/>
          </ac:spMkLst>
        </pc:spChg>
        <pc:spChg chg="add del">
          <ac:chgData name="Bryce" userId="b74c7f7e-deea-4fec-b462-e807c24e05c8" providerId="ADAL" clId="{1A6C35E7-DC08-4B46-9F8E-5FEB52264499}" dt="2021-05-31T23:07:33.457" v="41" actId="26606"/>
          <ac:spMkLst>
            <pc:docMk/>
            <pc:sldMk cId="2327652634" sldId="256"/>
            <ac:spMk id="84" creationId="{A173122F-D466-4F08-90FA-0038F7AC214A}"/>
          </ac:spMkLst>
        </pc:spChg>
        <pc:spChg chg="add del">
          <ac:chgData name="Bryce" userId="b74c7f7e-deea-4fec-b462-e807c24e05c8" providerId="ADAL" clId="{1A6C35E7-DC08-4B46-9F8E-5FEB52264499}" dt="2021-05-31T23:07:33.457" v="41" actId="26606"/>
          <ac:spMkLst>
            <pc:docMk/>
            <pc:sldMk cId="2327652634" sldId="256"/>
            <ac:spMk id="86" creationId="{4A929113-1368-4B1B-9C6F-140F47CBF40E}"/>
          </ac:spMkLst>
        </pc:spChg>
        <pc:spChg chg="add del">
          <ac:chgData name="Bryce" userId="b74c7f7e-deea-4fec-b462-e807c24e05c8" providerId="ADAL" clId="{1A6C35E7-DC08-4B46-9F8E-5FEB52264499}" dt="2021-05-31T23:07:33.457" v="41" actId="26606"/>
          <ac:spMkLst>
            <pc:docMk/>
            <pc:sldMk cId="2327652634" sldId="256"/>
            <ac:spMk id="88" creationId="{C24346C5-B1C8-4C83-846B-122A3B4B2FEE}"/>
          </ac:spMkLst>
        </pc:spChg>
        <pc:spChg chg="add del">
          <ac:chgData name="Bryce" userId="b74c7f7e-deea-4fec-b462-e807c24e05c8" providerId="ADAL" clId="{1A6C35E7-DC08-4B46-9F8E-5FEB52264499}" dt="2021-05-31T23:07:33.457" v="41" actId="26606"/>
          <ac:spMkLst>
            <pc:docMk/>
            <pc:sldMk cId="2327652634" sldId="256"/>
            <ac:spMk id="90" creationId="{0B6C48B2-8296-4312-8901-93BB7735D17B}"/>
          </ac:spMkLst>
        </pc:spChg>
        <pc:spChg chg="add del">
          <ac:chgData name="Bryce" userId="b74c7f7e-deea-4fec-b462-e807c24e05c8" providerId="ADAL" clId="{1A6C35E7-DC08-4B46-9F8E-5FEB52264499}" dt="2021-05-31T23:07:34.801" v="43" actId="26606"/>
          <ac:spMkLst>
            <pc:docMk/>
            <pc:sldMk cId="2327652634" sldId="256"/>
            <ac:spMk id="123" creationId="{13B6DAC6-0186-4D62-AD69-90B9C0411EA3}"/>
          </ac:spMkLst>
        </pc:spChg>
        <pc:spChg chg="add del">
          <ac:chgData name="Bryce" userId="b74c7f7e-deea-4fec-b462-e807c24e05c8" providerId="ADAL" clId="{1A6C35E7-DC08-4B46-9F8E-5FEB52264499}" dt="2021-05-31T23:07:34.801" v="43" actId="26606"/>
          <ac:spMkLst>
            <pc:docMk/>
            <pc:sldMk cId="2327652634" sldId="256"/>
            <ac:spMk id="124" creationId="{BA6285CA-6AFA-4F27-AFB5-1B32CDE09B1A}"/>
          </ac:spMkLst>
        </pc:spChg>
        <pc:spChg chg="add del">
          <ac:chgData name="Bryce" userId="b74c7f7e-deea-4fec-b462-e807c24e05c8" providerId="ADAL" clId="{1A6C35E7-DC08-4B46-9F8E-5FEB52264499}" dt="2021-05-31T23:07:34.801" v="43" actId="26606"/>
          <ac:spMkLst>
            <pc:docMk/>
            <pc:sldMk cId="2327652634" sldId="256"/>
            <ac:spMk id="125" creationId="{94D786EB-944C-47D5-B631-899F4029B02E}"/>
          </ac:spMkLst>
        </pc:spChg>
        <pc:spChg chg="add del">
          <ac:chgData name="Bryce" userId="b74c7f7e-deea-4fec-b462-e807c24e05c8" providerId="ADAL" clId="{1A6C35E7-DC08-4B46-9F8E-5FEB52264499}" dt="2021-05-31T23:07:34.801" v="43" actId="26606"/>
          <ac:spMkLst>
            <pc:docMk/>
            <pc:sldMk cId="2327652634" sldId="256"/>
            <ac:spMk id="126" creationId="{41FB6F01-9581-4ED4-833E-048E9F3C8BEA}"/>
          </ac:spMkLst>
        </pc:spChg>
        <pc:spChg chg="add del">
          <ac:chgData name="Bryce" userId="b74c7f7e-deea-4fec-b462-e807c24e05c8" providerId="ADAL" clId="{1A6C35E7-DC08-4B46-9F8E-5FEB52264499}" dt="2021-05-31T23:08:02.170" v="45" actId="26606"/>
          <ac:spMkLst>
            <pc:docMk/>
            <pc:sldMk cId="2327652634" sldId="256"/>
            <ac:spMk id="129" creationId="{13B6DAC6-0186-4D62-AD69-90B9C0411EA3}"/>
          </ac:spMkLst>
        </pc:spChg>
        <pc:spChg chg="add del">
          <ac:chgData name="Bryce" userId="b74c7f7e-deea-4fec-b462-e807c24e05c8" providerId="ADAL" clId="{1A6C35E7-DC08-4B46-9F8E-5FEB52264499}" dt="2021-05-31T23:08:02.170" v="45" actId="26606"/>
          <ac:spMkLst>
            <pc:docMk/>
            <pc:sldMk cId="2327652634" sldId="256"/>
            <ac:spMk id="130" creationId="{BA6285CA-6AFA-4F27-AFB5-1B32CDE09B1A}"/>
          </ac:spMkLst>
        </pc:spChg>
        <pc:spChg chg="add del">
          <ac:chgData name="Bryce" userId="b74c7f7e-deea-4fec-b462-e807c24e05c8" providerId="ADAL" clId="{1A6C35E7-DC08-4B46-9F8E-5FEB52264499}" dt="2021-05-31T23:08:02.170" v="45" actId="26606"/>
          <ac:spMkLst>
            <pc:docMk/>
            <pc:sldMk cId="2327652634" sldId="256"/>
            <ac:spMk id="131" creationId="{41FB6F01-9581-4ED4-833E-048E9F3C8BEA}"/>
          </ac:spMkLst>
        </pc:spChg>
        <pc:spChg chg="add del">
          <ac:chgData name="Bryce" userId="b74c7f7e-deea-4fec-b462-e807c24e05c8" providerId="ADAL" clId="{1A6C35E7-DC08-4B46-9F8E-5FEB52264499}" dt="2021-05-31T23:08:02.170" v="45" actId="26606"/>
          <ac:spMkLst>
            <pc:docMk/>
            <pc:sldMk cId="2327652634" sldId="256"/>
            <ac:spMk id="132" creationId="{94D786EB-944C-47D5-B631-899F4029B02E}"/>
          </ac:spMkLst>
        </pc:spChg>
        <pc:spChg chg="add del">
          <ac:chgData name="Bryce" userId="b74c7f7e-deea-4fec-b462-e807c24e05c8" providerId="ADAL" clId="{1A6C35E7-DC08-4B46-9F8E-5FEB52264499}" dt="2021-05-31T23:08:04.011" v="47" actId="26606"/>
          <ac:spMkLst>
            <pc:docMk/>
            <pc:sldMk cId="2327652634" sldId="256"/>
            <ac:spMk id="135" creationId="{A173122F-D466-4F08-90FA-0038F7AC214A}"/>
          </ac:spMkLst>
        </pc:spChg>
        <pc:spChg chg="add del">
          <ac:chgData name="Bryce" userId="b74c7f7e-deea-4fec-b462-e807c24e05c8" providerId="ADAL" clId="{1A6C35E7-DC08-4B46-9F8E-5FEB52264499}" dt="2021-05-31T23:08:04.011" v="47" actId="26606"/>
          <ac:spMkLst>
            <pc:docMk/>
            <pc:sldMk cId="2327652634" sldId="256"/>
            <ac:spMk id="136" creationId="{4A929113-1368-4B1B-9C6F-140F47CBF40E}"/>
          </ac:spMkLst>
        </pc:spChg>
        <pc:spChg chg="add del">
          <ac:chgData name="Bryce" userId="b74c7f7e-deea-4fec-b462-e807c24e05c8" providerId="ADAL" clId="{1A6C35E7-DC08-4B46-9F8E-5FEB52264499}" dt="2021-05-31T23:08:04.011" v="47" actId="26606"/>
          <ac:spMkLst>
            <pc:docMk/>
            <pc:sldMk cId="2327652634" sldId="256"/>
            <ac:spMk id="137" creationId="{0B6C48B2-8296-4312-8901-93BB7735D17B}"/>
          </ac:spMkLst>
        </pc:spChg>
        <pc:spChg chg="add del">
          <ac:chgData name="Bryce" userId="b74c7f7e-deea-4fec-b462-e807c24e05c8" providerId="ADAL" clId="{1A6C35E7-DC08-4B46-9F8E-5FEB52264499}" dt="2021-05-31T23:08:04.011" v="47" actId="26606"/>
          <ac:spMkLst>
            <pc:docMk/>
            <pc:sldMk cId="2327652634" sldId="256"/>
            <ac:spMk id="138" creationId="{26B49BB8-D2B1-43DD-859F-70C7AF3DFAFB}"/>
          </ac:spMkLst>
        </pc:spChg>
        <pc:spChg chg="add del">
          <ac:chgData name="Bryce" userId="b74c7f7e-deea-4fec-b462-e807c24e05c8" providerId="ADAL" clId="{1A6C35E7-DC08-4B46-9F8E-5FEB52264499}" dt="2021-05-31T23:08:11.937" v="49" actId="26606"/>
          <ac:spMkLst>
            <pc:docMk/>
            <pc:sldMk cId="2327652634" sldId="256"/>
            <ac:spMk id="170" creationId="{BA6285CA-6AFA-4F27-AFB5-1B32CDE09B1A}"/>
          </ac:spMkLst>
        </pc:spChg>
        <pc:spChg chg="add del">
          <ac:chgData name="Bryce" userId="b74c7f7e-deea-4fec-b462-e807c24e05c8" providerId="ADAL" clId="{1A6C35E7-DC08-4B46-9F8E-5FEB52264499}" dt="2021-05-31T23:08:11.937" v="49" actId="26606"/>
          <ac:spMkLst>
            <pc:docMk/>
            <pc:sldMk cId="2327652634" sldId="256"/>
            <ac:spMk id="171" creationId="{AF152BFE-7BA8-4007-AD9C-F4DC95E437EE}"/>
          </ac:spMkLst>
        </pc:spChg>
        <pc:spChg chg="add del">
          <ac:chgData name="Bryce" userId="b74c7f7e-deea-4fec-b462-e807c24e05c8" providerId="ADAL" clId="{1A6C35E7-DC08-4B46-9F8E-5FEB52264499}" dt="2021-05-31T23:08:11.937" v="49" actId="26606"/>
          <ac:spMkLst>
            <pc:docMk/>
            <pc:sldMk cId="2327652634" sldId="256"/>
            <ac:spMk id="172" creationId="{7BCC6446-8462-4A63-9B6F-8F57EC40F648}"/>
          </ac:spMkLst>
        </pc:spChg>
        <pc:spChg chg="add del">
          <ac:chgData name="Bryce" userId="b74c7f7e-deea-4fec-b462-e807c24e05c8" providerId="ADAL" clId="{1A6C35E7-DC08-4B46-9F8E-5FEB52264499}" dt="2021-05-31T23:08:11.937" v="49" actId="26606"/>
          <ac:spMkLst>
            <pc:docMk/>
            <pc:sldMk cId="2327652634" sldId="256"/>
            <ac:spMk id="173" creationId="{B6DE7CCF-F894-44DD-9FA3-8BD0D5CE25AD}"/>
          </ac:spMkLst>
        </pc:spChg>
        <pc:spChg chg="add del">
          <ac:chgData name="Bryce" userId="b74c7f7e-deea-4fec-b462-e807c24e05c8" providerId="ADAL" clId="{1A6C35E7-DC08-4B46-9F8E-5FEB52264499}" dt="2021-05-31T23:08:14.731" v="51" actId="26606"/>
          <ac:spMkLst>
            <pc:docMk/>
            <pc:sldMk cId="2327652634" sldId="256"/>
            <ac:spMk id="176" creationId="{A173122F-D466-4F08-90FA-0038F7AC214A}"/>
          </ac:spMkLst>
        </pc:spChg>
        <pc:spChg chg="add del">
          <ac:chgData name="Bryce" userId="b74c7f7e-deea-4fec-b462-e807c24e05c8" providerId="ADAL" clId="{1A6C35E7-DC08-4B46-9F8E-5FEB52264499}" dt="2021-05-31T23:08:14.731" v="51" actId="26606"/>
          <ac:spMkLst>
            <pc:docMk/>
            <pc:sldMk cId="2327652634" sldId="256"/>
            <ac:spMk id="177" creationId="{4A929113-1368-4B1B-9C6F-140F47CBF40E}"/>
          </ac:spMkLst>
        </pc:spChg>
        <pc:spChg chg="add del">
          <ac:chgData name="Bryce" userId="b74c7f7e-deea-4fec-b462-e807c24e05c8" providerId="ADAL" clId="{1A6C35E7-DC08-4B46-9F8E-5FEB52264499}" dt="2021-05-31T23:08:14.731" v="51" actId="26606"/>
          <ac:spMkLst>
            <pc:docMk/>
            <pc:sldMk cId="2327652634" sldId="256"/>
            <ac:spMk id="178" creationId="{C24346C5-B1C8-4C83-846B-122A3B4B2FEE}"/>
          </ac:spMkLst>
        </pc:spChg>
        <pc:spChg chg="add del">
          <ac:chgData name="Bryce" userId="b74c7f7e-deea-4fec-b462-e807c24e05c8" providerId="ADAL" clId="{1A6C35E7-DC08-4B46-9F8E-5FEB52264499}" dt="2021-05-31T23:08:14.731" v="51" actId="26606"/>
          <ac:spMkLst>
            <pc:docMk/>
            <pc:sldMk cId="2327652634" sldId="256"/>
            <ac:spMk id="179" creationId="{0B6C48B2-8296-4312-8901-93BB7735D17B}"/>
          </ac:spMkLst>
        </pc:spChg>
        <pc:spChg chg="add">
          <ac:chgData name="Bryce" userId="b74c7f7e-deea-4fec-b462-e807c24e05c8" providerId="ADAL" clId="{1A6C35E7-DC08-4B46-9F8E-5FEB52264499}" dt="2021-05-31T23:08:14.749" v="52" actId="26606"/>
          <ac:spMkLst>
            <pc:docMk/>
            <pc:sldMk cId="2327652634" sldId="256"/>
            <ac:spMk id="182" creationId="{BA6285CA-6AFA-4F27-AFB5-1B32CDE09B1A}"/>
          </ac:spMkLst>
        </pc:spChg>
        <pc:spChg chg="add">
          <ac:chgData name="Bryce" userId="b74c7f7e-deea-4fec-b462-e807c24e05c8" providerId="ADAL" clId="{1A6C35E7-DC08-4B46-9F8E-5FEB52264499}" dt="2021-05-31T23:08:14.749" v="52" actId="26606"/>
          <ac:spMkLst>
            <pc:docMk/>
            <pc:sldMk cId="2327652634" sldId="256"/>
            <ac:spMk id="183" creationId="{AF152BFE-7BA8-4007-AD9C-F4DC95E437EE}"/>
          </ac:spMkLst>
        </pc:spChg>
        <pc:spChg chg="add">
          <ac:chgData name="Bryce" userId="b74c7f7e-deea-4fec-b462-e807c24e05c8" providerId="ADAL" clId="{1A6C35E7-DC08-4B46-9F8E-5FEB52264499}" dt="2021-05-31T23:08:14.749" v="52" actId="26606"/>
          <ac:spMkLst>
            <pc:docMk/>
            <pc:sldMk cId="2327652634" sldId="256"/>
            <ac:spMk id="184" creationId="{7BCC6446-8462-4A63-9B6F-8F57EC40F648}"/>
          </ac:spMkLst>
        </pc:spChg>
        <pc:spChg chg="add">
          <ac:chgData name="Bryce" userId="b74c7f7e-deea-4fec-b462-e807c24e05c8" providerId="ADAL" clId="{1A6C35E7-DC08-4B46-9F8E-5FEB52264499}" dt="2021-05-31T23:08:14.749" v="52" actId="26606"/>
          <ac:spMkLst>
            <pc:docMk/>
            <pc:sldMk cId="2327652634" sldId="256"/>
            <ac:spMk id="185" creationId="{B6DE7CCF-F894-44DD-9FA3-8BD0D5CE25AD}"/>
          </ac:spMkLst>
        </pc:spChg>
        <pc:grpChg chg="add del">
          <ac:chgData name="Bryce" userId="b74c7f7e-deea-4fec-b462-e807c24e05c8" providerId="ADAL" clId="{1A6C35E7-DC08-4B46-9F8E-5FEB52264499}" dt="2021-05-31T23:07:06.858" v="23" actId="26606"/>
          <ac:grpSpMkLst>
            <pc:docMk/>
            <pc:sldMk cId="2327652634" sldId="256"/>
            <ac:grpSpMk id="11" creationId="{C93AB6F9-99DF-415B-96A4-7160B577543C}"/>
          </ac:grpSpMkLst>
        </pc:grpChg>
        <pc:grpChg chg="add del">
          <ac:chgData name="Bryce" userId="b74c7f7e-deea-4fec-b462-e807c24e05c8" providerId="ADAL" clId="{1A6C35E7-DC08-4B46-9F8E-5FEB52264499}" dt="2021-05-31T23:07:10.872" v="31" actId="26606"/>
          <ac:grpSpMkLst>
            <pc:docMk/>
            <pc:sldMk cId="2327652634" sldId="256"/>
            <ac:grpSpMk id="58" creationId="{D4433877-8295-4A0D-94F7-BFD8A63360E4}"/>
          </ac:grpSpMkLst>
        </pc:grpChg>
        <pc:grpChg chg="add del">
          <ac:chgData name="Bryce" userId="b74c7f7e-deea-4fec-b462-e807c24e05c8" providerId="ADAL" clId="{1A6C35E7-DC08-4B46-9F8E-5FEB52264499}" dt="2021-05-31T23:08:14.749" v="52" actId="26606"/>
          <ac:grpSpMkLst>
            <pc:docMk/>
            <pc:sldMk cId="2327652634" sldId="256"/>
            <ac:grpSpMk id="75" creationId="{C93AB6F9-99DF-415B-96A4-7160B577543C}"/>
          </ac:grpSpMkLst>
        </pc:grpChg>
        <pc:grpChg chg="add del">
          <ac:chgData name="Bryce" userId="b74c7f7e-deea-4fec-b462-e807c24e05c8" providerId="ADAL" clId="{1A6C35E7-DC08-4B46-9F8E-5FEB52264499}" dt="2021-05-31T23:07:33.457" v="41" actId="26606"/>
          <ac:grpSpMkLst>
            <pc:docMk/>
            <pc:sldMk cId="2327652634" sldId="256"/>
            <ac:grpSpMk id="92" creationId="{90F28F7A-4F2F-4C1B-AF1C-A6E7C79532B5}"/>
          </ac:grpSpMkLst>
        </pc:grpChg>
        <pc:grpChg chg="add del">
          <ac:chgData name="Bryce" userId="b74c7f7e-deea-4fec-b462-e807c24e05c8" providerId="ADAL" clId="{1A6C35E7-DC08-4B46-9F8E-5FEB52264499}" dt="2021-05-31T23:07:34.801" v="43" actId="26606"/>
          <ac:grpSpMkLst>
            <pc:docMk/>
            <pc:sldMk cId="2327652634" sldId="256"/>
            <ac:grpSpMk id="127" creationId="{91108A0F-8C78-4294-B028-9F09581FC0A3}"/>
          </ac:grpSpMkLst>
        </pc:grpChg>
        <pc:grpChg chg="add del">
          <ac:chgData name="Bryce" userId="b74c7f7e-deea-4fec-b462-e807c24e05c8" providerId="ADAL" clId="{1A6C35E7-DC08-4B46-9F8E-5FEB52264499}" dt="2021-05-31T23:08:02.170" v="45" actId="26606"/>
          <ac:grpSpMkLst>
            <pc:docMk/>
            <pc:sldMk cId="2327652634" sldId="256"/>
            <ac:grpSpMk id="133" creationId="{91108A0F-8C78-4294-B028-9F09581FC0A3}"/>
          </ac:grpSpMkLst>
        </pc:grpChg>
        <pc:grpChg chg="add del">
          <ac:chgData name="Bryce" userId="b74c7f7e-deea-4fec-b462-e807c24e05c8" providerId="ADAL" clId="{1A6C35E7-DC08-4B46-9F8E-5FEB52264499}" dt="2021-05-31T23:08:04.011" v="47" actId="26606"/>
          <ac:grpSpMkLst>
            <pc:docMk/>
            <pc:sldMk cId="2327652634" sldId="256"/>
            <ac:grpSpMk id="139" creationId="{90F28F7A-4F2F-4C1B-AF1C-A6E7C79532B5}"/>
          </ac:grpSpMkLst>
        </pc:grpChg>
        <pc:grpChg chg="add del">
          <ac:chgData name="Bryce" userId="b74c7f7e-deea-4fec-b462-e807c24e05c8" providerId="ADAL" clId="{1A6C35E7-DC08-4B46-9F8E-5FEB52264499}" dt="2021-05-31T23:08:11.937" v="49" actId="26606"/>
          <ac:grpSpMkLst>
            <pc:docMk/>
            <pc:sldMk cId="2327652634" sldId="256"/>
            <ac:grpSpMk id="174" creationId="{8118ECEF-CA6A-4CB6-BCA5-59B2DB40C4AB}"/>
          </ac:grpSpMkLst>
        </pc:grpChg>
        <pc:grpChg chg="add del">
          <ac:chgData name="Bryce" userId="b74c7f7e-deea-4fec-b462-e807c24e05c8" providerId="ADAL" clId="{1A6C35E7-DC08-4B46-9F8E-5FEB52264499}" dt="2021-05-31T23:08:14.731" v="51" actId="26606"/>
          <ac:grpSpMkLst>
            <pc:docMk/>
            <pc:sldMk cId="2327652634" sldId="256"/>
            <ac:grpSpMk id="180" creationId="{90F28F7A-4F2F-4C1B-AF1C-A6E7C79532B5}"/>
          </ac:grpSpMkLst>
        </pc:grpChg>
        <pc:grpChg chg="add">
          <ac:chgData name="Bryce" userId="b74c7f7e-deea-4fec-b462-e807c24e05c8" providerId="ADAL" clId="{1A6C35E7-DC08-4B46-9F8E-5FEB52264499}" dt="2021-05-31T23:08:14.749" v="52" actId="26606"/>
          <ac:grpSpMkLst>
            <pc:docMk/>
            <pc:sldMk cId="2327652634" sldId="256"/>
            <ac:grpSpMk id="186" creationId="{8118ECEF-CA6A-4CB6-BCA5-59B2DB40C4AB}"/>
          </ac:grpSpMkLst>
        </pc:grpChg>
        <pc:picChg chg="add del">
          <ac:chgData name="Bryce" userId="b74c7f7e-deea-4fec-b462-e807c24e05c8" providerId="ADAL" clId="{1A6C35E7-DC08-4B46-9F8E-5FEB52264499}" dt="2021-05-31T23:07:06.858" v="23" actId="26606"/>
          <ac:picMkLst>
            <pc:docMk/>
            <pc:sldMk cId="2327652634" sldId="256"/>
            <ac:picMk id="4" creationId="{44618B6A-83DB-49A9-8BB4-D4472AAAC747}"/>
          </ac:picMkLst>
        </pc:picChg>
        <pc:picChg chg="add del">
          <ac:chgData name="Bryce" userId="b74c7f7e-deea-4fec-b462-e807c24e05c8" providerId="ADAL" clId="{1A6C35E7-DC08-4B46-9F8E-5FEB52264499}" dt="2021-05-31T23:07:07.778" v="25" actId="26606"/>
          <ac:picMkLst>
            <pc:docMk/>
            <pc:sldMk cId="2327652634" sldId="256"/>
            <ac:picMk id="45" creationId="{C91FD194-15AC-4914-A764-5E5615C0CB54}"/>
          </ac:picMkLst>
        </pc:picChg>
        <pc:picChg chg="add del">
          <ac:chgData name="Bryce" userId="b74c7f7e-deea-4fec-b462-e807c24e05c8" providerId="ADAL" clId="{1A6C35E7-DC08-4B46-9F8E-5FEB52264499}" dt="2021-05-31T23:07:08.388" v="27" actId="26606"/>
          <ac:picMkLst>
            <pc:docMk/>
            <pc:sldMk cId="2327652634" sldId="256"/>
            <ac:picMk id="49" creationId="{182C5DC9-4999-455B-9914-CD5D73A1EF4E}"/>
          </ac:picMkLst>
        </pc:picChg>
        <pc:picChg chg="add del">
          <ac:chgData name="Bryce" userId="b74c7f7e-deea-4fec-b462-e807c24e05c8" providerId="ADAL" clId="{1A6C35E7-DC08-4B46-9F8E-5FEB52264499}" dt="2021-05-31T23:07:10.183" v="29" actId="26606"/>
          <ac:picMkLst>
            <pc:docMk/>
            <pc:sldMk cId="2327652634" sldId="256"/>
            <ac:picMk id="52" creationId="{11B6A677-8F3E-4B1C-AF53-A3265646A3E0}"/>
          </ac:picMkLst>
        </pc:picChg>
        <pc:picChg chg="add del">
          <ac:chgData name="Bryce" userId="b74c7f7e-deea-4fec-b462-e807c24e05c8" providerId="ADAL" clId="{1A6C35E7-DC08-4B46-9F8E-5FEB52264499}" dt="2021-05-31T23:07:10.872" v="31" actId="26606"/>
          <ac:picMkLst>
            <pc:docMk/>
            <pc:sldMk cId="2327652634" sldId="256"/>
            <ac:picMk id="57" creationId="{DA8F077B-DC24-461B-8EA9-508DD37A7D4D}"/>
          </ac:picMkLst>
        </pc:picChg>
        <pc:picChg chg="add del">
          <ac:chgData name="Bryce" userId="b74c7f7e-deea-4fec-b462-e807c24e05c8" providerId="ADAL" clId="{1A6C35E7-DC08-4B46-9F8E-5FEB52264499}" dt="2021-05-31T23:07:12.106" v="33" actId="26606"/>
          <ac:picMkLst>
            <pc:docMk/>
            <pc:sldMk cId="2327652634" sldId="256"/>
            <ac:picMk id="63" creationId="{86D35DB0-0921-4EE0-91EA-3E4628D2959A}"/>
          </ac:picMkLst>
        </pc:picChg>
        <pc:picChg chg="add del">
          <ac:chgData name="Bryce" userId="b74c7f7e-deea-4fec-b462-e807c24e05c8" providerId="ADAL" clId="{1A6C35E7-DC08-4B46-9F8E-5FEB52264499}" dt="2021-05-31T23:07:14.264" v="35" actId="26606"/>
          <ac:picMkLst>
            <pc:docMk/>
            <pc:sldMk cId="2327652634" sldId="256"/>
            <ac:picMk id="71" creationId="{0142F464-C135-4382-952C-400B68B9702D}"/>
          </ac:picMkLst>
        </pc:picChg>
        <pc:picChg chg="add mod ord">
          <ac:chgData name="Bryce" userId="b74c7f7e-deea-4fec-b462-e807c24e05c8" providerId="ADAL" clId="{1A6C35E7-DC08-4B46-9F8E-5FEB52264499}" dt="2021-05-31T23:08:14.749" v="52" actId="26606"/>
          <ac:picMkLst>
            <pc:docMk/>
            <pc:sldMk cId="2327652634" sldId="256"/>
            <ac:picMk id="74" creationId="{44618B6A-83DB-49A9-8BB4-D4472AAAC747}"/>
          </ac:picMkLst>
        </pc:picChg>
        <pc:cxnChg chg="add del">
          <ac:chgData name="Bryce" userId="b74c7f7e-deea-4fec-b462-e807c24e05c8" providerId="ADAL" clId="{1A6C35E7-DC08-4B46-9F8E-5FEB52264499}" dt="2021-05-31T23:07:12.106" v="33" actId="26606"/>
          <ac:cxnSpMkLst>
            <pc:docMk/>
            <pc:sldMk cId="2327652634" sldId="256"/>
            <ac:cxnSpMk id="19" creationId="{9C5F0E5C-AB75-49D9-8D9B-727A524E402A}"/>
          </ac:cxnSpMkLst>
        </pc:cxnChg>
        <pc:cxnChg chg="add del">
          <ac:chgData name="Bryce" userId="b74c7f7e-deea-4fec-b462-e807c24e05c8" providerId="ADAL" clId="{1A6C35E7-DC08-4B46-9F8E-5FEB52264499}" dt="2021-05-31T23:07:10.183" v="29" actId="26606"/>
          <ac:cxnSpMkLst>
            <pc:docMk/>
            <pc:sldMk cId="2327652634" sldId="256"/>
            <ac:cxnSpMk id="53" creationId="{E3B95BE3-D5B2-4F38-9A01-17866C9FBA6E}"/>
          </ac:cxnSpMkLst>
        </pc:cxnChg>
        <pc:cxnChg chg="add del">
          <ac:chgData name="Bryce" userId="b74c7f7e-deea-4fec-b462-e807c24e05c8" providerId="ADAL" clId="{1A6C35E7-DC08-4B46-9F8E-5FEB52264499}" dt="2021-05-31T23:07:12.106" v="33" actId="26606"/>
          <ac:cxnSpMkLst>
            <pc:docMk/>
            <pc:sldMk cId="2327652634" sldId="256"/>
            <ac:cxnSpMk id="65" creationId="{0B346787-55AA-410B-9763-FB4DF19D58B3}"/>
          </ac:cxnSpMkLst>
        </pc:cxnChg>
        <pc:cxnChg chg="add del">
          <ac:chgData name="Bryce" userId="b74c7f7e-deea-4fec-b462-e807c24e05c8" providerId="ADAL" clId="{1A6C35E7-DC08-4B46-9F8E-5FEB52264499}" dt="2021-05-31T23:07:12.106" v="33" actId="26606"/>
          <ac:cxnSpMkLst>
            <pc:docMk/>
            <pc:sldMk cId="2327652634" sldId="256"/>
            <ac:cxnSpMk id="66" creationId="{F74228F0-C94A-49D1-98AF-F8C229FF099F}"/>
          </ac:cxnSpMkLst>
        </pc:cxnChg>
      </pc:sldChg>
      <pc:sldChg chg="new">
        <pc:chgData name="Bryce" userId="b74c7f7e-deea-4fec-b462-e807c24e05c8" providerId="ADAL" clId="{1A6C35E7-DC08-4B46-9F8E-5FEB52264499}" dt="2021-05-31T23:07:20.744" v="39" actId="680"/>
        <pc:sldMkLst>
          <pc:docMk/>
          <pc:sldMk cId="3972562092" sldId="257"/>
        </pc:sldMkLst>
      </pc:sldChg>
      <pc:sldChg chg="addSp delSp modSp new mod setBg modNotesTx">
        <pc:chgData name="Bryce" userId="b74c7f7e-deea-4fec-b462-e807c24e05c8" providerId="ADAL" clId="{1A6C35E7-DC08-4B46-9F8E-5FEB52264499}" dt="2021-06-03T21:31:20.274" v="6123" actId="20577"/>
        <pc:sldMkLst>
          <pc:docMk/>
          <pc:sldMk cId="246414591" sldId="280"/>
        </pc:sldMkLst>
        <pc:spChg chg="del mod">
          <ac:chgData name="Bryce" userId="b74c7f7e-deea-4fec-b462-e807c24e05c8" providerId="ADAL" clId="{1A6C35E7-DC08-4B46-9F8E-5FEB52264499}" dt="2021-06-02T16:18:32.545" v="264" actId="478"/>
          <ac:spMkLst>
            <pc:docMk/>
            <pc:sldMk cId="246414591" sldId="280"/>
            <ac:spMk id="2" creationId="{94350303-8897-4207-A53A-6219D59AEFAB}"/>
          </ac:spMkLst>
        </pc:spChg>
        <pc:spChg chg="del mod">
          <ac:chgData name="Bryce" userId="b74c7f7e-deea-4fec-b462-e807c24e05c8" providerId="ADAL" clId="{1A6C35E7-DC08-4B46-9F8E-5FEB52264499}" dt="2021-06-02T16:18:32.545" v="264" actId="478"/>
          <ac:spMkLst>
            <pc:docMk/>
            <pc:sldMk cId="246414591" sldId="280"/>
            <ac:spMk id="3" creationId="{BC6926F2-F865-466C-9B24-806119AB488F}"/>
          </ac:spMkLst>
        </pc:spChg>
        <pc:spChg chg="add del mod">
          <ac:chgData name="Bryce" userId="b74c7f7e-deea-4fec-b462-e807c24e05c8" providerId="ADAL" clId="{1A6C35E7-DC08-4B46-9F8E-5FEB52264499}" dt="2021-06-02T16:18:46.726" v="269" actId="478"/>
          <ac:spMkLst>
            <pc:docMk/>
            <pc:sldMk cId="246414591" sldId="280"/>
            <ac:spMk id="5" creationId="{73493FFB-7FD9-4821-B02A-A840F78428CA}"/>
          </ac:spMkLst>
        </pc:spChg>
        <pc:spChg chg="add del mod">
          <ac:chgData name="Bryce" userId="b74c7f7e-deea-4fec-b462-e807c24e05c8" providerId="ADAL" clId="{1A6C35E7-DC08-4B46-9F8E-5FEB52264499}" dt="2021-06-02T16:18:31.216" v="263"/>
          <ac:spMkLst>
            <pc:docMk/>
            <pc:sldMk cId="246414591" sldId="280"/>
            <ac:spMk id="7" creationId="{90627281-995F-4C63-8F89-08EB13A2F3B0}"/>
          </ac:spMkLst>
        </pc:spChg>
        <pc:spChg chg="add">
          <ac:chgData name="Bryce" userId="b74c7f7e-deea-4fec-b462-e807c24e05c8" providerId="ADAL" clId="{1A6C35E7-DC08-4B46-9F8E-5FEB52264499}" dt="2021-06-02T16:12:40.313" v="69" actId="26606"/>
          <ac:spMkLst>
            <pc:docMk/>
            <pc:sldMk cId="246414591" sldId="280"/>
            <ac:spMk id="8" creationId="{7CB4857B-ED7C-444D-9F04-2F885114A1C2}"/>
          </ac:spMkLst>
        </pc:spChg>
        <pc:spChg chg="add del mod">
          <ac:chgData name="Bryce" userId="b74c7f7e-deea-4fec-b462-e807c24e05c8" providerId="ADAL" clId="{1A6C35E7-DC08-4B46-9F8E-5FEB52264499}" dt="2021-06-02T16:18:31.216" v="263"/>
          <ac:spMkLst>
            <pc:docMk/>
            <pc:sldMk cId="246414591" sldId="280"/>
            <ac:spMk id="9" creationId="{9CCF5CF1-02A2-41E4-BDFE-D9CCB102083D}"/>
          </ac:spMkLst>
        </pc:spChg>
        <pc:spChg chg="add">
          <ac:chgData name="Bryce" userId="b74c7f7e-deea-4fec-b462-e807c24e05c8" providerId="ADAL" clId="{1A6C35E7-DC08-4B46-9F8E-5FEB52264499}" dt="2021-06-02T16:12:40.313" v="69" actId="26606"/>
          <ac:spMkLst>
            <pc:docMk/>
            <pc:sldMk cId="246414591" sldId="280"/>
            <ac:spMk id="10" creationId="{D18046FB-44EA-4FD8-A585-EA09A319B2D0}"/>
          </ac:spMkLst>
        </pc:spChg>
        <pc:spChg chg="add del mod">
          <ac:chgData name="Bryce" userId="b74c7f7e-deea-4fec-b462-e807c24e05c8" providerId="ADAL" clId="{1A6C35E7-DC08-4B46-9F8E-5FEB52264499}" dt="2021-06-02T16:18:31.216" v="263"/>
          <ac:spMkLst>
            <pc:docMk/>
            <pc:sldMk cId="246414591" sldId="280"/>
            <ac:spMk id="11" creationId="{956A3D41-3981-4237-A11C-287D0D0DEE87}"/>
          </ac:spMkLst>
        </pc:spChg>
        <pc:spChg chg="add">
          <ac:chgData name="Bryce" userId="b74c7f7e-deea-4fec-b462-e807c24e05c8" providerId="ADAL" clId="{1A6C35E7-DC08-4B46-9F8E-5FEB52264499}" dt="2021-06-02T16:12:40.313" v="69" actId="26606"/>
          <ac:spMkLst>
            <pc:docMk/>
            <pc:sldMk cId="246414591" sldId="280"/>
            <ac:spMk id="12" creationId="{479F5F2B-8B58-4140-AE6A-51F6C67B18D9}"/>
          </ac:spMkLst>
        </pc:spChg>
        <pc:spChg chg="add del mod">
          <ac:chgData name="Bryce" userId="b74c7f7e-deea-4fec-b462-e807c24e05c8" providerId="ADAL" clId="{1A6C35E7-DC08-4B46-9F8E-5FEB52264499}" dt="2021-06-02T16:18:31.216" v="263"/>
          <ac:spMkLst>
            <pc:docMk/>
            <pc:sldMk cId="246414591" sldId="280"/>
            <ac:spMk id="13" creationId="{0F477685-A419-4C80-999D-761AE4BE83C3}"/>
          </ac:spMkLst>
        </pc:spChg>
        <pc:spChg chg="add del mod">
          <ac:chgData name="Bryce" userId="b74c7f7e-deea-4fec-b462-e807c24e05c8" providerId="ADAL" clId="{1A6C35E7-DC08-4B46-9F8E-5FEB52264499}" dt="2021-06-02T16:18:42.632" v="268" actId="478"/>
          <ac:spMkLst>
            <pc:docMk/>
            <pc:sldMk cId="246414591" sldId="280"/>
            <ac:spMk id="14" creationId="{8548AE3E-5F93-4255-8564-16E0670E8CE0}"/>
          </ac:spMkLst>
        </pc:spChg>
        <pc:spChg chg="add del mod">
          <ac:chgData name="Bryce" userId="b74c7f7e-deea-4fec-b462-e807c24e05c8" providerId="ADAL" clId="{1A6C35E7-DC08-4B46-9F8E-5FEB52264499}" dt="2021-06-02T22:27:39.564" v="1464" actId="14100"/>
          <ac:spMkLst>
            <pc:docMk/>
            <pc:sldMk cId="246414591" sldId="280"/>
            <ac:spMk id="15" creationId="{3D97A94C-E88A-4EA6-AF65-D9EF41173114}"/>
          </ac:spMkLst>
        </pc:spChg>
        <pc:spChg chg="add del mod">
          <ac:chgData name="Bryce" userId="b74c7f7e-deea-4fec-b462-e807c24e05c8" providerId="ADAL" clId="{1A6C35E7-DC08-4B46-9F8E-5FEB52264499}" dt="2021-06-02T22:08:16.356" v="1203" actId="1076"/>
          <ac:spMkLst>
            <pc:docMk/>
            <pc:sldMk cId="246414591" sldId="280"/>
            <ac:spMk id="16" creationId="{2F90F3F5-A84F-4EBA-B165-4B2628B91D99}"/>
          </ac:spMkLst>
        </pc:spChg>
        <pc:spChg chg="add del mod">
          <ac:chgData name="Bryce" userId="b74c7f7e-deea-4fec-b462-e807c24e05c8" providerId="ADAL" clId="{1A6C35E7-DC08-4B46-9F8E-5FEB52264499}" dt="2021-06-03T20:18:10.096" v="4970" actId="20577"/>
          <ac:spMkLst>
            <pc:docMk/>
            <pc:sldMk cId="246414591" sldId="280"/>
            <ac:spMk id="17" creationId="{C3F0B1F5-86ED-459C-A7D8-19D6684B11F6}"/>
          </ac:spMkLst>
        </pc:spChg>
        <pc:spChg chg="add del mod">
          <ac:chgData name="Bryce" userId="b74c7f7e-deea-4fec-b462-e807c24e05c8" providerId="ADAL" clId="{1A6C35E7-DC08-4B46-9F8E-5FEB52264499}" dt="2021-06-02T18:19:24.684" v="809" actId="1076"/>
          <ac:spMkLst>
            <pc:docMk/>
            <pc:sldMk cId="246414591" sldId="280"/>
            <ac:spMk id="18" creationId="{3D62E2C8-C71A-4F99-A366-42D4E707CC89}"/>
          </ac:spMkLst>
        </pc:spChg>
        <pc:spChg chg="add mod">
          <ac:chgData name="Bryce" userId="b74c7f7e-deea-4fec-b462-e807c24e05c8" providerId="ADAL" clId="{1A6C35E7-DC08-4B46-9F8E-5FEB52264499}" dt="2021-06-03T20:14:16.551" v="4944" actId="14100"/>
          <ac:spMkLst>
            <pc:docMk/>
            <pc:sldMk cId="246414591" sldId="280"/>
            <ac:spMk id="19" creationId="{9D681BD2-6A6B-4E64-B922-0FB5A447C19A}"/>
          </ac:spMkLst>
        </pc:spChg>
        <pc:spChg chg="add mod">
          <ac:chgData name="Bryce" userId="b74c7f7e-deea-4fec-b462-e807c24e05c8" providerId="ADAL" clId="{1A6C35E7-DC08-4B46-9F8E-5FEB52264499}" dt="2021-06-02T23:58:32.343" v="2096" actId="14100"/>
          <ac:spMkLst>
            <pc:docMk/>
            <pc:sldMk cId="246414591" sldId="280"/>
            <ac:spMk id="20" creationId="{41A7159C-6886-4A4F-AA3D-4780D2024967}"/>
          </ac:spMkLst>
        </pc:spChg>
        <pc:spChg chg="add mod">
          <ac:chgData name="Bryce" userId="b74c7f7e-deea-4fec-b462-e807c24e05c8" providerId="ADAL" clId="{1A6C35E7-DC08-4B46-9F8E-5FEB52264499}" dt="2021-06-03T00:12:25.789" v="2128" actId="27636"/>
          <ac:spMkLst>
            <pc:docMk/>
            <pc:sldMk cId="246414591" sldId="280"/>
            <ac:spMk id="21" creationId="{FCF44A32-6A8B-4142-948C-2EC65122A805}"/>
          </ac:spMkLst>
        </pc:spChg>
      </pc:sldChg>
      <pc:sldChg chg="modSp new del mod">
        <pc:chgData name="Bryce" userId="b74c7f7e-deea-4fec-b462-e807c24e05c8" providerId="ADAL" clId="{1A6C35E7-DC08-4B46-9F8E-5FEB52264499}" dt="2021-06-02T16:19:29.438" v="302" actId="47"/>
        <pc:sldMkLst>
          <pc:docMk/>
          <pc:sldMk cId="4153991990" sldId="281"/>
        </pc:sldMkLst>
        <pc:spChg chg="mod">
          <ac:chgData name="Bryce" userId="b74c7f7e-deea-4fec-b462-e807c24e05c8" providerId="ADAL" clId="{1A6C35E7-DC08-4B46-9F8E-5FEB52264499}" dt="2021-06-02T16:17:28.964" v="240" actId="20577"/>
          <ac:spMkLst>
            <pc:docMk/>
            <pc:sldMk cId="4153991990" sldId="281"/>
            <ac:spMk id="2" creationId="{677E11C7-025F-47A1-9DA1-F85BBD2847FC}"/>
          </ac:spMkLst>
        </pc:spChg>
      </pc:sldChg>
      <pc:sldChg chg="addSp delSp modSp new del mod">
        <pc:chgData name="Bryce" userId="b74c7f7e-deea-4fec-b462-e807c24e05c8" providerId="ADAL" clId="{1A6C35E7-DC08-4B46-9F8E-5FEB52264499}" dt="2021-06-02T16:19:16.418" v="285" actId="47"/>
        <pc:sldMkLst>
          <pc:docMk/>
          <pc:sldMk cId="1631228483" sldId="282"/>
        </pc:sldMkLst>
        <pc:spChg chg="mod">
          <ac:chgData name="Bryce" userId="b74c7f7e-deea-4fec-b462-e807c24e05c8" providerId="ADAL" clId="{1A6C35E7-DC08-4B46-9F8E-5FEB52264499}" dt="2021-06-02T16:14:09.869" v="112"/>
          <ac:spMkLst>
            <pc:docMk/>
            <pc:sldMk cId="1631228483" sldId="282"/>
            <ac:spMk id="2" creationId="{BA85F2B0-F51E-41B2-98F2-1E293C2D5109}"/>
          </ac:spMkLst>
        </pc:spChg>
        <pc:spChg chg="mod">
          <ac:chgData name="Bryce" userId="b74c7f7e-deea-4fec-b462-e807c24e05c8" providerId="ADAL" clId="{1A6C35E7-DC08-4B46-9F8E-5FEB52264499}" dt="2021-06-02T16:14:12.908" v="119" actId="20577"/>
          <ac:spMkLst>
            <pc:docMk/>
            <pc:sldMk cId="1631228483" sldId="282"/>
            <ac:spMk id="3" creationId="{9D7B9E4C-41D7-43F7-83C1-1950AED40083}"/>
          </ac:spMkLst>
        </pc:spChg>
        <pc:spChg chg="mod">
          <ac:chgData name="Bryce" userId="b74c7f7e-deea-4fec-b462-e807c24e05c8" providerId="ADAL" clId="{1A6C35E7-DC08-4B46-9F8E-5FEB52264499}" dt="2021-06-02T16:15:49.890" v="164" actId="14100"/>
          <ac:spMkLst>
            <pc:docMk/>
            <pc:sldMk cId="1631228483" sldId="282"/>
            <ac:spMk id="4" creationId="{9F7EE4F2-2A78-496A-A887-66E2C7558BC6}"/>
          </ac:spMkLst>
        </pc:spChg>
        <pc:spChg chg="mod">
          <ac:chgData name="Bryce" userId="b74c7f7e-deea-4fec-b462-e807c24e05c8" providerId="ADAL" clId="{1A6C35E7-DC08-4B46-9F8E-5FEB52264499}" dt="2021-06-02T16:14:22.315" v="139" actId="20577"/>
          <ac:spMkLst>
            <pc:docMk/>
            <pc:sldMk cId="1631228483" sldId="282"/>
            <ac:spMk id="5" creationId="{C095D60A-54B1-4161-9882-554A51F81303}"/>
          </ac:spMkLst>
        </pc:spChg>
        <pc:spChg chg="mod">
          <ac:chgData name="Bryce" userId="b74c7f7e-deea-4fec-b462-e807c24e05c8" providerId="ADAL" clId="{1A6C35E7-DC08-4B46-9F8E-5FEB52264499}" dt="2021-06-02T16:16:20.435" v="172" actId="14100"/>
          <ac:spMkLst>
            <pc:docMk/>
            <pc:sldMk cId="1631228483" sldId="282"/>
            <ac:spMk id="6" creationId="{26EDDB3F-EC72-4ED7-8B30-D525908AB950}"/>
          </ac:spMkLst>
        </pc:spChg>
        <pc:spChg chg="add del mod">
          <ac:chgData name="Bryce" userId="b74c7f7e-deea-4fec-b462-e807c24e05c8" providerId="ADAL" clId="{1A6C35E7-DC08-4B46-9F8E-5FEB52264499}" dt="2021-06-02T16:16:18.077" v="171"/>
          <ac:spMkLst>
            <pc:docMk/>
            <pc:sldMk cId="1631228483" sldId="282"/>
            <ac:spMk id="7" creationId="{D7EE182B-DCF8-43E6-8C7A-C05F4AC9A65A}"/>
          </ac:spMkLst>
        </pc:spChg>
      </pc:sldChg>
      <pc:sldChg chg="addSp delSp modSp new del mod modNotesTx">
        <pc:chgData name="Bryce" userId="b74c7f7e-deea-4fec-b462-e807c24e05c8" providerId="ADAL" clId="{1A6C35E7-DC08-4B46-9F8E-5FEB52264499}" dt="2021-06-03T00:26:40.799" v="2218" actId="47"/>
        <pc:sldMkLst>
          <pc:docMk/>
          <pc:sldMk cId="832339714" sldId="283"/>
        </pc:sldMkLst>
        <pc:spChg chg="mod">
          <ac:chgData name="Bryce" userId="b74c7f7e-deea-4fec-b462-e807c24e05c8" providerId="ADAL" clId="{1A6C35E7-DC08-4B46-9F8E-5FEB52264499}" dt="2021-06-02T23:21:30.047" v="1968" actId="1076"/>
          <ac:spMkLst>
            <pc:docMk/>
            <pc:sldMk cId="832339714" sldId="283"/>
            <ac:spMk id="2" creationId="{2C2CDBD0-052F-49B2-AFB0-52576428F481}"/>
          </ac:spMkLst>
        </pc:spChg>
        <pc:spChg chg="mod">
          <ac:chgData name="Bryce" userId="b74c7f7e-deea-4fec-b462-e807c24e05c8" providerId="ADAL" clId="{1A6C35E7-DC08-4B46-9F8E-5FEB52264499}" dt="2021-06-02T23:49:53.544" v="2066" actId="1076"/>
          <ac:spMkLst>
            <pc:docMk/>
            <pc:sldMk cId="832339714" sldId="283"/>
            <ac:spMk id="3" creationId="{44C1F494-3AE8-40F5-A199-72AA067CD491}"/>
          </ac:spMkLst>
        </pc:spChg>
        <pc:spChg chg="mod">
          <ac:chgData name="Bryce" userId="b74c7f7e-deea-4fec-b462-e807c24e05c8" providerId="ADAL" clId="{1A6C35E7-DC08-4B46-9F8E-5FEB52264499}" dt="2021-06-03T00:15:56.544" v="2146" actId="20577"/>
          <ac:spMkLst>
            <pc:docMk/>
            <pc:sldMk cId="832339714" sldId="283"/>
            <ac:spMk id="4" creationId="{33A797CE-2E71-4617-9AB6-CF4F3FB2218D}"/>
          </ac:spMkLst>
        </pc:spChg>
        <pc:spChg chg="mod">
          <ac:chgData name="Bryce" userId="b74c7f7e-deea-4fec-b462-e807c24e05c8" providerId="ADAL" clId="{1A6C35E7-DC08-4B46-9F8E-5FEB52264499}" dt="2021-06-02T23:22:54.224" v="1997" actId="1076"/>
          <ac:spMkLst>
            <pc:docMk/>
            <pc:sldMk cId="832339714" sldId="283"/>
            <ac:spMk id="5" creationId="{5B16E40D-F42C-4339-866F-C56295C6D045}"/>
          </ac:spMkLst>
        </pc:spChg>
        <pc:spChg chg="mod">
          <ac:chgData name="Bryce" userId="b74c7f7e-deea-4fec-b462-e807c24e05c8" providerId="ADAL" clId="{1A6C35E7-DC08-4B46-9F8E-5FEB52264499}" dt="2021-06-03T00:16:46.505" v="2147" actId="113"/>
          <ac:spMkLst>
            <pc:docMk/>
            <pc:sldMk cId="832339714" sldId="283"/>
            <ac:spMk id="6" creationId="{1B0AEBA4-D836-4E00-9757-8A2C4B10CF39}"/>
          </ac:spMkLst>
        </pc:spChg>
        <pc:spChg chg="add mod">
          <ac:chgData name="Bryce" userId="b74c7f7e-deea-4fec-b462-e807c24e05c8" providerId="ADAL" clId="{1A6C35E7-DC08-4B46-9F8E-5FEB52264499}" dt="2021-06-02T23:31:27.516" v="2029" actId="1076"/>
          <ac:spMkLst>
            <pc:docMk/>
            <pc:sldMk cId="832339714" sldId="283"/>
            <ac:spMk id="7" creationId="{EE7132C5-722B-4A37-9CDB-F2C544C89852}"/>
          </ac:spMkLst>
        </pc:spChg>
        <pc:spChg chg="add mod">
          <ac:chgData name="Bryce" userId="b74c7f7e-deea-4fec-b462-e807c24e05c8" providerId="ADAL" clId="{1A6C35E7-DC08-4B46-9F8E-5FEB52264499}" dt="2021-06-02T23:31:45.823" v="2030" actId="20577"/>
          <ac:spMkLst>
            <pc:docMk/>
            <pc:sldMk cId="832339714" sldId="283"/>
            <ac:spMk id="8" creationId="{082CB001-6865-42DB-928A-9574F6AC451D}"/>
          </ac:spMkLst>
        </pc:spChg>
        <pc:picChg chg="add del mod ord">
          <ac:chgData name="Bryce" userId="b74c7f7e-deea-4fec-b462-e807c24e05c8" providerId="ADAL" clId="{1A6C35E7-DC08-4B46-9F8E-5FEB52264499}" dt="2021-06-02T23:46:19.146" v="2037" actId="478"/>
          <ac:picMkLst>
            <pc:docMk/>
            <pc:sldMk cId="832339714" sldId="283"/>
            <ac:picMk id="9" creationId="{A3030B9E-6886-4FF3-B0A6-19E570BAC845}"/>
          </ac:picMkLst>
        </pc:picChg>
        <pc:picChg chg="add del mod ord">
          <ac:chgData name="Bryce" userId="b74c7f7e-deea-4fec-b462-e807c24e05c8" providerId="ADAL" clId="{1A6C35E7-DC08-4B46-9F8E-5FEB52264499}" dt="2021-06-02T23:47:28.129" v="2048" actId="478"/>
          <ac:picMkLst>
            <pc:docMk/>
            <pc:sldMk cId="832339714" sldId="283"/>
            <ac:picMk id="10" creationId="{44456E10-1E18-4DB8-81F1-E43B45E970A9}"/>
          </ac:picMkLst>
        </pc:picChg>
        <pc:picChg chg="add del">
          <ac:chgData name="Bryce" userId="b74c7f7e-deea-4fec-b462-e807c24e05c8" providerId="ADAL" clId="{1A6C35E7-DC08-4B46-9F8E-5FEB52264499}" dt="2021-06-02T23:46:24.879" v="2039"/>
          <ac:picMkLst>
            <pc:docMk/>
            <pc:sldMk cId="832339714" sldId="283"/>
            <ac:picMk id="1026" creationId="{1354BD78-B5E3-40C7-8D30-4BCF17BAEFA4}"/>
          </ac:picMkLst>
        </pc:picChg>
        <pc:picChg chg="add del mod">
          <ac:chgData name="Bryce" userId="b74c7f7e-deea-4fec-b462-e807c24e05c8" providerId="ADAL" clId="{1A6C35E7-DC08-4B46-9F8E-5FEB52264499}" dt="2021-06-02T23:48:17.338" v="2056" actId="478"/>
          <ac:picMkLst>
            <pc:docMk/>
            <pc:sldMk cId="832339714" sldId="283"/>
            <ac:picMk id="1028" creationId="{11674155-7BC9-474F-B468-5A552358A855}"/>
          </ac:picMkLst>
        </pc:picChg>
      </pc:sldChg>
      <pc:sldChg chg="modSp new del mod">
        <pc:chgData name="Bryce" userId="b74c7f7e-deea-4fec-b462-e807c24e05c8" providerId="ADAL" clId="{1A6C35E7-DC08-4B46-9F8E-5FEB52264499}" dt="2021-06-02T16:16:47.906" v="183" actId="2696"/>
        <pc:sldMkLst>
          <pc:docMk/>
          <pc:sldMk cId="1773357747" sldId="283"/>
        </pc:sldMkLst>
        <pc:spChg chg="mod">
          <ac:chgData name="Bryce" userId="b74c7f7e-deea-4fec-b462-e807c24e05c8" providerId="ADAL" clId="{1A6C35E7-DC08-4B46-9F8E-5FEB52264499}" dt="2021-06-02T16:16:35.618" v="182" actId="5793"/>
          <ac:spMkLst>
            <pc:docMk/>
            <pc:sldMk cId="1773357747" sldId="283"/>
            <ac:spMk id="2" creationId="{6C055E47-53DE-4766-8FED-1AE16D1728EB}"/>
          </ac:spMkLst>
        </pc:spChg>
      </pc:sldChg>
      <pc:sldChg chg="new del">
        <pc:chgData name="Bryce" userId="b74c7f7e-deea-4fec-b462-e807c24e05c8" providerId="ADAL" clId="{1A6C35E7-DC08-4B46-9F8E-5FEB52264499}" dt="2021-06-02T22:44:24.048" v="1470" actId="47"/>
        <pc:sldMkLst>
          <pc:docMk/>
          <pc:sldMk cId="4286807551" sldId="288"/>
        </pc:sldMkLst>
      </pc:sldChg>
      <pc:sldChg chg="modSp new del mod">
        <pc:chgData name="Bryce" userId="b74c7f7e-deea-4fec-b462-e807c24e05c8" providerId="ADAL" clId="{1A6C35E7-DC08-4B46-9F8E-5FEB52264499}" dt="2021-06-02T23:07:40.814" v="1612" actId="47"/>
        <pc:sldMkLst>
          <pc:docMk/>
          <pc:sldMk cId="3312923459" sldId="289"/>
        </pc:sldMkLst>
        <pc:spChg chg="mod">
          <ac:chgData name="Bryce" userId="b74c7f7e-deea-4fec-b462-e807c24e05c8" providerId="ADAL" clId="{1A6C35E7-DC08-4B46-9F8E-5FEB52264499}" dt="2021-06-02T22:44:33.454" v="1491" actId="20577"/>
          <ac:spMkLst>
            <pc:docMk/>
            <pc:sldMk cId="3312923459" sldId="289"/>
            <ac:spMk id="2" creationId="{5325D071-84BD-4D96-B57D-9E31F87C32F5}"/>
          </ac:spMkLst>
        </pc:spChg>
        <pc:spChg chg="mod">
          <ac:chgData name="Bryce" userId="b74c7f7e-deea-4fec-b462-e807c24e05c8" providerId="ADAL" clId="{1A6C35E7-DC08-4B46-9F8E-5FEB52264499}" dt="2021-06-02T22:45:08.803" v="1493" actId="27636"/>
          <ac:spMkLst>
            <pc:docMk/>
            <pc:sldMk cId="3312923459" sldId="289"/>
            <ac:spMk id="3" creationId="{3952A69E-D55E-44FE-A8EF-9DD6DBF0F10D}"/>
          </ac:spMkLst>
        </pc:spChg>
      </pc:sldChg>
      <pc:sldChg chg="new del">
        <pc:chgData name="Bryce" userId="b74c7f7e-deea-4fec-b462-e807c24e05c8" providerId="ADAL" clId="{1A6C35E7-DC08-4B46-9F8E-5FEB52264499}" dt="2021-06-02T23:07:41.582" v="1613" actId="47"/>
        <pc:sldMkLst>
          <pc:docMk/>
          <pc:sldMk cId="1626264822" sldId="290"/>
        </pc:sldMkLst>
      </pc:sldChg>
      <pc:sldChg chg="new del">
        <pc:chgData name="Bryce" userId="b74c7f7e-deea-4fec-b462-e807c24e05c8" providerId="ADAL" clId="{1A6C35E7-DC08-4B46-9F8E-5FEB52264499}" dt="2021-06-03T00:22:35.187" v="2152" actId="47"/>
        <pc:sldMkLst>
          <pc:docMk/>
          <pc:sldMk cId="150701676" sldId="292"/>
        </pc:sldMkLst>
      </pc:sldChg>
      <pc:sldChg chg="addSp delSp modSp new del mod setBg">
        <pc:chgData name="Bryce" userId="b74c7f7e-deea-4fec-b462-e807c24e05c8" providerId="ADAL" clId="{1A6C35E7-DC08-4B46-9F8E-5FEB52264499}" dt="2021-06-03T00:26:37.079" v="2217" actId="47"/>
        <pc:sldMkLst>
          <pc:docMk/>
          <pc:sldMk cId="2118720174" sldId="293"/>
        </pc:sldMkLst>
        <pc:spChg chg="del mod">
          <ac:chgData name="Bryce" userId="b74c7f7e-deea-4fec-b462-e807c24e05c8" providerId="ADAL" clId="{1A6C35E7-DC08-4B46-9F8E-5FEB52264499}" dt="2021-06-03T00:22:59.091" v="2180" actId="478"/>
          <ac:spMkLst>
            <pc:docMk/>
            <pc:sldMk cId="2118720174" sldId="293"/>
            <ac:spMk id="2" creationId="{916760D6-DA93-4706-939D-FEEB688670EE}"/>
          </ac:spMkLst>
        </pc:spChg>
        <pc:spChg chg="del mod">
          <ac:chgData name="Bryce" userId="b74c7f7e-deea-4fec-b462-e807c24e05c8" providerId="ADAL" clId="{1A6C35E7-DC08-4B46-9F8E-5FEB52264499}" dt="2021-06-03T00:23:29.574" v="2186" actId="478"/>
          <ac:spMkLst>
            <pc:docMk/>
            <pc:sldMk cId="2118720174" sldId="293"/>
            <ac:spMk id="3" creationId="{1D95025C-2B03-48E9-8D12-8B989D4BB2C9}"/>
          </ac:spMkLst>
        </pc:spChg>
        <pc:spChg chg="add del mod">
          <ac:chgData name="Bryce" userId="b74c7f7e-deea-4fec-b462-e807c24e05c8" providerId="ADAL" clId="{1A6C35E7-DC08-4B46-9F8E-5FEB52264499}" dt="2021-06-03T00:23:29.574" v="2186" actId="478"/>
          <ac:spMkLst>
            <pc:docMk/>
            <pc:sldMk cId="2118720174" sldId="293"/>
            <ac:spMk id="5" creationId="{7AAED11A-5A73-45E9-A092-FA6D51E9601F}"/>
          </ac:spMkLst>
        </pc:spChg>
        <pc:spChg chg="add">
          <ac:chgData name="Bryce" userId="b74c7f7e-deea-4fec-b462-e807c24e05c8" providerId="ADAL" clId="{1A6C35E7-DC08-4B46-9F8E-5FEB52264499}" dt="2021-06-03T00:22:55.157" v="2179" actId="26606"/>
          <ac:spMkLst>
            <pc:docMk/>
            <pc:sldMk cId="2118720174" sldId="293"/>
            <ac:spMk id="8" creationId="{C9A36457-A5F4-4103-A443-02581C09185B}"/>
          </ac:spMkLst>
        </pc:spChg>
        <pc:spChg chg="add del mod">
          <ac:chgData name="Bryce" userId="b74c7f7e-deea-4fec-b462-e807c24e05c8" providerId="ADAL" clId="{1A6C35E7-DC08-4B46-9F8E-5FEB52264499}" dt="2021-06-03T00:23:26.442" v="2185"/>
          <ac:spMkLst>
            <pc:docMk/>
            <pc:sldMk cId="2118720174" sldId="293"/>
            <ac:spMk id="9" creationId="{4E5C7304-C113-4AD6-BF00-E08B250EE994}"/>
          </ac:spMkLst>
        </pc:spChg>
        <pc:spChg chg="add">
          <ac:chgData name="Bryce" userId="b74c7f7e-deea-4fec-b462-e807c24e05c8" providerId="ADAL" clId="{1A6C35E7-DC08-4B46-9F8E-5FEB52264499}" dt="2021-06-03T00:22:55.157" v="2179" actId="26606"/>
          <ac:spMkLst>
            <pc:docMk/>
            <pc:sldMk cId="2118720174" sldId="293"/>
            <ac:spMk id="10" creationId="{DC5FB7E8-B636-40FA-BE8D-48145C0F5C57}"/>
          </ac:spMkLst>
        </pc:spChg>
        <pc:spChg chg="add del mod">
          <ac:chgData name="Bryce" userId="b74c7f7e-deea-4fec-b462-e807c24e05c8" providerId="ADAL" clId="{1A6C35E7-DC08-4B46-9F8E-5FEB52264499}" dt="2021-06-03T00:23:26.442" v="2185"/>
          <ac:spMkLst>
            <pc:docMk/>
            <pc:sldMk cId="2118720174" sldId="293"/>
            <ac:spMk id="11" creationId="{260EA3C7-463D-44B0-B74A-2876804DF66A}"/>
          </ac:spMkLst>
        </pc:spChg>
        <pc:spChg chg="add">
          <ac:chgData name="Bryce" userId="b74c7f7e-deea-4fec-b462-e807c24e05c8" providerId="ADAL" clId="{1A6C35E7-DC08-4B46-9F8E-5FEB52264499}" dt="2021-06-03T00:22:55.157" v="2179" actId="26606"/>
          <ac:spMkLst>
            <pc:docMk/>
            <pc:sldMk cId="2118720174" sldId="293"/>
            <ac:spMk id="12" creationId="{142DCE2C-2863-46FA-9BE7-24365A24D9BA}"/>
          </ac:spMkLst>
        </pc:spChg>
        <pc:spChg chg="add del mod">
          <ac:chgData name="Bryce" userId="b74c7f7e-deea-4fec-b462-e807c24e05c8" providerId="ADAL" clId="{1A6C35E7-DC08-4B46-9F8E-5FEB52264499}" dt="2021-06-03T00:23:26.442" v="2185"/>
          <ac:spMkLst>
            <pc:docMk/>
            <pc:sldMk cId="2118720174" sldId="293"/>
            <ac:spMk id="13" creationId="{9F9BEF21-EAD0-4658-81D2-7D92D3BB6440}"/>
          </ac:spMkLst>
        </pc:spChg>
        <pc:spChg chg="add del mod">
          <ac:chgData name="Bryce" userId="b74c7f7e-deea-4fec-b462-e807c24e05c8" providerId="ADAL" clId="{1A6C35E7-DC08-4B46-9F8E-5FEB52264499}" dt="2021-06-03T00:23:26.442" v="2185"/>
          <ac:spMkLst>
            <pc:docMk/>
            <pc:sldMk cId="2118720174" sldId="293"/>
            <ac:spMk id="14" creationId="{961246CE-85AE-4EDF-9C7C-2430ECA32FD4}"/>
          </ac:spMkLst>
        </pc:spChg>
        <pc:spChg chg="add del mod">
          <ac:chgData name="Bryce" userId="b74c7f7e-deea-4fec-b462-e807c24e05c8" providerId="ADAL" clId="{1A6C35E7-DC08-4B46-9F8E-5FEB52264499}" dt="2021-06-03T00:23:26.442" v="2185"/>
          <ac:spMkLst>
            <pc:docMk/>
            <pc:sldMk cId="2118720174" sldId="293"/>
            <ac:spMk id="15" creationId="{23308204-1484-4771-BE92-B23C71EEFEA1}"/>
          </ac:spMkLst>
        </pc:spChg>
        <pc:spChg chg="add del mod">
          <ac:chgData name="Bryce" userId="b74c7f7e-deea-4fec-b462-e807c24e05c8" providerId="ADAL" clId="{1A6C35E7-DC08-4B46-9F8E-5FEB52264499}" dt="2021-06-03T00:23:26.442" v="2185"/>
          <ac:spMkLst>
            <pc:docMk/>
            <pc:sldMk cId="2118720174" sldId="293"/>
            <ac:spMk id="16" creationId="{2D461A65-B725-46AD-BEE5-53FEF1408F92}"/>
          </ac:spMkLst>
        </pc:spChg>
        <pc:spChg chg="add del mod">
          <ac:chgData name="Bryce" userId="b74c7f7e-deea-4fec-b462-e807c24e05c8" providerId="ADAL" clId="{1A6C35E7-DC08-4B46-9F8E-5FEB52264499}" dt="2021-06-03T00:23:26.442" v="2185"/>
          <ac:spMkLst>
            <pc:docMk/>
            <pc:sldMk cId="2118720174" sldId="293"/>
            <ac:spMk id="17" creationId="{18ECED8E-A284-4A93-A9B7-1AB056DBBDC6}"/>
          </ac:spMkLst>
        </pc:spChg>
        <pc:spChg chg="add mod">
          <ac:chgData name="Bryce" userId="b74c7f7e-deea-4fec-b462-e807c24e05c8" providerId="ADAL" clId="{1A6C35E7-DC08-4B46-9F8E-5FEB52264499}" dt="2021-06-03T00:23:31.188" v="2187"/>
          <ac:spMkLst>
            <pc:docMk/>
            <pc:sldMk cId="2118720174" sldId="293"/>
            <ac:spMk id="18" creationId="{D6536B5E-6C68-41B5-B31D-8B0ABC9F8D0B}"/>
          </ac:spMkLst>
        </pc:spChg>
        <pc:spChg chg="add mod">
          <ac:chgData name="Bryce" userId="b74c7f7e-deea-4fec-b462-e807c24e05c8" providerId="ADAL" clId="{1A6C35E7-DC08-4B46-9F8E-5FEB52264499}" dt="2021-06-03T00:23:31.253" v="2189" actId="27636"/>
          <ac:spMkLst>
            <pc:docMk/>
            <pc:sldMk cId="2118720174" sldId="293"/>
            <ac:spMk id="19" creationId="{C4EDC4D7-9D6A-4BD3-AC75-EB1759FE4F1E}"/>
          </ac:spMkLst>
        </pc:spChg>
        <pc:spChg chg="add mod">
          <ac:chgData name="Bryce" userId="b74c7f7e-deea-4fec-b462-e807c24e05c8" providerId="ADAL" clId="{1A6C35E7-DC08-4B46-9F8E-5FEB52264499}" dt="2021-06-03T00:23:31.188" v="2187"/>
          <ac:spMkLst>
            <pc:docMk/>
            <pc:sldMk cId="2118720174" sldId="293"/>
            <ac:spMk id="20" creationId="{B0A7F653-AF63-4341-8DA1-8961BC5D44AB}"/>
          </ac:spMkLst>
        </pc:spChg>
        <pc:spChg chg="add mod">
          <ac:chgData name="Bryce" userId="b74c7f7e-deea-4fec-b462-e807c24e05c8" providerId="ADAL" clId="{1A6C35E7-DC08-4B46-9F8E-5FEB52264499}" dt="2021-06-03T00:23:31.251" v="2188" actId="27636"/>
          <ac:spMkLst>
            <pc:docMk/>
            <pc:sldMk cId="2118720174" sldId="293"/>
            <ac:spMk id="21" creationId="{923CC23B-531A-4C13-8ECB-641180F08E39}"/>
          </ac:spMkLst>
        </pc:spChg>
        <pc:spChg chg="add mod">
          <ac:chgData name="Bryce" userId="b74c7f7e-deea-4fec-b462-e807c24e05c8" providerId="ADAL" clId="{1A6C35E7-DC08-4B46-9F8E-5FEB52264499}" dt="2021-06-03T00:23:31.188" v="2187"/>
          <ac:spMkLst>
            <pc:docMk/>
            <pc:sldMk cId="2118720174" sldId="293"/>
            <ac:spMk id="22" creationId="{90CCF960-140F-4A8B-86CB-90757411E307}"/>
          </ac:spMkLst>
        </pc:spChg>
        <pc:spChg chg="add mod">
          <ac:chgData name="Bryce" userId="b74c7f7e-deea-4fec-b462-e807c24e05c8" providerId="ADAL" clId="{1A6C35E7-DC08-4B46-9F8E-5FEB52264499}" dt="2021-06-03T00:23:31.188" v="2187"/>
          <ac:spMkLst>
            <pc:docMk/>
            <pc:sldMk cId="2118720174" sldId="293"/>
            <ac:spMk id="23" creationId="{39F0DC45-6EFE-452E-8B0F-457E26450553}"/>
          </ac:spMkLst>
        </pc:spChg>
        <pc:spChg chg="add mod">
          <ac:chgData name="Bryce" userId="b74c7f7e-deea-4fec-b462-e807c24e05c8" providerId="ADAL" clId="{1A6C35E7-DC08-4B46-9F8E-5FEB52264499}" dt="2021-06-03T00:23:31.188" v="2187"/>
          <ac:spMkLst>
            <pc:docMk/>
            <pc:sldMk cId="2118720174" sldId="293"/>
            <ac:spMk id="24" creationId="{01277D01-61CC-4BC3-94BB-7A680F011A99}"/>
          </ac:spMkLst>
        </pc:spChg>
      </pc:sldChg>
      <pc:sldChg chg="new del">
        <pc:chgData name="Bryce" userId="b74c7f7e-deea-4fec-b462-e807c24e05c8" providerId="ADAL" clId="{1A6C35E7-DC08-4B46-9F8E-5FEB52264499}" dt="2021-06-03T00:22:24.439" v="2150" actId="47"/>
        <pc:sldMkLst>
          <pc:docMk/>
          <pc:sldMk cId="3653275426" sldId="293"/>
        </pc:sldMkLst>
      </pc:sldChg>
      <pc:sldChg chg="addSp delSp modSp new del mod setBg">
        <pc:chgData name="Bryce" userId="b74c7f7e-deea-4fec-b462-e807c24e05c8" providerId="ADAL" clId="{1A6C35E7-DC08-4B46-9F8E-5FEB52264499}" dt="2021-06-03T00:25:20.460" v="2201" actId="47"/>
        <pc:sldMkLst>
          <pc:docMk/>
          <pc:sldMk cId="459019709" sldId="294"/>
        </pc:sldMkLst>
        <pc:spChg chg="del mod">
          <ac:chgData name="Bryce" userId="b74c7f7e-deea-4fec-b462-e807c24e05c8" providerId="ADAL" clId="{1A6C35E7-DC08-4B46-9F8E-5FEB52264499}" dt="2021-06-03T00:24:15.665" v="2194" actId="478"/>
          <ac:spMkLst>
            <pc:docMk/>
            <pc:sldMk cId="459019709" sldId="294"/>
            <ac:spMk id="2" creationId="{303D6F23-7670-4DD5-BA36-4881C1EFF109}"/>
          </ac:spMkLst>
        </pc:spChg>
        <pc:spChg chg="del mod">
          <ac:chgData name="Bryce" userId="b74c7f7e-deea-4fec-b462-e807c24e05c8" providerId="ADAL" clId="{1A6C35E7-DC08-4B46-9F8E-5FEB52264499}" dt="2021-06-03T00:24:15.665" v="2194" actId="478"/>
          <ac:spMkLst>
            <pc:docMk/>
            <pc:sldMk cId="459019709" sldId="294"/>
            <ac:spMk id="3" creationId="{6BD74EBF-E682-4CFB-9AA6-CB726746EF35}"/>
          </ac:spMkLst>
        </pc:spChg>
        <pc:spChg chg="add del">
          <ac:chgData name="Bryce" userId="b74c7f7e-deea-4fec-b462-e807c24e05c8" providerId="ADAL" clId="{1A6C35E7-DC08-4B46-9F8E-5FEB52264499}" dt="2021-06-03T00:24:10.502" v="2192" actId="26606"/>
          <ac:spMkLst>
            <pc:docMk/>
            <pc:sldMk cId="459019709" sldId="294"/>
            <ac:spMk id="8" creationId="{429917F3-0560-4C6F-B265-458B218C4B87}"/>
          </ac:spMkLst>
        </pc:spChg>
        <pc:spChg chg="add del mod">
          <ac:chgData name="Bryce" userId="b74c7f7e-deea-4fec-b462-e807c24e05c8" providerId="ADAL" clId="{1A6C35E7-DC08-4B46-9F8E-5FEB52264499}" dt="2021-06-03T00:24:21.962" v="2199"/>
          <ac:spMkLst>
            <pc:docMk/>
            <pc:sldMk cId="459019709" sldId="294"/>
            <ac:spMk id="13" creationId="{D1B60DEF-B847-4428-B621-312599C38F4C}"/>
          </ac:spMkLst>
        </pc:spChg>
        <pc:spChg chg="add">
          <ac:chgData name="Bryce" userId="b74c7f7e-deea-4fec-b462-e807c24e05c8" providerId="ADAL" clId="{1A6C35E7-DC08-4B46-9F8E-5FEB52264499}" dt="2021-06-03T00:24:10.509" v="2193" actId="26606"/>
          <ac:spMkLst>
            <pc:docMk/>
            <pc:sldMk cId="459019709" sldId="294"/>
            <ac:spMk id="14" creationId="{E659831F-0D9A-4C63-9EBB-8435B85A440F}"/>
          </ac:spMkLst>
        </pc:spChg>
        <pc:spChg chg="add">
          <ac:chgData name="Bryce" userId="b74c7f7e-deea-4fec-b462-e807c24e05c8" providerId="ADAL" clId="{1A6C35E7-DC08-4B46-9F8E-5FEB52264499}" dt="2021-06-03T00:24:10.509" v="2193" actId="26606"/>
          <ac:spMkLst>
            <pc:docMk/>
            <pc:sldMk cId="459019709" sldId="294"/>
            <ac:spMk id="15" creationId="{DBF61EA3-B236-439E-9C0B-340980D56BEE}"/>
          </ac:spMkLst>
        </pc:spChg>
        <pc:spChg chg="add del mod">
          <ac:chgData name="Bryce" userId="b74c7f7e-deea-4fec-b462-e807c24e05c8" providerId="ADAL" clId="{1A6C35E7-DC08-4B46-9F8E-5FEB52264499}" dt="2021-06-03T00:24:21.962" v="2199"/>
          <ac:spMkLst>
            <pc:docMk/>
            <pc:sldMk cId="459019709" sldId="294"/>
            <ac:spMk id="17" creationId="{697C36EA-81D4-4C7F-B74C-87AB4B7ADAB1}"/>
          </ac:spMkLst>
        </pc:spChg>
        <pc:spChg chg="add del mod">
          <ac:chgData name="Bryce" userId="b74c7f7e-deea-4fec-b462-e807c24e05c8" providerId="ADAL" clId="{1A6C35E7-DC08-4B46-9F8E-5FEB52264499}" dt="2021-06-03T00:24:21.962" v="2199"/>
          <ac:spMkLst>
            <pc:docMk/>
            <pc:sldMk cId="459019709" sldId="294"/>
            <ac:spMk id="18" creationId="{5F758B4C-CFE6-4120-9400-FF04F2B5842E}"/>
          </ac:spMkLst>
        </pc:spChg>
        <pc:spChg chg="add del mod">
          <ac:chgData name="Bryce" userId="b74c7f7e-deea-4fec-b462-e807c24e05c8" providerId="ADAL" clId="{1A6C35E7-DC08-4B46-9F8E-5FEB52264499}" dt="2021-06-03T00:24:21.962" v="2199"/>
          <ac:spMkLst>
            <pc:docMk/>
            <pc:sldMk cId="459019709" sldId="294"/>
            <ac:spMk id="19" creationId="{18BB5890-1D10-4F8C-B6CC-E65DB2AAC86B}"/>
          </ac:spMkLst>
        </pc:spChg>
        <pc:spChg chg="add del mod">
          <ac:chgData name="Bryce" userId="b74c7f7e-deea-4fec-b462-e807c24e05c8" providerId="ADAL" clId="{1A6C35E7-DC08-4B46-9F8E-5FEB52264499}" dt="2021-06-03T00:24:21.962" v="2199"/>
          <ac:spMkLst>
            <pc:docMk/>
            <pc:sldMk cId="459019709" sldId="294"/>
            <ac:spMk id="20" creationId="{627F9961-2237-4189-B624-336A349D1B9E}"/>
          </ac:spMkLst>
        </pc:spChg>
        <pc:spChg chg="add del mod">
          <ac:chgData name="Bryce" userId="b74c7f7e-deea-4fec-b462-e807c24e05c8" providerId="ADAL" clId="{1A6C35E7-DC08-4B46-9F8E-5FEB52264499}" dt="2021-06-03T00:24:21.962" v="2199"/>
          <ac:spMkLst>
            <pc:docMk/>
            <pc:sldMk cId="459019709" sldId="294"/>
            <ac:spMk id="21" creationId="{D42E13C0-FF74-48CB-9A48-2990BFBDF6A6}"/>
          </ac:spMkLst>
        </pc:spChg>
        <pc:spChg chg="add del mod">
          <ac:chgData name="Bryce" userId="b74c7f7e-deea-4fec-b462-e807c24e05c8" providerId="ADAL" clId="{1A6C35E7-DC08-4B46-9F8E-5FEB52264499}" dt="2021-06-03T00:24:21.962" v="2199"/>
          <ac:spMkLst>
            <pc:docMk/>
            <pc:sldMk cId="459019709" sldId="294"/>
            <ac:spMk id="22" creationId="{FA5BCD4E-DB05-4066-A624-51972947C35F}"/>
          </ac:spMkLst>
        </pc:spChg>
        <pc:grpChg chg="add del">
          <ac:chgData name="Bryce" userId="b74c7f7e-deea-4fec-b462-e807c24e05c8" providerId="ADAL" clId="{1A6C35E7-DC08-4B46-9F8E-5FEB52264499}" dt="2021-06-03T00:24:10.502" v="2192" actId="26606"/>
          <ac:grpSpMkLst>
            <pc:docMk/>
            <pc:sldMk cId="459019709" sldId="294"/>
            <ac:grpSpMk id="10" creationId="{AA39BAE7-7EB8-4E22-BCBB-F00F514DB7EA}"/>
          </ac:grpSpMkLst>
        </pc:grpChg>
        <pc:grpChg chg="add">
          <ac:chgData name="Bryce" userId="b74c7f7e-deea-4fec-b462-e807c24e05c8" providerId="ADAL" clId="{1A6C35E7-DC08-4B46-9F8E-5FEB52264499}" dt="2021-06-03T00:24:10.509" v="2193" actId="26606"/>
          <ac:grpSpMkLst>
            <pc:docMk/>
            <pc:sldMk cId="459019709" sldId="294"/>
            <ac:grpSpMk id="16" creationId="{28FAF094-D087-493F-8DF9-A486C2D6BBAA}"/>
          </ac:grpSpMkLst>
        </pc:grpChg>
      </pc:sldChg>
      <pc:sldChg chg="addSp delSp modSp new mod setBg modNotesTx">
        <pc:chgData name="Bryce" userId="b74c7f7e-deea-4fec-b462-e807c24e05c8" providerId="ADAL" clId="{1A6C35E7-DC08-4B46-9F8E-5FEB52264499}" dt="2021-06-03T21:39:57.621" v="6136" actId="20577"/>
        <pc:sldMkLst>
          <pc:docMk/>
          <pc:sldMk cId="1759196027" sldId="295"/>
        </pc:sldMkLst>
        <pc:spChg chg="del mod">
          <ac:chgData name="Bryce" userId="b74c7f7e-deea-4fec-b462-e807c24e05c8" providerId="ADAL" clId="{1A6C35E7-DC08-4B46-9F8E-5FEB52264499}" dt="2021-06-03T00:25:33.687" v="2203" actId="478"/>
          <ac:spMkLst>
            <pc:docMk/>
            <pc:sldMk cId="1759196027" sldId="295"/>
            <ac:spMk id="2" creationId="{C74BCF78-0F8B-43B9-88ED-B56299796CAD}"/>
          </ac:spMkLst>
        </pc:spChg>
        <pc:spChg chg="del mod">
          <ac:chgData name="Bryce" userId="b74c7f7e-deea-4fec-b462-e807c24e05c8" providerId="ADAL" clId="{1A6C35E7-DC08-4B46-9F8E-5FEB52264499}" dt="2021-06-03T00:25:33.687" v="2203" actId="478"/>
          <ac:spMkLst>
            <pc:docMk/>
            <pc:sldMk cId="1759196027" sldId="295"/>
            <ac:spMk id="3" creationId="{E9A8A519-16C8-4D43-836E-91A6A3803DFA}"/>
          </ac:spMkLst>
        </pc:spChg>
        <pc:spChg chg="add">
          <ac:chgData name="Bryce" userId="b74c7f7e-deea-4fec-b462-e807c24e05c8" providerId="ADAL" clId="{1A6C35E7-DC08-4B46-9F8E-5FEB52264499}" dt="2021-06-03T00:25:29.801" v="2202" actId="26606"/>
          <ac:spMkLst>
            <pc:docMk/>
            <pc:sldMk cId="1759196027" sldId="295"/>
            <ac:spMk id="8" creationId="{4DA718D0-4865-4629-8134-44F68D41D574}"/>
          </ac:spMkLst>
        </pc:spChg>
        <pc:spChg chg="add mod">
          <ac:chgData name="Bryce" userId="b74c7f7e-deea-4fec-b462-e807c24e05c8" providerId="ADAL" clId="{1A6C35E7-DC08-4B46-9F8E-5FEB52264499}" dt="2021-06-03T00:26:17.175" v="2213" actId="1076"/>
          <ac:spMkLst>
            <pc:docMk/>
            <pc:sldMk cId="1759196027" sldId="295"/>
            <ac:spMk id="9" creationId="{5048E3D4-537D-43A3-BFD9-7FED9B1BE4F6}"/>
          </ac:spMkLst>
        </pc:spChg>
        <pc:spChg chg="add mod">
          <ac:chgData name="Bryce" userId="b74c7f7e-deea-4fec-b462-e807c24e05c8" providerId="ADAL" clId="{1A6C35E7-DC08-4B46-9F8E-5FEB52264499}" dt="2021-06-03T00:26:25.692" v="2215" actId="5793"/>
          <ac:spMkLst>
            <pc:docMk/>
            <pc:sldMk cId="1759196027" sldId="295"/>
            <ac:spMk id="13" creationId="{ADD20724-5DF0-4DCB-AC3D-C6C897244425}"/>
          </ac:spMkLst>
        </pc:spChg>
        <pc:spChg chg="add">
          <ac:chgData name="Bryce" userId="b74c7f7e-deea-4fec-b462-e807c24e05c8" providerId="ADAL" clId="{1A6C35E7-DC08-4B46-9F8E-5FEB52264499}" dt="2021-06-03T00:25:29.801" v="2202" actId="26606"/>
          <ac:spMkLst>
            <pc:docMk/>
            <pc:sldMk cId="1759196027" sldId="295"/>
            <ac:spMk id="14" creationId="{CBC4F608-B4B8-48C3-9572-C0F061B1CD99}"/>
          </ac:spMkLst>
        </pc:spChg>
        <pc:spChg chg="add mod">
          <ac:chgData name="Bryce" userId="b74c7f7e-deea-4fec-b462-e807c24e05c8" providerId="ADAL" clId="{1A6C35E7-DC08-4B46-9F8E-5FEB52264499}" dt="2021-06-03T20:27:47.696" v="5388" actId="20578"/>
          <ac:spMkLst>
            <pc:docMk/>
            <pc:sldMk cId="1759196027" sldId="295"/>
            <ac:spMk id="15" creationId="{A94D0A15-BA86-4E43-B019-D5FAE528B2A8}"/>
          </ac:spMkLst>
        </pc:spChg>
        <pc:spChg chg="add mod">
          <ac:chgData name="Bryce" userId="b74c7f7e-deea-4fec-b462-e807c24e05c8" providerId="ADAL" clId="{1A6C35E7-DC08-4B46-9F8E-5FEB52264499}" dt="2021-06-03T00:26:22.601" v="2214" actId="5793"/>
          <ac:spMkLst>
            <pc:docMk/>
            <pc:sldMk cId="1759196027" sldId="295"/>
            <ac:spMk id="16" creationId="{17C09881-429F-45F7-BFAD-DCB30A039915}"/>
          </ac:spMkLst>
        </pc:spChg>
        <pc:spChg chg="add mod">
          <ac:chgData name="Bryce" userId="b74c7f7e-deea-4fec-b462-e807c24e05c8" providerId="ADAL" clId="{1A6C35E7-DC08-4B46-9F8E-5FEB52264499}" dt="2021-06-03T21:39:57.621" v="6136" actId="20577"/>
          <ac:spMkLst>
            <pc:docMk/>
            <pc:sldMk cId="1759196027" sldId="295"/>
            <ac:spMk id="17" creationId="{EBEC7B89-9679-47B2-9FBD-3F50533A2BAE}"/>
          </ac:spMkLst>
        </pc:spChg>
        <pc:spChg chg="add mod">
          <ac:chgData name="Bryce" userId="b74c7f7e-deea-4fec-b462-e807c24e05c8" providerId="ADAL" clId="{1A6C35E7-DC08-4B46-9F8E-5FEB52264499}" dt="2021-06-03T00:26:00.488" v="2209" actId="1076"/>
          <ac:spMkLst>
            <pc:docMk/>
            <pc:sldMk cId="1759196027" sldId="295"/>
            <ac:spMk id="18" creationId="{A36030C1-EBD9-4447-9D50-94E34AE1603D}"/>
          </ac:spMkLst>
        </pc:spChg>
        <pc:spChg chg="add mod">
          <ac:chgData name="Bryce" userId="b74c7f7e-deea-4fec-b462-e807c24e05c8" providerId="ADAL" clId="{1A6C35E7-DC08-4B46-9F8E-5FEB52264499}" dt="2021-06-03T21:26:09.252" v="6121" actId="20577"/>
          <ac:spMkLst>
            <pc:docMk/>
            <pc:sldMk cId="1759196027" sldId="295"/>
            <ac:spMk id="19" creationId="{F102F04A-B661-4C3B-A4EC-DC1ABA80833E}"/>
          </ac:spMkLst>
        </pc:spChg>
        <pc:grpChg chg="add">
          <ac:chgData name="Bryce" userId="b74c7f7e-deea-4fec-b462-e807c24e05c8" providerId="ADAL" clId="{1A6C35E7-DC08-4B46-9F8E-5FEB52264499}" dt="2021-06-03T00:25:29.801" v="2202" actId="26606"/>
          <ac:grpSpMkLst>
            <pc:docMk/>
            <pc:sldMk cId="1759196027" sldId="295"/>
            <ac:grpSpMk id="10" creationId="{65167ED7-6315-43AB-B1B6-C326D5FD8F84}"/>
          </ac:grpSpMkLst>
        </pc:grpChg>
      </pc:sldChg>
      <pc:sldMasterChg chg="add del addSldLayout delSldLayout">
        <pc:chgData name="Bryce" userId="b74c7f7e-deea-4fec-b462-e807c24e05c8" providerId="ADAL" clId="{1A6C35E7-DC08-4B46-9F8E-5FEB52264499}" dt="2021-05-31T23:07:14.403" v="36" actId="26606"/>
        <pc:sldMasterMkLst>
          <pc:docMk/>
          <pc:sldMasterMk cId="2180796835" sldId="2147483648"/>
        </pc:sldMasterMkLst>
        <pc:sldLayoutChg chg="add del">
          <pc:chgData name="Bryce" userId="b74c7f7e-deea-4fec-b462-e807c24e05c8" providerId="ADAL" clId="{1A6C35E7-DC08-4B46-9F8E-5FEB52264499}" dt="2021-05-31T23:07:14.403" v="36" actId="26606"/>
          <pc:sldLayoutMkLst>
            <pc:docMk/>
            <pc:sldMasterMk cId="2180796835" sldId="2147483648"/>
            <pc:sldLayoutMk cId="3087877839" sldId="2147483649"/>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1626844814" sldId="2147483650"/>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2778002819" sldId="2147483651"/>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2726480630" sldId="2147483652"/>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1872600082" sldId="2147483653"/>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4175169396" sldId="2147483654"/>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2121024026" sldId="2147483655"/>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1452746347" sldId="2147483656"/>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834835693" sldId="2147483657"/>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783336174" sldId="2147483658"/>
          </pc:sldLayoutMkLst>
        </pc:sldLayoutChg>
        <pc:sldLayoutChg chg="add del">
          <pc:chgData name="Bryce" userId="b74c7f7e-deea-4fec-b462-e807c24e05c8" providerId="ADAL" clId="{1A6C35E7-DC08-4B46-9F8E-5FEB52264499}" dt="2021-05-31T23:07:14.403" v="36" actId="26606"/>
          <pc:sldLayoutMkLst>
            <pc:docMk/>
            <pc:sldMasterMk cId="2180796835" sldId="2147483648"/>
            <pc:sldLayoutMk cId="1912012730" sldId="2147483659"/>
          </pc:sldLayoutMkLst>
        </pc:sldLayoutChg>
      </pc:sldMasterChg>
      <pc:sldMasterChg chg="add del replId addSldLayout delSldLayout">
        <pc:chgData name="Bryce" userId="b74c7f7e-deea-4fec-b462-e807c24e05c8" providerId="ADAL" clId="{1A6C35E7-DC08-4B46-9F8E-5FEB52264499}" dt="2021-05-31T23:07:06.858" v="23" actId="26606"/>
        <pc:sldMasterMkLst>
          <pc:docMk/>
          <pc:sldMasterMk cId="2661597490" sldId="2147483660"/>
        </pc:sldMasterMkLst>
        <pc:sldLayoutChg chg="add del">
          <pc:chgData name="Bryce" userId="b74c7f7e-deea-4fec-b462-e807c24e05c8" providerId="ADAL" clId="{1A6C35E7-DC08-4B46-9F8E-5FEB52264499}" dt="2021-05-31T23:07:06.858" v="23" actId="26606"/>
          <pc:sldLayoutMkLst>
            <pc:docMk/>
            <pc:sldMasterMk cId="2661597490" sldId="2147483660"/>
            <pc:sldLayoutMk cId="4204735459" sldId="2147483661"/>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1741057740" sldId="2147483662"/>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699016008" sldId="2147483663"/>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312134912" sldId="2147483664"/>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2219356812" sldId="2147483665"/>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4174310797" sldId="2147483666"/>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1320470768" sldId="2147483667"/>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1007285910" sldId="2147483668"/>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820867093" sldId="2147483669"/>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1794407735" sldId="2147483670"/>
          </pc:sldLayoutMkLst>
        </pc:sldLayoutChg>
        <pc:sldLayoutChg chg="add del replId">
          <pc:chgData name="Bryce" userId="b74c7f7e-deea-4fec-b462-e807c24e05c8" providerId="ADAL" clId="{1A6C35E7-DC08-4B46-9F8E-5FEB52264499}" dt="2021-05-31T23:07:06.858" v="23" actId="26606"/>
          <pc:sldLayoutMkLst>
            <pc:docMk/>
            <pc:sldMasterMk cId="2661597490" sldId="2147483660"/>
            <pc:sldLayoutMk cId="2217490602" sldId="2147483671"/>
          </pc:sldLayoutMkLst>
        </pc:sldLayoutChg>
      </pc:sldMasterChg>
      <pc:sldMasterChg chg="add del addSldLayout delSldLayout">
        <pc:chgData name="Bryce" userId="b74c7f7e-deea-4fec-b462-e807c24e05c8" providerId="ADAL" clId="{1A6C35E7-DC08-4B46-9F8E-5FEB52264499}" dt="2021-05-31T23:07:07.778" v="25" actId="26606"/>
        <pc:sldMasterMkLst>
          <pc:docMk/>
          <pc:sldMasterMk cId="693060066" sldId="2147483673"/>
        </pc:sldMasterMkLst>
        <pc:sldLayoutChg chg="add del">
          <pc:chgData name="Bryce" userId="b74c7f7e-deea-4fec-b462-e807c24e05c8" providerId="ADAL" clId="{1A6C35E7-DC08-4B46-9F8E-5FEB52264499}" dt="2021-05-31T23:07:07.778" v="25" actId="26606"/>
          <pc:sldLayoutMkLst>
            <pc:docMk/>
            <pc:sldMasterMk cId="693060066" sldId="2147483673"/>
            <pc:sldLayoutMk cId="1755538881" sldId="2147483662"/>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3088380278" sldId="2147483663"/>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728580019" sldId="2147483664"/>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2635032814" sldId="2147483665"/>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3141734492" sldId="2147483666"/>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234043719" sldId="2147483667"/>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1479762350" sldId="2147483668"/>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1355254454" sldId="2147483669"/>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4088340667" sldId="2147483670"/>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2881417555" sldId="2147483671"/>
          </pc:sldLayoutMkLst>
        </pc:sldLayoutChg>
        <pc:sldLayoutChg chg="add del">
          <pc:chgData name="Bryce" userId="b74c7f7e-deea-4fec-b462-e807c24e05c8" providerId="ADAL" clId="{1A6C35E7-DC08-4B46-9F8E-5FEB52264499}" dt="2021-05-31T23:07:07.778" v="25" actId="26606"/>
          <pc:sldLayoutMkLst>
            <pc:docMk/>
            <pc:sldMasterMk cId="693060066" sldId="2147483673"/>
            <pc:sldLayoutMk cId="3988518066" sldId="2147483672"/>
          </pc:sldLayoutMkLst>
        </pc:sldLayoutChg>
      </pc:sldMasterChg>
      <pc:sldMasterChg chg="add del addSldLayout delSldLayout">
        <pc:chgData name="Bryce" userId="b74c7f7e-deea-4fec-b462-e807c24e05c8" providerId="ADAL" clId="{1A6C35E7-DC08-4B46-9F8E-5FEB52264499}" dt="2021-05-31T23:07:08.388" v="27" actId="26606"/>
        <pc:sldMasterMkLst>
          <pc:docMk/>
          <pc:sldMasterMk cId="2028034431" sldId="2147483686"/>
        </pc:sldMasterMkLst>
        <pc:sldLayoutChg chg="add del">
          <pc:chgData name="Bryce" userId="b74c7f7e-deea-4fec-b462-e807c24e05c8" providerId="ADAL" clId="{1A6C35E7-DC08-4B46-9F8E-5FEB52264499}" dt="2021-05-31T23:07:08.388" v="27" actId="26606"/>
          <pc:sldLayoutMkLst>
            <pc:docMk/>
            <pc:sldMasterMk cId="2028034431" sldId="2147483686"/>
            <pc:sldLayoutMk cId="4122469177" sldId="2147483675"/>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3892094477" sldId="2147483676"/>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3667478340" sldId="2147483677"/>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675499303" sldId="2147483678"/>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192177827" sldId="2147483679"/>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687197698" sldId="2147483680"/>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2147164564" sldId="2147483681"/>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4226806702" sldId="2147483682"/>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1332653875" sldId="2147483683"/>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3991648008" sldId="2147483684"/>
          </pc:sldLayoutMkLst>
        </pc:sldLayoutChg>
        <pc:sldLayoutChg chg="add del">
          <pc:chgData name="Bryce" userId="b74c7f7e-deea-4fec-b462-e807c24e05c8" providerId="ADAL" clId="{1A6C35E7-DC08-4B46-9F8E-5FEB52264499}" dt="2021-05-31T23:07:08.388" v="27" actId="26606"/>
          <pc:sldLayoutMkLst>
            <pc:docMk/>
            <pc:sldMasterMk cId="2028034431" sldId="2147483686"/>
            <pc:sldLayoutMk cId="2135670547" sldId="2147483685"/>
          </pc:sldLayoutMkLst>
        </pc:sldLayoutChg>
      </pc:sldMasterChg>
      <pc:sldMasterChg chg="add del addSldLayout delSldLayout">
        <pc:chgData name="Bryce" userId="b74c7f7e-deea-4fec-b462-e807c24e05c8" providerId="ADAL" clId="{1A6C35E7-DC08-4B46-9F8E-5FEB52264499}" dt="2021-05-31T23:07:10.183" v="29" actId="26606"/>
        <pc:sldMasterMkLst>
          <pc:docMk/>
          <pc:sldMasterMk cId="4224697458" sldId="2147483699"/>
        </pc:sldMasterMkLst>
        <pc:sldLayoutChg chg="add del">
          <pc:chgData name="Bryce" userId="b74c7f7e-deea-4fec-b462-e807c24e05c8" providerId="ADAL" clId="{1A6C35E7-DC08-4B46-9F8E-5FEB52264499}" dt="2021-05-31T23:07:10.183" v="29" actId="26606"/>
          <pc:sldLayoutMkLst>
            <pc:docMk/>
            <pc:sldMasterMk cId="4224697458" sldId="2147483699"/>
            <pc:sldLayoutMk cId="355559022" sldId="2147483688"/>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2952083821" sldId="2147483689"/>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1658791701" sldId="2147483690"/>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1657447767" sldId="2147483691"/>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2015216478" sldId="2147483692"/>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2656341491" sldId="2147483693"/>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2748333884" sldId="2147483694"/>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3733279650" sldId="2147483695"/>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1297483293" sldId="2147483696"/>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1352506165" sldId="2147483697"/>
          </pc:sldLayoutMkLst>
        </pc:sldLayoutChg>
        <pc:sldLayoutChg chg="add del">
          <pc:chgData name="Bryce" userId="b74c7f7e-deea-4fec-b462-e807c24e05c8" providerId="ADAL" clId="{1A6C35E7-DC08-4B46-9F8E-5FEB52264499}" dt="2021-05-31T23:07:10.183" v="29" actId="26606"/>
          <pc:sldLayoutMkLst>
            <pc:docMk/>
            <pc:sldMasterMk cId="4224697458" sldId="2147483699"/>
            <pc:sldLayoutMk cId="1317690770" sldId="2147483698"/>
          </pc:sldLayoutMkLst>
        </pc:sldLayoutChg>
      </pc:sldMasterChg>
      <pc:sldMasterChg chg="add del addSldLayout delSldLayout">
        <pc:chgData name="Bryce" userId="b74c7f7e-deea-4fec-b462-e807c24e05c8" providerId="ADAL" clId="{1A6C35E7-DC08-4B46-9F8E-5FEB52264499}" dt="2021-05-31T23:07:10.872" v="31" actId="26606"/>
        <pc:sldMasterMkLst>
          <pc:docMk/>
          <pc:sldMasterMk cId="2667642717" sldId="2147483712"/>
        </pc:sldMasterMkLst>
        <pc:sldLayoutChg chg="add del">
          <pc:chgData name="Bryce" userId="b74c7f7e-deea-4fec-b462-e807c24e05c8" providerId="ADAL" clId="{1A6C35E7-DC08-4B46-9F8E-5FEB52264499}" dt="2021-05-31T23:07:10.872" v="31" actId="26606"/>
          <pc:sldLayoutMkLst>
            <pc:docMk/>
            <pc:sldMasterMk cId="2667642717" sldId="2147483712"/>
            <pc:sldLayoutMk cId="3390015316" sldId="2147483701"/>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3115089920" sldId="2147483702"/>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1188420833" sldId="2147483703"/>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1220485307" sldId="2147483704"/>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3690574330" sldId="2147483705"/>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327741079" sldId="2147483706"/>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2872080562" sldId="2147483707"/>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645524912" sldId="2147483708"/>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4077559648" sldId="2147483709"/>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2118829710" sldId="2147483710"/>
          </pc:sldLayoutMkLst>
        </pc:sldLayoutChg>
        <pc:sldLayoutChg chg="add del">
          <pc:chgData name="Bryce" userId="b74c7f7e-deea-4fec-b462-e807c24e05c8" providerId="ADAL" clId="{1A6C35E7-DC08-4B46-9F8E-5FEB52264499}" dt="2021-05-31T23:07:10.872" v="31" actId="26606"/>
          <pc:sldLayoutMkLst>
            <pc:docMk/>
            <pc:sldMasterMk cId="2667642717" sldId="2147483712"/>
            <pc:sldLayoutMk cId="4143786560" sldId="2147483711"/>
          </pc:sldLayoutMkLst>
        </pc:sldLayoutChg>
      </pc:sldMasterChg>
      <pc:sldMasterChg chg="add del addSldLayout delSldLayout">
        <pc:chgData name="Bryce" userId="b74c7f7e-deea-4fec-b462-e807c24e05c8" providerId="ADAL" clId="{1A6C35E7-DC08-4B46-9F8E-5FEB52264499}" dt="2021-05-31T23:07:12.106" v="33" actId="26606"/>
        <pc:sldMasterMkLst>
          <pc:docMk/>
          <pc:sldMasterMk cId="3400270147" sldId="2147483725"/>
        </pc:sldMasterMkLst>
        <pc:sldLayoutChg chg="add del">
          <pc:chgData name="Bryce" userId="b74c7f7e-deea-4fec-b462-e807c24e05c8" providerId="ADAL" clId="{1A6C35E7-DC08-4B46-9F8E-5FEB52264499}" dt="2021-05-31T23:07:12.106" v="33" actId="26606"/>
          <pc:sldLayoutMkLst>
            <pc:docMk/>
            <pc:sldMasterMk cId="3400270147" sldId="2147483725"/>
            <pc:sldLayoutMk cId="88611847" sldId="2147483714"/>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3688889300" sldId="2147483715"/>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313419695" sldId="2147483716"/>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3288418034" sldId="2147483717"/>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801213757" sldId="2147483718"/>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2809306268" sldId="2147483719"/>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337805257" sldId="2147483720"/>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2367911873" sldId="2147483721"/>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865503951" sldId="2147483722"/>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949253559" sldId="2147483723"/>
          </pc:sldLayoutMkLst>
        </pc:sldLayoutChg>
        <pc:sldLayoutChg chg="add del">
          <pc:chgData name="Bryce" userId="b74c7f7e-deea-4fec-b462-e807c24e05c8" providerId="ADAL" clId="{1A6C35E7-DC08-4B46-9F8E-5FEB52264499}" dt="2021-05-31T23:07:12.106" v="33" actId="26606"/>
          <pc:sldLayoutMkLst>
            <pc:docMk/>
            <pc:sldMasterMk cId="3400270147" sldId="2147483725"/>
            <pc:sldLayoutMk cId="2548567844" sldId="2147483724"/>
          </pc:sldLayoutMkLst>
        </pc:sldLayoutChg>
      </pc:sldMasterChg>
      <pc:sldMasterChg chg="add del addSldLayout delSldLayout">
        <pc:chgData name="Bryce" userId="b74c7f7e-deea-4fec-b462-e807c24e05c8" providerId="ADAL" clId="{1A6C35E7-DC08-4B46-9F8E-5FEB52264499}" dt="2021-05-31T23:07:14.264" v="35" actId="26606"/>
        <pc:sldMasterMkLst>
          <pc:docMk/>
          <pc:sldMasterMk cId="2098455026" sldId="2147483738"/>
        </pc:sldMasterMkLst>
        <pc:sldLayoutChg chg="add del">
          <pc:chgData name="Bryce" userId="b74c7f7e-deea-4fec-b462-e807c24e05c8" providerId="ADAL" clId="{1A6C35E7-DC08-4B46-9F8E-5FEB52264499}" dt="2021-05-31T23:07:14.264" v="35" actId="26606"/>
          <pc:sldLayoutMkLst>
            <pc:docMk/>
            <pc:sldMasterMk cId="2098455026" sldId="2147483738"/>
            <pc:sldLayoutMk cId="370700410" sldId="2147483727"/>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1441928394" sldId="2147483728"/>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606611735" sldId="2147483729"/>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2250539335" sldId="2147483730"/>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572605660" sldId="2147483731"/>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378715208" sldId="2147483732"/>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813126368" sldId="2147483733"/>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2921281972" sldId="2147483734"/>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1793183716" sldId="2147483735"/>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4000618239" sldId="2147483736"/>
          </pc:sldLayoutMkLst>
        </pc:sldLayoutChg>
        <pc:sldLayoutChg chg="add del">
          <pc:chgData name="Bryce" userId="b74c7f7e-deea-4fec-b462-e807c24e05c8" providerId="ADAL" clId="{1A6C35E7-DC08-4B46-9F8E-5FEB52264499}" dt="2021-05-31T23:07:14.264" v="35" actId="26606"/>
          <pc:sldLayoutMkLst>
            <pc:docMk/>
            <pc:sldMasterMk cId="2098455026" sldId="2147483738"/>
            <pc:sldLayoutMk cId="3395169763" sldId="2147483737"/>
          </pc:sldLayoutMkLst>
        </pc:sldLayoutChg>
      </pc:sldMasterChg>
    </pc:docChg>
  </pc:docChgLst>
  <pc:docChgLst>
    <pc:chgData name="Jenifer Jackson" userId="S::jacksonjn3@vcu.edu::e1188c4d-5987-43e0-985b-0bab9afb0c53" providerId="AD" clId="Web-{DA8068F6-8D21-4B40-1DD7-EC38C45CB1C0}"/>
    <pc:docChg chg="modSld">
      <pc:chgData name="Jenifer Jackson" userId="S::jacksonjn3@vcu.edu::e1188c4d-5987-43e0-985b-0bab9afb0c53" providerId="AD" clId="Web-{DA8068F6-8D21-4B40-1DD7-EC38C45CB1C0}" dt="2021-06-03T13:54:57.316" v="414" actId="20577"/>
      <pc:docMkLst>
        <pc:docMk/>
      </pc:docMkLst>
      <pc:sldChg chg="modNotes">
        <pc:chgData name="Jenifer Jackson" userId="S::jacksonjn3@vcu.edu::e1188c4d-5987-43e0-985b-0bab9afb0c53" providerId="AD" clId="Web-{DA8068F6-8D21-4B40-1DD7-EC38C45CB1C0}" dt="2021-06-03T13:50:20.356" v="343"/>
        <pc:sldMkLst>
          <pc:docMk/>
          <pc:sldMk cId="1205171599" sldId="261"/>
        </pc:sldMkLst>
      </pc:sldChg>
      <pc:sldChg chg="modNotes">
        <pc:chgData name="Jenifer Jackson" userId="S::jacksonjn3@vcu.edu::e1188c4d-5987-43e0-985b-0bab9afb0c53" providerId="AD" clId="Web-{DA8068F6-8D21-4B40-1DD7-EC38C45CB1C0}" dt="2021-06-03T13:48:23.588" v="326"/>
        <pc:sldMkLst>
          <pc:docMk/>
          <pc:sldMk cId="3707676579" sldId="262"/>
        </pc:sldMkLst>
      </pc:sldChg>
      <pc:sldChg chg="modSp">
        <pc:chgData name="Jenifer Jackson" userId="S::jacksonjn3@vcu.edu::e1188c4d-5987-43e0-985b-0bab9afb0c53" providerId="AD" clId="Web-{DA8068F6-8D21-4B40-1DD7-EC38C45CB1C0}" dt="2021-06-03T13:54:57.316" v="414" actId="20577"/>
        <pc:sldMkLst>
          <pc:docMk/>
          <pc:sldMk cId="2562640881" sldId="265"/>
        </pc:sldMkLst>
        <pc:spChg chg="mod">
          <ac:chgData name="Jenifer Jackson" userId="S::jacksonjn3@vcu.edu::e1188c4d-5987-43e0-985b-0bab9afb0c53" providerId="AD" clId="Web-{DA8068F6-8D21-4B40-1DD7-EC38C45CB1C0}" dt="2021-06-03T13:54:57.316" v="414" actId="20577"/>
          <ac:spMkLst>
            <pc:docMk/>
            <pc:sldMk cId="2562640881" sldId="265"/>
            <ac:spMk id="3" creationId="{AAD93583-62CD-47D0-A58E-76D5B0D6B439}"/>
          </ac:spMkLst>
        </pc:spChg>
      </pc:sldChg>
      <pc:sldChg chg="modSp">
        <pc:chgData name="Jenifer Jackson" userId="S::jacksonjn3@vcu.edu::e1188c4d-5987-43e0-985b-0bab9afb0c53" providerId="AD" clId="Web-{DA8068F6-8D21-4B40-1DD7-EC38C45CB1C0}" dt="2021-06-03T13:52:57.985" v="386" actId="20577"/>
        <pc:sldMkLst>
          <pc:docMk/>
          <pc:sldMk cId="2232481921" sldId="267"/>
        </pc:sldMkLst>
        <pc:spChg chg="mod">
          <ac:chgData name="Jenifer Jackson" userId="S::jacksonjn3@vcu.edu::e1188c4d-5987-43e0-985b-0bab9afb0c53" providerId="AD" clId="Web-{DA8068F6-8D21-4B40-1DD7-EC38C45CB1C0}" dt="2021-06-03T13:52:33.453" v="382" actId="20577"/>
          <ac:spMkLst>
            <pc:docMk/>
            <pc:sldMk cId="2232481921" sldId="267"/>
            <ac:spMk id="22" creationId="{A460C591-1A44-47FB-860A-66C074BF8513}"/>
          </ac:spMkLst>
        </pc:spChg>
        <pc:spChg chg="mod">
          <ac:chgData name="Jenifer Jackson" userId="S::jacksonjn3@vcu.edu::e1188c4d-5987-43e0-985b-0bab9afb0c53" providerId="AD" clId="Web-{DA8068F6-8D21-4B40-1DD7-EC38C45CB1C0}" dt="2021-06-03T13:52:39.281" v="384" actId="20577"/>
          <ac:spMkLst>
            <pc:docMk/>
            <pc:sldMk cId="2232481921" sldId="267"/>
            <ac:spMk id="23" creationId="{4F18ECF2-81EC-40A0-A7AD-47F66E6AC39F}"/>
          </ac:spMkLst>
        </pc:spChg>
        <pc:spChg chg="mod">
          <ac:chgData name="Jenifer Jackson" userId="S::jacksonjn3@vcu.edu::e1188c4d-5987-43e0-985b-0bab9afb0c53" providerId="AD" clId="Web-{DA8068F6-8D21-4B40-1DD7-EC38C45CB1C0}" dt="2021-06-03T13:52:57.985" v="386" actId="20577"/>
          <ac:spMkLst>
            <pc:docMk/>
            <pc:sldMk cId="2232481921" sldId="267"/>
            <ac:spMk id="25" creationId="{2C6C32D2-6F22-4A84-9630-D6C6AC0DAB61}"/>
          </ac:spMkLst>
        </pc:spChg>
      </pc:sldChg>
      <pc:sldChg chg="modSp">
        <pc:chgData name="Jenifer Jackson" userId="S::jacksonjn3@vcu.edu::e1188c4d-5987-43e0-985b-0bab9afb0c53" providerId="AD" clId="Web-{DA8068F6-8D21-4B40-1DD7-EC38C45CB1C0}" dt="2021-06-03T13:53:16.407" v="393" actId="20577"/>
        <pc:sldMkLst>
          <pc:docMk/>
          <pc:sldMk cId="4242127267" sldId="278"/>
        </pc:sldMkLst>
        <pc:spChg chg="mod">
          <ac:chgData name="Jenifer Jackson" userId="S::jacksonjn3@vcu.edu::e1188c4d-5987-43e0-985b-0bab9afb0c53" providerId="AD" clId="Web-{DA8068F6-8D21-4B40-1DD7-EC38C45CB1C0}" dt="2021-06-03T13:53:16.407" v="393" actId="20577"/>
          <ac:spMkLst>
            <pc:docMk/>
            <pc:sldMk cId="4242127267" sldId="278"/>
            <ac:spMk id="3" creationId="{ACC9C01B-6165-4900-94F6-836ADDAD803A}"/>
          </ac:spMkLst>
        </pc:spChg>
      </pc:sldChg>
      <pc:sldChg chg="modNotes">
        <pc:chgData name="Jenifer Jackson" userId="S::jacksonjn3@vcu.edu::e1188c4d-5987-43e0-985b-0bab9afb0c53" providerId="AD" clId="Web-{DA8068F6-8D21-4B40-1DD7-EC38C45CB1C0}" dt="2021-06-03T13:52:02.796" v="376"/>
        <pc:sldMkLst>
          <pc:docMk/>
          <pc:sldMk cId="2131966386" sldId="286"/>
        </pc:sldMkLst>
      </pc:sldChg>
      <pc:sldChg chg="modSp modNotes">
        <pc:chgData name="Jenifer Jackson" userId="S::jacksonjn3@vcu.edu::e1188c4d-5987-43e0-985b-0bab9afb0c53" providerId="AD" clId="Web-{DA8068F6-8D21-4B40-1DD7-EC38C45CB1C0}" dt="2021-06-03T13:54:15.533" v="409"/>
        <pc:sldMkLst>
          <pc:docMk/>
          <pc:sldMk cId="4026609896" sldId="291"/>
        </pc:sldMkLst>
        <pc:spChg chg="mod">
          <ac:chgData name="Jenifer Jackson" userId="S::jacksonjn3@vcu.edu::e1188c4d-5987-43e0-985b-0bab9afb0c53" providerId="AD" clId="Web-{DA8068F6-8D21-4B40-1DD7-EC38C45CB1C0}" dt="2021-06-03T13:53:43.001" v="407" actId="20577"/>
          <ac:spMkLst>
            <pc:docMk/>
            <pc:sldMk cId="4026609896" sldId="291"/>
            <ac:spMk id="3" creationId="{64310D6B-4418-45DE-B1D2-20B14227277C}"/>
          </ac:spMkLst>
        </pc:spChg>
      </pc:sldChg>
      <pc:sldChg chg="addCm">
        <pc:chgData name="Jenifer Jackson" userId="S::jacksonjn3@vcu.edu::e1188c4d-5987-43e0-985b-0bab9afb0c53" providerId="AD" clId="Web-{DA8068F6-8D21-4B40-1DD7-EC38C45CB1C0}" dt="2021-06-03T13:48:59.198" v="327"/>
        <pc:sldMkLst>
          <pc:docMk/>
          <pc:sldMk cId="1529050575" sldId="297"/>
        </pc:sldMkLst>
      </pc:sldChg>
    </pc:docChg>
  </pc:docChgLst>
  <pc:docChgLst>
    <pc:chgData name="Guest User" userId="S::urn:spo:anon#04e6f0e9cfbf338bc9e639ea1c638e4326d82b6a289a16966cd416e86b0c8d75::" providerId="AD" clId="Web-{BCB170B9-45A2-4C39-7602-452E117176D9}"/>
    <pc:docChg chg="addSld delSld modSld">
      <pc:chgData name="Guest User" userId="S::urn:spo:anon#04e6f0e9cfbf338bc9e639ea1c638e4326d82b6a289a16966cd416e86b0c8d75::" providerId="AD" clId="Web-{BCB170B9-45A2-4C39-7602-452E117176D9}" dt="2021-06-02T15:56:27.690" v="3353" actId="20577"/>
      <pc:docMkLst>
        <pc:docMk/>
      </pc:docMkLst>
      <pc:sldChg chg="addSp delSp modSp mod modShow">
        <pc:chgData name="Guest User" userId="S::urn:spo:anon#04e6f0e9cfbf338bc9e639ea1c638e4326d82b6a289a16966cd416e86b0c8d75::" providerId="AD" clId="Web-{BCB170B9-45A2-4C39-7602-452E117176D9}" dt="2021-06-02T15:44:49.244" v="2893"/>
        <pc:sldMkLst>
          <pc:docMk/>
          <pc:sldMk cId="1661937511" sldId="263"/>
        </pc:sldMkLst>
        <pc:spChg chg="mod">
          <ac:chgData name="Guest User" userId="S::urn:spo:anon#04e6f0e9cfbf338bc9e639ea1c638e4326d82b6a289a16966cd416e86b0c8d75::" providerId="AD" clId="Web-{BCB170B9-45A2-4C39-7602-452E117176D9}" dt="2021-06-02T15:42:51.713" v="2886" actId="1076"/>
          <ac:spMkLst>
            <pc:docMk/>
            <pc:sldMk cId="1661937511" sldId="263"/>
            <ac:spMk id="3" creationId="{AAD93583-62CD-47D0-A58E-76D5B0D6B439}"/>
          </ac:spMkLst>
        </pc:spChg>
        <pc:spChg chg="add del mod">
          <ac:chgData name="Guest User" userId="S::urn:spo:anon#04e6f0e9cfbf338bc9e639ea1c638e4326d82b6a289a16966cd416e86b0c8d75::" providerId="AD" clId="Web-{BCB170B9-45A2-4C39-7602-452E117176D9}" dt="2021-06-02T15:44:37.322" v="2889"/>
          <ac:spMkLst>
            <pc:docMk/>
            <pc:sldMk cId="1661937511" sldId="263"/>
            <ac:spMk id="5" creationId="{1C40C865-8CC2-4445-B90C-A0C70155DA83}"/>
          </ac:spMkLst>
        </pc:spChg>
        <pc:picChg chg="add mod">
          <ac:chgData name="Guest User" userId="S::urn:spo:anon#04e6f0e9cfbf338bc9e639ea1c638e4326d82b6a289a16966cd416e86b0c8d75::" providerId="AD" clId="Web-{BCB170B9-45A2-4C39-7602-452E117176D9}" dt="2021-06-02T14:55:21.862" v="2425" actId="1076"/>
          <ac:picMkLst>
            <pc:docMk/>
            <pc:sldMk cId="1661937511" sldId="263"/>
            <ac:picMk id="4" creationId="{34ACB577-1B80-48CF-BF76-62256B4E3E2E}"/>
          </ac:picMkLst>
        </pc:picChg>
      </pc:sldChg>
      <pc:sldChg chg="modSp">
        <pc:chgData name="Guest User" userId="S::urn:spo:anon#04e6f0e9cfbf338bc9e639ea1c638e4326d82b6a289a16966cd416e86b0c8d75::" providerId="AD" clId="Web-{BCB170B9-45A2-4C39-7602-452E117176D9}" dt="2021-06-02T15:56:27.690" v="3353" actId="20577"/>
        <pc:sldMkLst>
          <pc:docMk/>
          <pc:sldMk cId="3856768239" sldId="264"/>
        </pc:sldMkLst>
        <pc:spChg chg="mod">
          <ac:chgData name="Guest User" userId="S::urn:spo:anon#04e6f0e9cfbf338bc9e639ea1c638e4326d82b6a289a16966cd416e86b0c8d75::" providerId="AD" clId="Web-{BCB170B9-45A2-4C39-7602-452E117176D9}" dt="2021-06-02T15:56:27.690" v="3353" actId="20577"/>
          <ac:spMkLst>
            <pc:docMk/>
            <pc:sldMk cId="3856768239" sldId="264"/>
            <ac:spMk id="3" creationId="{AAD93583-62CD-47D0-A58E-76D5B0D6B439}"/>
          </ac:spMkLst>
        </pc:spChg>
      </pc:sldChg>
      <pc:sldChg chg="modSp">
        <pc:chgData name="Guest User" userId="S::urn:spo:anon#04e6f0e9cfbf338bc9e639ea1c638e4326d82b6a289a16966cd416e86b0c8d75::" providerId="AD" clId="Web-{BCB170B9-45A2-4C39-7602-452E117176D9}" dt="2021-06-02T13:36:22.867" v="1543" actId="20577"/>
        <pc:sldMkLst>
          <pc:docMk/>
          <pc:sldMk cId="1474569884" sldId="266"/>
        </pc:sldMkLst>
        <pc:spChg chg="mod">
          <ac:chgData name="Guest User" userId="S::urn:spo:anon#04e6f0e9cfbf338bc9e639ea1c638e4326d82b6a289a16966cd416e86b0c8d75::" providerId="AD" clId="Web-{BCB170B9-45A2-4C39-7602-452E117176D9}" dt="2021-06-02T13:36:22.867" v="1543" actId="20577"/>
          <ac:spMkLst>
            <pc:docMk/>
            <pc:sldMk cId="1474569884" sldId="266"/>
            <ac:spMk id="2" creationId="{3C0726CA-0E27-4E46-A05D-ED042B771D33}"/>
          </ac:spMkLst>
        </pc:spChg>
        <pc:spChg chg="mod">
          <ac:chgData name="Guest User" userId="S::urn:spo:anon#04e6f0e9cfbf338bc9e639ea1c638e4326d82b6a289a16966cd416e86b0c8d75::" providerId="AD" clId="Web-{BCB170B9-45A2-4C39-7602-452E117176D9}" dt="2021-06-02T13:05:53.358" v="1430" actId="20577"/>
          <ac:spMkLst>
            <pc:docMk/>
            <pc:sldMk cId="1474569884" sldId="266"/>
            <ac:spMk id="3" creationId="{AAD93583-62CD-47D0-A58E-76D5B0D6B439}"/>
          </ac:spMkLst>
        </pc:spChg>
      </pc:sldChg>
      <pc:sldChg chg="modSp">
        <pc:chgData name="Guest User" userId="S::urn:spo:anon#04e6f0e9cfbf338bc9e639ea1c638e4326d82b6a289a16966cd416e86b0c8d75::" providerId="AD" clId="Web-{BCB170B9-45A2-4C39-7602-452E117176D9}" dt="2021-06-02T13:16:33.653" v="1471" actId="20577"/>
        <pc:sldMkLst>
          <pc:docMk/>
          <pc:sldMk cId="2232481921" sldId="267"/>
        </pc:sldMkLst>
        <pc:spChg chg="mod">
          <ac:chgData name="Guest User" userId="S::urn:spo:anon#04e6f0e9cfbf338bc9e639ea1c638e4326d82b6a289a16966cd416e86b0c8d75::" providerId="AD" clId="Web-{BCB170B9-45A2-4C39-7602-452E117176D9}" dt="2021-06-02T13:16:33.653" v="1471" actId="20577"/>
          <ac:spMkLst>
            <pc:docMk/>
            <pc:sldMk cId="2232481921" sldId="267"/>
            <ac:spMk id="3" creationId="{AAD93583-62CD-47D0-A58E-76D5B0D6B439}"/>
          </ac:spMkLst>
        </pc:spChg>
      </pc:sldChg>
      <pc:sldChg chg="del">
        <pc:chgData name="Guest User" userId="S::urn:spo:anon#04e6f0e9cfbf338bc9e639ea1c638e4326d82b6a289a16966cd416e86b0c8d75::" providerId="AD" clId="Web-{BCB170B9-45A2-4C39-7602-452E117176D9}" dt="2021-06-02T14:50:29.474" v="2407"/>
        <pc:sldMkLst>
          <pc:docMk/>
          <pc:sldMk cId="3508617848" sldId="269"/>
        </pc:sldMkLst>
      </pc:sldChg>
      <pc:sldChg chg="modSp">
        <pc:chgData name="Guest User" userId="S::urn:spo:anon#04e6f0e9cfbf338bc9e639ea1c638e4326d82b6a289a16966cd416e86b0c8d75::" providerId="AD" clId="Web-{BCB170B9-45A2-4C39-7602-452E117176D9}" dt="2021-06-02T13:06:18.483" v="1443" actId="20577"/>
        <pc:sldMkLst>
          <pc:docMk/>
          <pc:sldMk cId="2071634991" sldId="271"/>
        </pc:sldMkLst>
        <pc:spChg chg="mod">
          <ac:chgData name="Guest User" userId="S::urn:spo:anon#04e6f0e9cfbf338bc9e639ea1c638e4326d82b6a289a16966cd416e86b0c8d75::" providerId="AD" clId="Web-{BCB170B9-45A2-4C39-7602-452E117176D9}" dt="2021-06-02T13:06:18.483" v="1443" actId="20577"/>
          <ac:spMkLst>
            <pc:docMk/>
            <pc:sldMk cId="2071634991" sldId="271"/>
            <ac:spMk id="3" creationId="{AAD93583-62CD-47D0-A58E-76D5B0D6B439}"/>
          </ac:spMkLst>
        </pc:spChg>
      </pc:sldChg>
      <pc:sldChg chg="addSp delSp modSp new">
        <pc:chgData name="Guest User" userId="S::urn:spo:anon#04e6f0e9cfbf338bc9e639ea1c638e4326d82b6a289a16966cd416e86b0c8d75::" providerId="AD" clId="Web-{BCB170B9-45A2-4C39-7602-452E117176D9}" dt="2021-06-02T13:55:03.708" v="1951" actId="14100"/>
        <pc:sldMkLst>
          <pc:docMk/>
          <pc:sldMk cId="4042760355" sldId="272"/>
        </pc:sldMkLst>
        <pc:spChg chg="add del mod">
          <ac:chgData name="Guest User" userId="S::urn:spo:anon#04e6f0e9cfbf338bc9e639ea1c638e4326d82b6a289a16966cd416e86b0c8d75::" providerId="AD" clId="Web-{BCB170B9-45A2-4C39-7602-452E117176D9}" dt="2021-06-02T13:23:06.151" v="1482"/>
          <ac:spMkLst>
            <pc:docMk/>
            <pc:sldMk cId="4042760355" sldId="272"/>
            <ac:spMk id="3" creationId="{AE2FFF2F-FDE1-42D3-829C-2893E5D98831}"/>
          </ac:spMkLst>
        </pc:spChg>
        <pc:spChg chg="add mod">
          <ac:chgData name="Guest User" userId="S::urn:spo:anon#04e6f0e9cfbf338bc9e639ea1c638e4326d82b6a289a16966cd416e86b0c8d75::" providerId="AD" clId="Web-{BCB170B9-45A2-4C39-7602-452E117176D9}" dt="2021-06-02T13:25:06.198" v="1535" actId="14100"/>
          <ac:spMkLst>
            <pc:docMk/>
            <pc:sldMk cId="4042760355" sldId="272"/>
            <ac:spMk id="4" creationId="{5D3CA547-129D-43A8-BD08-BFCA62F06968}"/>
          </ac:spMkLst>
        </pc:spChg>
        <pc:spChg chg="add mod">
          <ac:chgData name="Guest User" userId="S::urn:spo:anon#04e6f0e9cfbf338bc9e639ea1c638e4326d82b6a289a16966cd416e86b0c8d75::" providerId="AD" clId="Web-{BCB170B9-45A2-4C39-7602-452E117176D9}" dt="2021-06-02T13:55:03.708" v="1951" actId="14100"/>
          <ac:spMkLst>
            <pc:docMk/>
            <pc:sldMk cId="4042760355" sldId="272"/>
            <ac:spMk id="5" creationId="{1411499B-4CE9-41CA-A6E0-552FC505C097}"/>
          </ac:spMkLst>
        </pc:spChg>
        <pc:picChg chg="add mod">
          <ac:chgData name="Guest User" userId="S::urn:spo:anon#04e6f0e9cfbf338bc9e639ea1c638e4326d82b6a289a16966cd416e86b0c8d75::" providerId="AD" clId="Web-{BCB170B9-45A2-4C39-7602-452E117176D9}" dt="2021-06-02T13:22:58.714" v="1476" actId="1076"/>
          <ac:picMkLst>
            <pc:docMk/>
            <pc:sldMk cId="4042760355" sldId="272"/>
            <ac:picMk id="2" creationId="{ED486708-6B14-4404-9F8B-A4039ED6508B}"/>
          </ac:picMkLst>
        </pc:picChg>
      </pc:sldChg>
    </pc:docChg>
  </pc:docChgLst>
  <pc:docChgLst>
    <pc:chgData name="Guest User" userId="S::urn:spo:anon#04e6f0e9cfbf338bc9e639ea1c638e4326d82b6a289a16966cd416e86b0c8d75::" providerId="AD" clId="Web-{25B97A2B-3AC0-6684-B4DC-6B7DD8EF8E48}"/>
    <pc:docChg chg="addSld modSld">
      <pc:chgData name="Guest User" userId="S::urn:spo:anon#04e6f0e9cfbf338bc9e639ea1c638e4326d82b6a289a16966cd416e86b0c8d75::" providerId="AD" clId="Web-{25B97A2B-3AC0-6684-B4DC-6B7DD8EF8E48}" dt="2021-06-01T20:42:57.651" v="1589" actId="1076"/>
      <pc:docMkLst>
        <pc:docMk/>
      </pc:docMkLst>
      <pc:sldChg chg="modSp add replId">
        <pc:chgData name="Guest User" userId="S::urn:spo:anon#04e6f0e9cfbf338bc9e639ea1c638e4326d82b6a289a16966cd416e86b0c8d75::" providerId="AD" clId="Web-{25B97A2B-3AC0-6684-B4DC-6B7DD8EF8E48}" dt="2021-06-01T14:48:52.099" v="135" actId="20577"/>
        <pc:sldMkLst>
          <pc:docMk/>
          <pc:sldMk cId="1661937511" sldId="263"/>
        </pc:sldMkLst>
        <pc:spChg chg="mod">
          <ac:chgData name="Guest User" userId="S::urn:spo:anon#04e6f0e9cfbf338bc9e639ea1c638e4326d82b6a289a16966cd416e86b0c8d75::" providerId="AD" clId="Web-{25B97A2B-3AC0-6684-B4DC-6B7DD8EF8E48}" dt="2021-06-01T14:48:52.099" v="135" actId="20577"/>
          <ac:spMkLst>
            <pc:docMk/>
            <pc:sldMk cId="1661937511" sldId="263"/>
            <ac:spMk id="2" creationId="{3C0726CA-0E27-4E46-A05D-ED042B771D33}"/>
          </ac:spMkLst>
        </pc:spChg>
        <pc:spChg chg="mod">
          <ac:chgData name="Guest User" userId="S::urn:spo:anon#04e6f0e9cfbf338bc9e639ea1c638e4326d82b6a289a16966cd416e86b0c8d75::" providerId="AD" clId="Web-{25B97A2B-3AC0-6684-B4DC-6B7DD8EF8E48}" dt="2021-06-01T14:40:20.695" v="35" actId="20577"/>
          <ac:spMkLst>
            <pc:docMk/>
            <pc:sldMk cId="1661937511" sldId="263"/>
            <ac:spMk id="3" creationId="{AAD93583-62CD-47D0-A58E-76D5B0D6B439}"/>
          </ac:spMkLst>
        </pc:spChg>
      </pc:sldChg>
      <pc:sldChg chg="modSp add replId">
        <pc:chgData name="Guest User" userId="S::urn:spo:anon#04e6f0e9cfbf338bc9e639ea1c638e4326d82b6a289a16966cd416e86b0c8d75::" providerId="AD" clId="Web-{25B97A2B-3AC0-6684-B4DC-6B7DD8EF8E48}" dt="2021-06-01T14:48:55.676" v="140" actId="20577"/>
        <pc:sldMkLst>
          <pc:docMk/>
          <pc:sldMk cId="3856768239" sldId="264"/>
        </pc:sldMkLst>
        <pc:spChg chg="mod">
          <ac:chgData name="Guest User" userId="S::urn:spo:anon#04e6f0e9cfbf338bc9e639ea1c638e4326d82b6a289a16966cd416e86b0c8d75::" providerId="AD" clId="Web-{25B97A2B-3AC0-6684-B4DC-6B7DD8EF8E48}" dt="2021-06-01T14:48:55.676" v="140" actId="20577"/>
          <ac:spMkLst>
            <pc:docMk/>
            <pc:sldMk cId="3856768239" sldId="264"/>
            <ac:spMk id="2" creationId="{3C0726CA-0E27-4E46-A05D-ED042B771D33}"/>
          </ac:spMkLst>
        </pc:spChg>
        <pc:spChg chg="mod">
          <ac:chgData name="Guest User" userId="S::urn:spo:anon#04e6f0e9cfbf338bc9e639ea1c638e4326d82b6a289a16966cd416e86b0c8d75::" providerId="AD" clId="Web-{25B97A2B-3AC0-6684-B4DC-6B7DD8EF8E48}" dt="2021-06-01T14:40:50.524" v="63" actId="20577"/>
          <ac:spMkLst>
            <pc:docMk/>
            <pc:sldMk cId="3856768239" sldId="264"/>
            <ac:spMk id="3" creationId="{AAD93583-62CD-47D0-A58E-76D5B0D6B439}"/>
          </ac:spMkLst>
        </pc:spChg>
      </pc:sldChg>
      <pc:sldChg chg="modSp add replId">
        <pc:chgData name="Guest User" userId="S::urn:spo:anon#04e6f0e9cfbf338bc9e639ea1c638e4326d82b6a289a16966cd416e86b0c8d75::" providerId="AD" clId="Web-{25B97A2B-3AC0-6684-B4DC-6B7DD8EF8E48}" dt="2021-06-01T14:49:00.567" v="144" actId="20577"/>
        <pc:sldMkLst>
          <pc:docMk/>
          <pc:sldMk cId="2562640881" sldId="265"/>
        </pc:sldMkLst>
        <pc:spChg chg="mod">
          <ac:chgData name="Guest User" userId="S::urn:spo:anon#04e6f0e9cfbf338bc9e639ea1c638e4326d82b6a289a16966cd416e86b0c8d75::" providerId="AD" clId="Web-{25B97A2B-3AC0-6684-B4DC-6B7DD8EF8E48}" dt="2021-06-01T14:49:00.567" v="144" actId="20577"/>
          <ac:spMkLst>
            <pc:docMk/>
            <pc:sldMk cId="2562640881" sldId="265"/>
            <ac:spMk id="2" creationId="{3C0726CA-0E27-4E46-A05D-ED042B771D33}"/>
          </ac:spMkLst>
        </pc:spChg>
        <pc:spChg chg="mod">
          <ac:chgData name="Guest User" userId="S::urn:spo:anon#04e6f0e9cfbf338bc9e639ea1c638e4326d82b6a289a16966cd416e86b0c8d75::" providerId="AD" clId="Web-{25B97A2B-3AC0-6684-B4DC-6B7DD8EF8E48}" dt="2021-06-01T14:42:48.402" v="124" actId="20577"/>
          <ac:spMkLst>
            <pc:docMk/>
            <pc:sldMk cId="2562640881" sldId="265"/>
            <ac:spMk id="3" creationId="{AAD93583-62CD-47D0-A58E-76D5B0D6B439}"/>
          </ac:spMkLst>
        </pc:spChg>
      </pc:sldChg>
      <pc:sldChg chg="modSp add replId">
        <pc:chgData name="Guest User" userId="S::urn:spo:anon#04e6f0e9cfbf338bc9e639ea1c638e4326d82b6a289a16966cd416e86b0c8d75::" providerId="AD" clId="Web-{25B97A2B-3AC0-6684-B4DC-6B7DD8EF8E48}" dt="2021-06-01T19:36:50.799" v="1562" actId="20577"/>
        <pc:sldMkLst>
          <pc:docMk/>
          <pc:sldMk cId="1474569884" sldId="266"/>
        </pc:sldMkLst>
        <pc:spChg chg="mod">
          <ac:chgData name="Guest User" userId="S::urn:spo:anon#04e6f0e9cfbf338bc9e639ea1c638e4326d82b6a289a16966cd416e86b0c8d75::" providerId="AD" clId="Web-{25B97A2B-3AC0-6684-B4DC-6B7DD8EF8E48}" dt="2021-06-01T14:49:47.740" v="189" actId="20577"/>
          <ac:spMkLst>
            <pc:docMk/>
            <pc:sldMk cId="1474569884" sldId="266"/>
            <ac:spMk id="2" creationId="{3C0726CA-0E27-4E46-A05D-ED042B771D33}"/>
          </ac:spMkLst>
        </pc:spChg>
        <pc:spChg chg="mod">
          <ac:chgData name="Guest User" userId="S::urn:spo:anon#04e6f0e9cfbf338bc9e639ea1c638e4326d82b6a289a16966cd416e86b0c8d75::" providerId="AD" clId="Web-{25B97A2B-3AC0-6684-B4DC-6B7DD8EF8E48}" dt="2021-06-01T19:36:50.799" v="1562" actId="20577"/>
          <ac:spMkLst>
            <pc:docMk/>
            <pc:sldMk cId="1474569884" sldId="266"/>
            <ac:spMk id="3" creationId="{AAD93583-62CD-47D0-A58E-76D5B0D6B439}"/>
          </ac:spMkLst>
        </pc:spChg>
      </pc:sldChg>
      <pc:sldChg chg="addSp delSp modSp add replId">
        <pc:chgData name="Guest User" userId="S::urn:spo:anon#04e6f0e9cfbf338bc9e639ea1c638e4326d82b6a289a16966cd416e86b0c8d75::" providerId="AD" clId="Web-{25B97A2B-3AC0-6684-B4DC-6B7DD8EF8E48}" dt="2021-06-01T19:30:30.665" v="1557" actId="20577"/>
        <pc:sldMkLst>
          <pc:docMk/>
          <pc:sldMk cId="2232481921" sldId="267"/>
        </pc:sldMkLst>
        <pc:spChg chg="mod">
          <ac:chgData name="Guest User" userId="S::urn:spo:anon#04e6f0e9cfbf338bc9e639ea1c638e4326d82b6a289a16966cd416e86b0c8d75::" providerId="AD" clId="Web-{25B97A2B-3AC0-6684-B4DC-6B7DD8EF8E48}" dt="2021-06-01T14:50:28.538" v="201" actId="20577"/>
          <ac:spMkLst>
            <pc:docMk/>
            <pc:sldMk cId="2232481921" sldId="267"/>
            <ac:spMk id="2" creationId="{3C0726CA-0E27-4E46-A05D-ED042B771D33}"/>
          </ac:spMkLst>
        </pc:spChg>
        <pc:spChg chg="add del mod">
          <ac:chgData name="Guest User" userId="S::urn:spo:anon#04e6f0e9cfbf338bc9e639ea1c638e4326d82b6a289a16966cd416e86b0c8d75::" providerId="AD" clId="Web-{25B97A2B-3AC0-6684-B4DC-6B7DD8EF8E48}" dt="2021-06-01T19:30:30.665" v="1557" actId="20577"/>
          <ac:spMkLst>
            <pc:docMk/>
            <pc:sldMk cId="2232481921" sldId="267"/>
            <ac:spMk id="3" creationId="{AAD93583-62CD-47D0-A58E-76D5B0D6B439}"/>
          </ac:spMkLst>
        </pc:spChg>
        <pc:spChg chg="add del mod">
          <ac:chgData name="Guest User" userId="S::urn:spo:anon#04e6f0e9cfbf338bc9e639ea1c638e4326d82b6a289a16966cd416e86b0c8d75::" providerId="AD" clId="Web-{25B97A2B-3AC0-6684-B4DC-6B7DD8EF8E48}" dt="2021-06-01T19:09:01.777" v="207"/>
          <ac:spMkLst>
            <pc:docMk/>
            <pc:sldMk cId="2232481921" sldId="267"/>
            <ac:spMk id="5" creationId="{E3106B72-0DC8-4F90-A3B8-985DA47E91FF}"/>
          </ac:spMkLst>
        </pc:spChg>
      </pc:sldChg>
      <pc:sldChg chg="addSp delSp modSp new">
        <pc:chgData name="Guest User" userId="S::urn:spo:anon#04e6f0e9cfbf338bc9e639ea1c638e4326d82b6a289a16966cd416e86b0c8d75::" providerId="AD" clId="Web-{25B97A2B-3AC0-6684-B4DC-6B7DD8EF8E48}" dt="2021-06-01T20:41:29.024" v="1585" actId="1076"/>
        <pc:sldMkLst>
          <pc:docMk/>
          <pc:sldMk cId="3508617848" sldId="269"/>
        </pc:sldMkLst>
        <pc:spChg chg="del">
          <ac:chgData name="Guest User" userId="S::urn:spo:anon#04e6f0e9cfbf338bc9e639ea1c638e4326d82b6a289a16966cd416e86b0c8d75::" providerId="AD" clId="Web-{25B97A2B-3AC0-6684-B4DC-6B7DD8EF8E48}" dt="2021-06-01T20:37:24.816" v="1565"/>
          <ac:spMkLst>
            <pc:docMk/>
            <pc:sldMk cId="3508617848" sldId="269"/>
            <ac:spMk id="2" creationId="{D2712E33-8CA4-46E1-937D-57769D19B149}"/>
          </ac:spMkLst>
        </pc:spChg>
        <pc:spChg chg="del">
          <ac:chgData name="Guest User" userId="S::urn:spo:anon#04e6f0e9cfbf338bc9e639ea1c638e4326d82b6a289a16966cd416e86b0c8d75::" providerId="AD" clId="Web-{25B97A2B-3AC0-6684-B4DC-6B7DD8EF8E48}" dt="2021-06-01T20:37:24.816" v="1564"/>
          <ac:spMkLst>
            <pc:docMk/>
            <pc:sldMk cId="3508617848" sldId="269"/>
            <ac:spMk id="3" creationId="{31D6B540-DE6D-42AF-BF2E-5E55C593FE36}"/>
          </ac:spMkLst>
        </pc:spChg>
        <pc:picChg chg="add del mod">
          <ac:chgData name="Guest User" userId="S::urn:spo:anon#04e6f0e9cfbf338bc9e639ea1c638e4326d82b6a289a16966cd416e86b0c8d75::" providerId="AD" clId="Web-{25B97A2B-3AC0-6684-B4DC-6B7DD8EF8E48}" dt="2021-06-01T20:38:24.567" v="1570"/>
          <ac:picMkLst>
            <pc:docMk/>
            <pc:sldMk cId="3508617848" sldId="269"/>
            <ac:picMk id="4" creationId="{5A44CBAA-4655-4496-B39C-61AC2C392D3E}"/>
          </ac:picMkLst>
        </pc:picChg>
        <pc:picChg chg="add mod">
          <ac:chgData name="Guest User" userId="S::urn:spo:anon#04e6f0e9cfbf338bc9e639ea1c638e4326d82b6a289a16966cd416e86b0c8d75::" providerId="AD" clId="Web-{25B97A2B-3AC0-6684-B4DC-6B7DD8EF8E48}" dt="2021-06-01T20:38:57.381" v="1580" actId="1076"/>
          <ac:picMkLst>
            <pc:docMk/>
            <pc:sldMk cId="3508617848" sldId="269"/>
            <ac:picMk id="5" creationId="{7878DD6F-45EB-4736-806A-2C09F56F28B2}"/>
          </ac:picMkLst>
        </pc:picChg>
        <pc:picChg chg="add mod">
          <ac:chgData name="Guest User" userId="S::urn:spo:anon#04e6f0e9cfbf338bc9e639ea1c638e4326d82b6a289a16966cd416e86b0c8d75::" providerId="AD" clId="Web-{25B97A2B-3AC0-6684-B4DC-6B7DD8EF8E48}" dt="2021-06-01T20:38:51.677" v="1578" actId="1076"/>
          <ac:picMkLst>
            <pc:docMk/>
            <pc:sldMk cId="3508617848" sldId="269"/>
            <ac:picMk id="6" creationId="{48C2344D-8365-4437-9825-5021A66C62B4}"/>
          </ac:picMkLst>
        </pc:picChg>
        <pc:picChg chg="add mod">
          <ac:chgData name="Guest User" userId="S::urn:spo:anon#04e6f0e9cfbf338bc9e639ea1c638e4326d82b6a289a16966cd416e86b0c8d75::" providerId="AD" clId="Web-{25B97A2B-3AC0-6684-B4DC-6B7DD8EF8E48}" dt="2021-06-01T20:41:29.024" v="1585" actId="1076"/>
          <ac:picMkLst>
            <pc:docMk/>
            <pc:sldMk cId="3508617848" sldId="269"/>
            <ac:picMk id="7" creationId="{CE510050-6A8E-4451-9F36-024801A729B4}"/>
          </ac:picMkLst>
        </pc:picChg>
      </pc:sldChg>
      <pc:sldChg chg="addSp modSp new">
        <pc:chgData name="Guest User" userId="S::urn:spo:anon#04e6f0e9cfbf338bc9e639ea1c638e4326d82b6a289a16966cd416e86b0c8d75::" providerId="AD" clId="Web-{25B97A2B-3AC0-6684-B4DC-6B7DD8EF8E48}" dt="2021-06-01T20:42:57.651" v="1589" actId="1076"/>
        <pc:sldMkLst>
          <pc:docMk/>
          <pc:sldMk cId="2084903957" sldId="270"/>
        </pc:sldMkLst>
        <pc:picChg chg="add mod">
          <ac:chgData name="Guest User" userId="S::urn:spo:anon#04e6f0e9cfbf338bc9e639ea1c638e4326d82b6a289a16966cd416e86b0c8d75::" providerId="AD" clId="Web-{25B97A2B-3AC0-6684-B4DC-6B7DD8EF8E48}" dt="2021-06-01T20:42:57.651" v="1589" actId="1076"/>
          <ac:picMkLst>
            <pc:docMk/>
            <pc:sldMk cId="2084903957" sldId="270"/>
            <ac:picMk id="2" creationId="{61F564C8-2150-405F-AC59-ED4EFB18B04B}"/>
          </ac:picMkLst>
        </pc:picChg>
      </pc:sldChg>
    </pc:docChg>
  </pc:docChgLst>
  <pc:docChgLst>
    <pc:chgData name="Guest User" userId="S::urn:spo:anon#04e6f0e9cfbf338bc9e639ea1c638e4326d82b6a289a16966cd416e86b0c8d75::" providerId="AD" clId="Web-{FAE2203F-B762-561B-91BF-FD4DD5AFD608}"/>
    <pc:docChg chg="delSld modSld sldOrd">
      <pc:chgData name="Guest User" userId="S::urn:spo:anon#04e6f0e9cfbf338bc9e639ea1c638e4326d82b6a289a16966cd416e86b0c8d75::" providerId="AD" clId="Web-{FAE2203F-B762-561B-91BF-FD4DD5AFD608}" dt="2021-06-03T02:03:40.982" v="296" actId="20577"/>
      <pc:docMkLst>
        <pc:docMk/>
      </pc:docMkLst>
      <pc:sldChg chg="addSp delSp modSp ord">
        <pc:chgData name="Guest User" userId="S::urn:spo:anon#04e6f0e9cfbf338bc9e639ea1c638e4326d82b6a289a16966cd416e86b0c8d75::" providerId="AD" clId="Web-{FAE2203F-B762-561B-91BF-FD4DD5AFD608}" dt="2021-06-03T00:26:32.777" v="209"/>
        <pc:sldMkLst>
          <pc:docMk/>
          <pc:sldMk cId="3323293378" sldId="275"/>
        </pc:sldMkLst>
        <pc:spChg chg="mod">
          <ac:chgData name="Guest User" userId="S::urn:spo:anon#04e6f0e9cfbf338bc9e639ea1c638e4326d82b6a289a16966cd416e86b0c8d75::" providerId="AD" clId="Web-{FAE2203F-B762-561B-91BF-FD4DD5AFD608}" dt="2021-06-02T23:53:45.415" v="200" actId="20577"/>
          <ac:spMkLst>
            <pc:docMk/>
            <pc:sldMk cId="3323293378" sldId="275"/>
            <ac:spMk id="3" creationId="{2A269BA1-9752-4A0F-833E-23585E1981D8}"/>
          </ac:spMkLst>
        </pc:spChg>
        <pc:spChg chg="add del mod">
          <ac:chgData name="Guest User" userId="S::urn:spo:anon#04e6f0e9cfbf338bc9e639ea1c638e4326d82b6a289a16966cd416e86b0c8d75::" providerId="AD" clId="Web-{FAE2203F-B762-561B-91BF-FD4DD5AFD608}" dt="2021-06-02T18:55:13.918" v="32"/>
          <ac:spMkLst>
            <pc:docMk/>
            <pc:sldMk cId="3323293378" sldId="275"/>
            <ac:spMk id="4" creationId="{526D3EB3-F584-4438-8093-0892032839D5}"/>
          </ac:spMkLst>
        </pc:spChg>
        <pc:spChg chg="add del mod">
          <ac:chgData name="Guest User" userId="S::urn:spo:anon#04e6f0e9cfbf338bc9e639ea1c638e4326d82b6a289a16966cd416e86b0c8d75::" providerId="AD" clId="Web-{FAE2203F-B762-561B-91BF-FD4DD5AFD608}" dt="2021-06-02T22:58:19.500" v="91"/>
          <ac:spMkLst>
            <pc:docMk/>
            <pc:sldMk cId="3323293378" sldId="275"/>
            <ac:spMk id="4" creationId="{B10A02EA-4078-4C8D-A612-78F667E4F56F}"/>
          </ac:spMkLst>
        </pc:spChg>
        <pc:graphicFrameChg chg="add mod ord modGraphic">
          <ac:chgData name="Guest User" userId="S::urn:spo:anon#04e6f0e9cfbf338bc9e639ea1c638e4326d82b6a289a16966cd416e86b0c8d75::" providerId="AD" clId="Web-{FAE2203F-B762-561B-91BF-FD4DD5AFD608}" dt="2021-06-02T23:13:28.117" v="199"/>
          <ac:graphicFrameMkLst>
            <pc:docMk/>
            <pc:sldMk cId="3323293378" sldId="275"/>
            <ac:graphicFrameMk id="6" creationId="{73A6192E-83B3-4B78-AFBD-50160684C262}"/>
          </ac:graphicFrameMkLst>
        </pc:graphicFrameChg>
        <pc:graphicFrameChg chg="del mod modGraphic">
          <ac:chgData name="Guest User" userId="S::urn:spo:anon#04e6f0e9cfbf338bc9e639ea1c638e4326d82b6a289a16966cd416e86b0c8d75::" providerId="AD" clId="Web-{FAE2203F-B762-561B-91BF-FD4DD5AFD608}" dt="2021-06-02T18:55:07.777" v="31"/>
          <ac:graphicFrameMkLst>
            <pc:docMk/>
            <pc:sldMk cId="3323293378" sldId="275"/>
            <ac:graphicFrameMk id="6" creationId="{96C74ECC-A92B-40AF-8C38-0D719DD86CD4}"/>
          </ac:graphicFrameMkLst>
        </pc:graphicFrameChg>
        <pc:graphicFrameChg chg="add del mod ord modGraphic">
          <ac:chgData name="Guest User" userId="S::urn:spo:anon#04e6f0e9cfbf338bc9e639ea1c638e4326d82b6a289a16966cd416e86b0c8d75::" providerId="AD" clId="Web-{FAE2203F-B762-561B-91BF-FD4DD5AFD608}" dt="2021-06-02T22:58:11.687" v="90"/>
          <ac:graphicFrameMkLst>
            <pc:docMk/>
            <pc:sldMk cId="3323293378" sldId="275"/>
            <ac:graphicFrameMk id="7" creationId="{E917BF35-69BD-418D-AA40-812C716F2242}"/>
          </ac:graphicFrameMkLst>
        </pc:graphicFrameChg>
      </pc:sldChg>
      <pc:sldChg chg="del ord">
        <pc:chgData name="Guest User" userId="S::urn:spo:anon#04e6f0e9cfbf338bc9e639ea1c638e4326d82b6a289a16966cd416e86b0c8d75::" providerId="AD" clId="Web-{FAE2203F-B762-561B-91BF-FD4DD5AFD608}" dt="2021-06-03T01:00:25.079" v="237"/>
        <pc:sldMkLst>
          <pc:docMk/>
          <pc:sldMk cId="1551503075" sldId="279"/>
        </pc:sldMkLst>
      </pc:sldChg>
      <pc:sldChg chg="modSp">
        <pc:chgData name="Guest User" userId="S::urn:spo:anon#04e6f0e9cfbf338bc9e639ea1c638e4326d82b6a289a16966cd416e86b0c8d75::" providerId="AD" clId="Web-{FAE2203F-B762-561B-91BF-FD4DD5AFD608}" dt="2021-06-03T02:03:40.982" v="296" actId="20577"/>
        <pc:sldMkLst>
          <pc:docMk/>
          <pc:sldMk cId="227228286" sldId="284"/>
        </pc:sldMkLst>
        <pc:spChg chg="mod">
          <ac:chgData name="Guest User" userId="S::urn:spo:anon#04e6f0e9cfbf338bc9e639ea1c638e4326d82b6a289a16966cd416e86b0c8d75::" providerId="AD" clId="Web-{FAE2203F-B762-561B-91BF-FD4DD5AFD608}" dt="2021-06-03T02:03:40.982" v="296" actId="20577"/>
          <ac:spMkLst>
            <pc:docMk/>
            <pc:sldMk cId="227228286" sldId="284"/>
            <ac:spMk id="2" creationId="{00841E29-DCBB-4E34-9ED8-C774526F0049}"/>
          </ac:spMkLst>
        </pc:spChg>
        <pc:picChg chg="mod">
          <ac:chgData name="Guest User" userId="S::urn:spo:anon#04e6f0e9cfbf338bc9e639ea1c638e4326d82b6a289a16966cd416e86b0c8d75::" providerId="AD" clId="Web-{FAE2203F-B762-561B-91BF-FD4DD5AFD608}" dt="2021-06-03T01:56:13.780" v="263" actId="14100"/>
          <ac:picMkLst>
            <pc:docMk/>
            <pc:sldMk cId="227228286" sldId="284"/>
            <ac:picMk id="4" creationId="{5C0E0062-7D99-4607-9C20-F8FFB845BD63}"/>
          </ac:picMkLst>
        </pc:picChg>
      </pc:sldChg>
      <pc:sldChg chg="modSp">
        <pc:chgData name="Guest User" userId="S::urn:spo:anon#04e6f0e9cfbf338bc9e639ea1c638e4326d82b6a289a16966cd416e86b0c8d75::" providerId="AD" clId="Web-{FAE2203F-B762-561B-91BF-FD4DD5AFD608}" dt="2021-06-03T01:51:10.333" v="251"/>
        <pc:sldMkLst>
          <pc:docMk/>
          <pc:sldMk cId="3305757425" sldId="296"/>
        </pc:sldMkLst>
        <pc:spChg chg="mod">
          <ac:chgData name="Guest User" userId="S::urn:spo:anon#04e6f0e9cfbf338bc9e639ea1c638e4326d82b6a289a16966cd416e86b0c8d75::" providerId="AD" clId="Web-{FAE2203F-B762-561B-91BF-FD4DD5AFD608}" dt="2021-06-03T01:50:28.331" v="247" actId="20577"/>
          <ac:spMkLst>
            <pc:docMk/>
            <pc:sldMk cId="3305757425" sldId="296"/>
            <ac:spMk id="2" creationId="{00841E29-DCBB-4E34-9ED8-C774526F0049}"/>
          </ac:spMkLst>
        </pc:spChg>
        <pc:graphicFrameChg chg="mod modGraphic">
          <ac:chgData name="Guest User" userId="S::urn:spo:anon#04e6f0e9cfbf338bc9e639ea1c638e4326d82b6a289a16966cd416e86b0c8d75::" providerId="AD" clId="Web-{FAE2203F-B762-561B-91BF-FD4DD5AFD608}" dt="2021-06-03T01:51:10.333" v="251"/>
          <ac:graphicFrameMkLst>
            <pc:docMk/>
            <pc:sldMk cId="3305757425" sldId="296"/>
            <ac:graphicFrameMk id="3" creationId="{B8DECAF8-0C85-4582-A20C-63D7349EE081}"/>
          </ac:graphicFrameMkLst>
        </pc:graphicFrameChg>
      </pc:sldChg>
    </pc:docChg>
  </pc:docChgLst>
  <pc:docChgLst>
    <pc:chgData name="Guest User" userId="S::urn:spo:anon#04e6f0e9cfbf338bc9e639ea1c638e4326d82b6a289a16966cd416e86b0c8d75::" providerId="AD" clId="Web-{21697DB2-15B1-F72A-CCE9-23F53F188E6C}"/>
    <pc:docChg chg="modSld">
      <pc:chgData name="Guest User" userId="S::urn:spo:anon#04e6f0e9cfbf338bc9e639ea1c638e4326d82b6a289a16966cd416e86b0c8d75::" providerId="AD" clId="Web-{21697DB2-15B1-F72A-CCE9-23F53F188E6C}" dt="2021-06-15T22:11:14.616" v="7"/>
      <pc:docMkLst>
        <pc:docMk/>
      </pc:docMkLst>
      <pc:sldChg chg="modSp">
        <pc:chgData name="Guest User" userId="S::urn:spo:anon#04e6f0e9cfbf338bc9e639ea1c638e4326d82b6a289a16966cd416e86b0c8d75::" providerId="AD" clId="Web-{21697DB2-15B1-F72A-CCE9-23F53F188E6C}" dt="2021-06-15T22:11:14.616" v="7"/>
        <pc:sldMkLst>
          <pc:docMk/>
          <pc:sldMk cId="3305757425" sldId="296"/>
        </pc:sldMkLst>
        <pc:graphicFrameChg chg="mod modGraphic">
          <ac:chgData name="Guest User" userId="S::urn:spo:anon#04e6f0e9cfbf338bc9e639ea1c638e4326d82b6a289a16966cd416e86b0c8d75::" providerId="AD" clId="Web-{21697DB2-15B1-F72A-CCE9-23F53F188E6C}" dt="2021-06-15T22:11:14.616" v="7"/>
          <ac:graphicFrameMkLst>
            <pc:docMk/>
            <pc:sldMk cId="3305757425" sldId="296"/>
            <ac:graphicFrameMk id="3" creationId="{B8DECAF8-0C85-4582-A20C-63D7349EE081}"/>
          </ac:graphicFrameMkLst>
        </pc:graphicFrameChg>
      </pc:sldChg>
    </pc:docChg>
  </pc:docChgLst>
  <pc:docChgLst>
    <pc:chgData name="Guest User" userId="S::urn:spo:anon#04e6f0e9cfbf338bc9e639ea1c638e4326d82b6a289a16966cd416e86b0c8d75::" providerId="AD" clId="Web-{41F54BA7-4070-81D0-9784-8C02FB1E43C6}"/>
    <pc:docChg chg="modSld">
      <pc:chgData name="Guest User" userId="S::urn:spo:anon#04e6f0e9cfbf338bc9e639ea1c638e4326d82b6a289a16966cd416e86b0c8d75::" providerId="AD" clId="Web-{41F54BA7-4070-81D0-9784-8C02FB1E43C6}" dt="2021-06-02T15:59:22.867" v="244" actId="1076"/>
      <pc:docMkLst>
        <pc:docMk/>
      </pc:docMkLst>
      <pc:sldChg chg="modSp">
        <pc:chgData name="Guest User" userId="S::urn:spo:anon#04e6f0e9cfbf338bc9e639ea1c638e4326d82b6a289a16966cd416e86b0c8d75::" providerId="AD" clId="Web-{41F54BA7-4070-81D0-9784-8C02FB1E43C6}" dt="2021-06-02T15:59:22.867" v="244" actId="1076"/>
        <pc:sldMkLst>
          <pc:docMk/>
          <pc:sldMk cId="3856768239" sldId="264"/>
        </pc:sldMkLst>
        <pc:spChg chg="mod">
          <ac:chgData name="Guest User" userId="S::urn:spo:anon#04e6f0e9cfbf338bc9e639ea1c638e4326d82b6a289a16966cd416e86b0c8d75::" providerId="AD" clId="Web-{41F54BA7-4070-81D0-9784-8C02FB1E43C6}" dt="2021-06-02T15:59:22.867" v="244" actId="1076"/>
          <ac:spMkLst>
            <pc:docMk/>
            <pc:sldMk cId="3856768239" sldId="264"/>
            <ac:spMk id="3" creationId="{AAD93583-62CD-47D0-A58E-76D5B0D6B439}"/>
          </ac:spMkLst>
        </pc:spChg>
      </pc:sldChg>
    </pc:docChg>
  </pc:docChgLst>
  <pc:docChgLst>
    <pc:chgData name="Guest User" userId="S::urn:spo:anon#04e6f0e9cfbf338bc9e639ea1c638e4326d82b6a289a16966cd416e86b0c8d75::" providerId="AD" clId="Web-{9C568270-9740-D509-F070-56B0FF536EBF}"/>
    <pc:docChg chg="addSld delSld modSld sldOrd addMainMaster delMainMaster">
      <pc:chgData name="Guest User" userId="S::urn:spo:anon#04e6f0e9cfbf338bc9e639ea1c638e4326d82b6a289a16966cd416e86b0c8d75::" providerId="AD" clId="Web-{9C568270-9740-D509-F070-56B0FF536EBF}" dt="2021-06-01T15:32:33.696" v="560" actId="20577"/>
      <pc:docMkLst>
        <pc:docMk/>
      </pc:docMkLst>
      <pc:sldChg chg="addSp delSp modSp mod setBg modClrScheme addAnim delAnim modAnim delDesignElem chgLayout">
        <pc:chgData name="Guest User" userId="S::urn:spo:anon#04e6f0e9cfbf338bc9e639ea1c638e4326d82b6a289a16966cd416e86b0c8d75::" providerId="AD" clId="Web-{9C568270-9740-D509-F070-56B0FF536EBF}" dt="2021-06-01T15:30:10.316" v="546" actId="20577"/>
        <pc:sldMkLst>
          <pc:docMk/>
          <pc:sldMk cId="2327652634" sldId="256"/>
        </pc:sldMkLst>
        <pc:spChg chg="mod ord">
          <ac:chgData name="Guest User" userId="S::urn:spo:anon#04e6f0e9cfbf338bc9e639ea1c638e4326d82b6a289a16966cd416e86b0c8d75::" providerId="AD" clId="Web-{9C568270-9740-D509-F070-56B0FF536EBF}" dt="2021-06-01T15:29:53.081" v="543"/>
          <ac:spMkLst>
            <pc:docMk/>
            <pc:sldMk cId="2327652634" sldId="256"/>
            <ac:spMk id="2" creationId="{81D026B2-7C28-4F40-B2D7-B55FEC007311}"/>
          </ac:spMkLst>
        </pc:spChg>
        <pc:spChg chg="mod ord">
          <ac:chgData name="Guest User" userId="S::urn:spo:anon#04e6f0e9cfbf338bc9e639ea1c638e4326d82b6a289a16966cd416e86b0c8d75::" providerId="AD" clId="Web-{9C568270-9740-D509-F070-56B0FF536EBF}" dt="2021-06-01T15:30:10.316" v="546" actId="20577"/>
          <ac:spMkLst>
            <pc:docMk/>
            <pc:sldMk cId="2327652634" sldId="256"/>
            <ac:spMk id="3" creationId="{05813251-A8F2-4922-90C0-3514045FFB0F}"/>
          </ac:spMkLst>
        </pc:spChg>
        <pc:spChg chg="add del mod">
          <ac:chgData name="Guest User" userId="S::urn:spo:anon#04e6f0e9cfbf338bc9e639ea1c638e4326d82b6a289a16966cd416e86b0c8d75::" providerId="AD" clId="Web-{9C568270-9740-D509-F070-56B0FF536EBF}" dt="2021-06-01T14:13:40.412" v="25"/>
          <ac:spMkLst>
            <pc:docMk/>
            <pc:sldMk cId="2327652634" sldId="256"/>
            <ac:spMk id="5" creationId="{FA4AC85E-6A2D-47FD-9D43-62164F461700}"/>
          </ac:spMkLst>
        </pc:spChg>
        <pc:spChg chg="add del">
          <ac:chgData name="Guest User" userId="S::urn:spo:anon#04e6f0e9cfbf338bc9e639ea1c638e4326d82b6a289a16966cd416e86b0c8d75::" providerId="AD" clId="Web-{9C568270-9740-D509-F070-56B0FF536EBF}" dt="2021-06-01T14:12:46.129" v="9"/>
          <ac:spMkLst>
            <pc:docMk/>
            <pc:sldMk cId="2327652634" sldId="256"/>
            <ac:spMk id="182" creationId="{BA6285CA-6AFA-4F27-AFB5-1B32CDE09B1A}"/>
          </ac:spMkLst>
        </pc:spChg>
        <pc:spChg chg="add del">
          <ac:chgData name="Guest User" userId="S::urn:spo:anon#04e6f0e9cfbf338bc9e639ea1c638e4326d82b6a289a16966cd416e86b0c8d75::" providerId="AD" clId="Web-{9C568270-9740-D509-F070-56B0FF536EBF}" dt="2021-06-01T14:12:46.129" v="9"/>
          <ac:spMkLst>
            <pc:docMk/>
            <pc:sldMk cId="2327652634" sldId="256"/>
            <ac:spMk id="183" creationId="{AF152BFE-7BA8-4007-AD9C-F4DC95E437EE}"/>
          </ac:spMkLst>
        </pc:spChg>
        <pc:spChg chg="add del">
          <ac:chgData name="Guest User" userId="S::urn:spo:anon#04e6f0e9cfbf338bc9e639ea1c638e4326d82b6a289a16966cd416e86b0c8d75::" providerId="AD" clId="Web-{9C568270-9740-D509-F070-56B0FF536EBF}" dt="2021-06-01T14:12:46.129" v="9"/>
          <ac:spMkLst>
            <pc:docMk/>
            <pc:sldMk cId="2327652634" sldId="256"/>
            <ac:spMk id="184" creationId="{7BCC6446-8462-4A63-9B6F-8F57EC40F648}"/>
          </ac:spMkLst>
        </pc:spChg>
        <pc:spChg chg="add del">
          <ac:chgData name="Guest User" userId="S::urn:spo:anon#04e6f0e9cfbf338bc9e639ea1c638e4326d82b6a289a16966cd416e86b0c8d75::" providerId="AD" clId="Web-{9C568270-9740-D509-F070-56B0FF536EBF}" dt="2021-06-01T14:12:46.129" v="9"/>
          <ac:spMkLst>
            <pc:docMk/>
            <pc:sldMk cId="2327652634" sldId="256"/>
            <ac:spMk id="185" creationId="{B6DE7CCF-F894-44DD-9FA3-8BD0D5CE25AD}"/>
          </ac:spMkLst>
        </pc:spChg>
        <pc:spChg chg="add del">
          <ac:chgData name="Guest User" userId="S::urn:spo:anon#04e6f0e9cfbf338bc9e639ea1c638e4326d82b6a289a16966cd416e86b0c8d75::" providerId="AD" clId="Web-{9C568270-9740-D509-F070-56B0FF536EBF}" dt="2021-06-01T14:13:16.927" v="18"/>
          <ac:spMkLst>
            <pc:docMk/>
            <pc:sldMk cId="2327652634" sldId="256"/>
            <ac:spMk id="189" creationId="{4E1EF4E8-5513-4BF5-BC41-04645281C672}"/>
          </ac:spMkLst>
        </pc:spChg>
        <pc:spChg chg="add del">
          <ac:chgData name="Guest User" userId="S::urn:spo:anon#04e6f0e9cfbf338bc9e639ea1c638e4326d82b6a289a16966cd416e86b0c8d75::" providerId="AD" clId="Web-{9C568270-9740-D509-F070-56B0FF536EBF}" dt="2021-06-01T14:12:46.066" v="8"/>
          <ac:spMkLst>
            <pc:docMk/>
            <pc:sldMk cId="2327652634" sldId="256"/>
            <ac:spMk id="192" creationId="{4E1EF4E8-5513-4BF5-BC41-04645281C672}"/>
          </ac:spMkLst>
        </pc:spChg>
        <pc:spChg chg="add del">
          <ac:chgData name="Guest User" userId="S::urn:spo:anon#04e6f0e9cfbf338bc9e639ea1c638e4326d82b6a289a16966cd416e86b0c8d75::" providerId="AD" clId="Web-{9C568270-9740-D509-F070-56B0FF536EBF}" dt="2021-06-01T14:13:16.927" v="18"/>
          <ac:spMkLst>
            <pc:docMk/>
            <pc:sldMk cId="2327652634" sldId="256"/>
            <ac:spMk id="193" creationId="{406D8C29-9DDA-48D0-AF70-905FDB2CE393}"/>
          </ac:spMkLst>
        </pc:spChg>
        <pc:spChg chg="add del">
          <ac:chgData name="Guest User" userId="S::urn:spo:anon#04e6f0e9cfbf338bc9e639ea1c638e4326d82b6a289a16966cd416e86b0c8d75::" providerId="AD" clId="Web-{9C568270-9740-D509-F070-56B0FF536EBF}" dt="2021-06-01T14:12:46.066" v="8"/>
          <ac:spMkLst>
            <pc:docMk/>
            <pc:sldMk cId="2327652634" sldId="256"/>
            <ac:spMk id="225" creationId="{406D8C29-9DDA-48D0-AF70-905FDB2CE393}"/>
          </ac:spMkLst>
        </pc:spChg>
        <pc:spChg chg="add del">
          <ac:chgData name="Guest User" userId="S::urn:spo:anon#04e6f0e9cfbf338bc9e639ea1c638e4326d82b6a289a16966cd416e86b0c8d75::" providerId="AD" clId="Web-{9C568270-9740-D509-F070-56B0FF536EBF}" dt="2021-06-01T14:17:56.982" v="60"/>
          <ac:spMkLst>
            <pc:docMk/>
            <pc:sldMk cId="2327652634" sldId="256"/>
            <ac:spMk id="228" creationId="{BA6285CA-6AFA-4F27-AFB5-1B32CDE09B1A}"/>
          </ac:spMkLst>
        </pc:spChg>
        <pc:spChg chg="add del">
          <ac:chgData name="Guest User" userId="S::urn:spo:anon#04e6f0e9cfbf338bc9e639ea1c638e4326d82b6a289a16966cd416e86b0c8d75::" providerId="AD" clId="Web-{9C568270-9740-D509-F070-56B0FF536EBF}" dt="2021-06-01T14:17:56.982" v="60"/>
          <ac:spMkLst>
            <pc:docMk/>
            <pc:sldMk cId="2327652634" sldId="256"/>
            <ac:spMk id="230" creationId="{F8DD0EAF-BF73-48D8-A426-3085C4B88FAA}"/>
          </ac:spMkLst>
        </pc:spChg>
        <pc:spChg chg="add del">
          <ac:chgData name="Guest User" userId="S::urn:spo:anon#04e6f0e9cfbf338bc9e639ea1c638e4326d82b6a289a16966cd416e86b0c8d75::" providerId="AD" clId="Web-{9C568270-9740-D509-F070-56B0FF536EBF}" dt="2021-06-01T14:17:56.982" v="60"/>
          <ac:spMkLst>
            <pc:docMk/>
            <pc:sldMk cId="2327652634" sldId="256"/>
            <ac:spMk id="232" creationId="{7BCC6446-8462-4A63-9B6F-8F57EC40F648}"/>
          </ac:spMkLst>
        </pc:spChg>
        <pc:grpChg chg="add del">
          <ac:chgData name="Guest User" userId="S::urn:spo:anon#04e6f0e9cfbf338bc9e639ea1c638e4326d82b6a289a16966cd416e86b0c8d75::" providerId="AD" clId="Web-{9C568270-9740-D509-F070-56B0FF536EBF}" dt="2021-06-01T14:12:46.129" v="9"/>
          <ac:grpSpMkLst>
            <pc:docMk/>
            <pc:sldMk cId="2327652634" sldId="256"/>
            <ac:grpSpMk id="186" creationId="{8118ECEF-CA6A-4CB6-BCA5-59B2DB40C4AB}"/>
          </ac:grpSpMkLst>
        </pc:grpChg>
        <pc:grpChg chg="add del">
          <ac:chgData name="Guest User" userId="S::urn:spo:anon#04e6f0e9cfbf338bc9e639ea1c638e4326d82b6a289a16966cd416e86b0c8d75::" providerId="AD" clId="Web-{9C568270-9740-D509-F070-56B0FF536EBF}" dt="2021-06-01T14:13:16.927" v="18"/>
          <ac:grpSpMkLst>
            <pc:docMk/>
            <pc:sldMk cId="2327652634" sldId="256"/>
            <ac:grpSpMk id="191" creationId="{20C61190-C3C6-470C-AD7E-DE1774D3B874}"/>
          </ac:grpSpMkLst>
        </pc:grpChg>
        <pc:grpChg chg="add del">
          <ac:chgData name="Guest User" userId="S::urn:spo:anon#04e6f0e9cfbf338bc9e639ea1c638e4326d82b6a289a16966cd416e86b0c8d75::" providerId="AD" clId="Web-{9C568270-9740-D509-F070-56B0FF536EBF}" dt="2021-06-01T14:12:46.066" v="8"/>
          <ac:grpSpMkLst>
            <pc:docMk/>
            <pc:sldMk cId="2327652634" sldId="256"/>
            <ac:grpSpMk id="194" creationId="{20C61190-C3C6-470C-AD7E-DE1774D3B874}"/>
          </ac:grpSpMkLst>
        </pc:grpChg>
        <pc:grpChg chg="add del">
          <ac:chgData name="Guest User" userId="S::urn:spo:anon#04e6f0e9cfbf338bc9e639ea1c638e4326d82b6a289a16966cd416e86b0c8d75::" providerId="AD" clId="Web-{9C568270-9740-D509-F070-56B0FF536EBF}" dt="2021-06-01T14:17:56.982" v="60"/>
          <ac:grpSpMkLst>
            <pc:docMk/>
            <pc:sldMk cId="2327652634" sldId="256"/>
            <ac:grpSpMk id="234" creationId="{8118ECEF-CA6A-4CB6-BCA5-59B2DB40C4AB}"/>
          </ac:grpSpMkLst>
        </pc:grpChg>
        <pc:picChg chg="add mod">
          <ac:chgData name="Guest User" userId="S::urn:spo:anon#04e6f0e9cfbf338bc9e639ea1c638e4326d82b6a289a16966cd416e86b0c8d75::" providerId="AD" clId="Web-{9C568270-9740-D509-F070-56B0FF536EBF}" dt="2021-06-01T14:13:16.927" v="18"/>
          <ac:picMkLst>
            <pc:docMk/>
            <pc:sldMk cId="2327652634" sldId="256"/>
            <ac:picMk id="4" creationId="{8261F5AF-B0DC-4B74-BFFE-A1FAB233C77A}"/>
          </ac:picMkLst>
        </pc:picChg>
        <pc:picChg chg="del">
          <ac:chgData name="Guest User" userId="S::urn:spo:anon#04e6f0e9cfbf338bc9e639ea1c638e4326d82b6a289a16966cd416e86b0c8d75::" providerId="AD" clId="Web-{9C568270-9740-D509-F070-56B0FF536EBF}" dt="2021-06-01T14:12:34.238" v="6"/>
          <ac:picMkLst>
            <pc:docMk/>
            <pc:sldMk cId="2327652634" sldId="256"/>
            <ac:picMk id="74" creationId="{44618B6A-83DB-49A9-8BB4-D4472AAAC747}"/>
          </ac:picMkLst>
        </pc:picChg>
        <pc:picChg chg="add del">
          <ac:chgData name="Guest User" userId="S::urn:spo:anon#04e6f0e9cfbf338bc9e639ea1c638e4326d82b6a289a16966cd416e86b0c8d75::" providerId="AD" clId="Web-{9C568270-9740-D509-F070-56B0FF536EBF}" dt="2021-06-01T14:12:46.066" v="8"/>
          <ac:picMkLst>
            <pc:docMk/>
            <pc:sldMk cId="2327652634" sldId="256"/>
            <ac:picMk id="188" creationId="{8A8228E0-8760-46C3-8A6A-CE0424A7213B}"/>
          </ac:picMkLst>
        </pc:picChg>
        <pc:picChg chg="add del">
          <ac:chgData name="Guest User" userId="S::urn:spo:anon#04e6f0e9cfbf338bc9e639ea1c638e4326d82b6a289a16966cd416e86b0c8d75::" providerId="AD" clId="Web-{9C568270-9740-D509-F070-56B0FF536EBF}" dt="2021-06-01T14:13:13.270" v="17"/>
          <ac:picMkLst>
            <pc:docMk/>
            <pc:sldMk cId="2327652634" sldId="256"/>
            <ac:picMk id="190" creationId="{BD8130A9-4E34-4FC1-8E16-09B5D23FDFB6}"/>
          </ac:picMkLst>
        </pc:picChg>
      </pc:sldChg>
      <pc:sldChg chg="addSp delSp modSp del mod setBg modClrScheme delDesignElem chgLayout">
        <pc:chgData name="Guest User" userId="S::urn:spo:anon#04e6f0e9cfbf338bc9e639ea1c638e4326d82b6a289a16966cd416e86b0c8d75::" providerId="AD" clId="Web-{9C568270-9740-D509-F070-56B0FF536EBF}" dt="2021-06-01T14:18:54.609" v="66"/>
        <pc:sldMkLst>
          <pc:docMk/>
          <pc:sldMk cId="3972562092" sldId="257"/>
        </pc:sldMkLst>
        <pc:spChg chg="mod ord">
          <ac:chgData name="Guest User" userId="S::urn:spo:anon#04e6f0e9cfbf338bc9e639ea1c638e4326d82b6a289a16966cd416e86b0c8d75::" providerId="AD" clId="Web-{9C568270-9740-D509-F070-56B0FF536EBF}" dt="2021-06-01T14:17:56.982" v="60"/>
          <ac:spMkLst>
            <pc:docMk/>
            <pc:sldMk cId="3972562092" sldId="257"/>
            <ac:spMk id="2" creationId="{E9F46368-9EB8-4A84-80BB-1D13B3A8040C}"/>
          </ac:spMkLst>
        </pc:spChg>
        <pc:spChg chg="del">
          <ac:chgData name="Guest User" userId="S::urn:spo:anon#04e6f0e9cfbf338bc9e639ea1c638e4326d82b6a289a16966cd416e86b0c8d75::" providerId="AD" clId="Web-{9C568270-9740-D509-F070-56B0FF536EBF}" dt="2021-06-01T14:17:29.637" v="58"/>
          <ac:spMkLst>
            <pc:docMk/>
            <pc:sldMk cId="3972562092" sldId="257"/>
            <ac:spMk id="3" creationId="{C3921391-78B5-4EE4-A991-5C9282C94553}"/>
          </ac:spMkLst>
        </pc:spChg>
        <pc:spChg chg="add del">
          <ac:chgData name="Guest User" userId="S::urn:spo:anon#04e6f0e9cfbf338bc9e639ea1c638e4326d82b6a289a16966cd416e86b0c8d75::" providerId="AD" clId="Web-{9C568270-9740-D509-F070-56B0FF536EBF}" dt="2021-06-01T14:17:56.982" v="60"/>
          <ac:spMkLst>
            <pc:docMk/>
            <pc:sldMk cId="3972562092" sldId="257"/>
            <ac:spMk id="9" creationId="{A4798C7F-C8CA-4799-BF37-3AB4642CDB66}"/>
          </ac:spMkLst>
        </pc:spChg>
        <pc:spChg chg="add del">
          <ac:chgData name="Guest User" userId="S::urn:spo:anon#04e6f0e9cfbf338bc9e639ea1c638e4326d82b6a289a16966cd416e86b0c8d75::" providerId="AD" clId="Web-{9C568270-9740-D509-F070-56B0FF536EBF}" dt="2021-06-01T14:17:56.982" v="60"/>
          <ac:spMkLst>
            <pc:docMk/>
            <pc:sldMk cId="3972562092" sldId="257"/>
            <ac:spMk id="42" creationId="{216BB147-20D5-4D93-BDA5-1BC614D6A4B2}"/>
          </ac:spMkLst>
        </pc:spChg>
        <pc:spChg chg="add del">
          <ac:chgData name="Guest User" userId="S::urn:spo:anon#04e6f0e9cfbf338bc9e639ea1c638e4326d82b6a289a16966cd416e86b0c8d75::" providerId="AD" clId="Web-{9C568270-9740-D509-F070-56B0FF536EBF}" dt="2021-06-01T14:17:56.982" v="60"/>
          <ac:spMkLst>
            <pc:docMk/>
            <pc:sldMk cId="3972562092" sldId="257"/>
            <ac:spMk id="44" creationId="{0A253F60-DE40-4508-A37A-61331DF1DD5D}"/>
          </ac:spMkLst>
        </pc:spChg>
        <pc:spChg chg="add del">
          <ac:chgData name="Guest User" userId="S::urn:spo:anon#04e6f0e9cfbf338bc9e639ea1c638e4326d82b6a289a16966cd416e86b0c8d75::" providerId="AD" clId="Web-{9C568270-9740-D509-F070-56B0FF536EBF}" dt="2021-06-01T14:17:56.982" v="60"/>
          <ac:spMkLst>
            <pc:docMk/>
            <pc:sldMk cId="3972562092" sldId="257"/>
            <ac:spMk id="46" creationId="{9A0D6220-3DFE-4182-9152-9135493A6BDA}"/>
          </ac:spMkLst>
        </pc:spChg>
        <pc:spChg chg="add del">
          <ac:chgData name="Guest User" userId="S::urn:spo:anon#04e6f0e9cfbf338bc9e639ea1c638e4326d82b6a289a16966cd416e86b0c8d75::" providerId="AD" clId="Web-{9C568270-9740-D509-F070-56B0FF536EBF}" dt="2021-06-01T14:17:56.982" v="60"/>
          <ac:spMkLst>
            <pc:docMk/>
            <pc:sldMk cId="3972562092" sldId="257"/>
            <ac:spMk id="79" creationId="{4E1EF4E8-5513-4BF5-BC41-04645281C672}"/>
          </ac:spMkLst>
        </pc:spChg>
        <pc:spChg chg="add del">
          <ac:chgData name="Guest User" userId="S::urn:spo:anon#04e6f0e9cfbf338bc9e639ea1c638e4326d82b6a289a16966cd416e86b0c8d75::" providerId="AD" clId="Web-{9C568270-9740-D509-F070-56B0FF536EBF}" dt="2021-06-01T14:17:56.982" v="60"/>
          <ac:spMkLst>
            <pc:docMk/>
            <pc:sldMk cId="3972562092" sldId="257"/>
            <ac:spMk id="112" creationId="{0A4744D7-5764-4D74-8DF2-28385F080061}"/>
          </ac:spMkLst>
        </pc:spChg>
        <pc:grpChg chg="add del">
          <ac:chgData name="Guest User" userId="S::urn:spo:anon#04e6f0e9cfbf338bc9e639ea1c638e4326d82b6a289a16966cd416e86b0c8d75::" providerId="AD" clId="Web-{9C568270-9740-D509-F070-56B0FF536EBF}" dt="2021-06-01T14:17:56.982" v="60"/>
          <ac:grpSpMkLst>
            <pc:docMk/>
            <pc:sldMk cId="3972562092" sldId="257"/>
            <ac:grpSpMk id="11" creationId="{87F0794B-55D3-4D2D-BDE7-4688ED321E42}"/>
          </ac:grpSpMkLst>
        </pc:grpChg>
        <pc:grpChg chg="add del">
          <ac:chgData name="Guest User" userId="S::urn:spo:anon#04e6f0e9cfbf338bc9e639ea1c638e4326d82b6a289a16966cd416e86b0c8d75::" providerId="AD" clId="Web-{9C568270-9740-D509-F070-56B0FF536EBF}" dt="2021-06-01T14:17:56.982" v="60"/>
          <ac:grpSpMkLst>
            <pc:docMk/>
            <pc:sldMk cId="3972562092" sldId="257"/>
            <ac:grpSpMk id="48" creationId="{44C729BC-90F1-4823-A305-F6F124E93A95}"/>
          </ac:grpSpMkLst>
        </pc:grpChg>
        <pc:grpChg chg="add del">
          <ac:chgData name="Guest User" userId="S::urn:spo:anon#04e6f0e9cfbf338bc9e639ea1c638e4326d82b6a289a16966cd416e86b0c8d75::" providerId="AD" clId="Web-{9C568270-9740-D509-F070-56B0FF536EBF}" dt="2021-06-01T14:17:56.982" v="60"/>
          <ac:grpSpMkLst>
            <pc:docMk/>
            <pc:sldMk cId="3972562092" sldId="257"/>
            <ac:grpSpMk id="81" creationId="{E14ED0B8-5CE6-4AC7-8B17-EA482227177B}"/>
          </ac:grpSpMkLst>
        </pc:grpChg>
        <pc:picChg chg="add del">
          <ac:chgData name="Guest User" userId="S::urn:spo:anon#04e6f0e9cfbf338bc9e639ea1c638e4326d82b6a289a16966cd416e86b0c8d75::" providerId="AD" clId="Web-{9C568270-9740-D509-F070-56B0FF536EBF}" dt="2021-06-01T14:17:43.216" v="59"/>
          <ac:picMkLst>
            <pc:docMk/>
            <pc:sldMk cId="3972562092" sldId="257"/>
            <ac:picMk id="5" creationId="{F03D91C0-E105-47B0-B3F3-C0007B0067A7}"/>
          </ac:picMkLst>
        </pc:picChg>
      </pc:sldChg>
      <pc:sldChg chg="addSp delSp modSp new mod ord setBg modClrScheme addAnim delAnim setClrOvrMap delDesignElem chgLayout">
        <pc:chgData name="Guest User" userId="S::urn:spo:anon#04e6f0e9cfbf338bc9e639ea1c638e4326d82b6a289a16966cd416e86b0c8d75::" providerId="AD" clId="Web-{9C568270-9740-D509-F070-56B0FF536EBF}" dt="2021-06-01T15:26:35.669" v="534"/>
        <pc:sldMkLst>
          <pc:docMk/>
          <pc:sldMk cId="1462073799" sldId="258"/>
        </pc:sldMkLst>
        <pc:spChg chg="mod ord">
          <ac:chgData name="Guest User" userId="S::urn:spo:anon#04e6f0e9cfbf338bc9e639ea1c638e4326d82b6a289a16966cd416e86b0c8d75::" providerId="AD" clId="Web-{9C568270-9740-D509-F070-56B0FF536EBF}" dt="2021-06-01T14:44:52.984" v="219"/>
          <ac:spMkLst>
            <pc:docMk/>
            <pc:sldMk cId="1462073799" sldId="258"/>
            <ac:spMk id="2" creationId="{67E9AF93-422D-497B-84C2-4BFEE0BF51E0}"/>
          </ac:spMkLst>
        </pc:spChg>
        <pc:spChg chg="del mod">
          <ac:chgData name="Guest User" userId="S::urn:spo:anon#04e6f0e9cfbf338bc9e639ea1c638e4326d82b6a289a16966cd416e86b0c8d75::" providerId="AD" clId="Web-{9C568270-9740-D509-F070-56B0FF536EBF}" dt="2021-06-01T14:16:08.776" v="41"/>
          <ac:spMkLst>
            <pc:docMk/>
            <pc:sldMk cId="1462073799" sldId="258"/>
            <ac:spMk id="3" creationId="{5D26BDA8-4736-4AD3-9F46-000B09522F2C}"/>
          </ac:spMkLst>
        </pc:spChg>
        <pc:spChg chg="add del mod">
          <ac:chgData name="Guest User" userId="S::urn:spo:anon#04e6f0e9cfbf338bc9e639ea1c638e4326d82b6a289a16966cd416e86b0c8d75::" providerId="AD" clId="Web-{9C568270-9740-D509-F070-56B0FF536EBF}" dt="2021-06-01T14:16:56.933" v="57"/>
          <ac:spMkLst>
            <pc:docMk/>
            <pc:sldMk cId="1462073799" sldId="258"/>
            <ac:spMk id="5" creationId="{9DFC54B2-A6A3-4CA2-9041-3E48391A9754}"/>
          </ac:spMkLst>
        </pc:spChg>
        <pc:spChg chg="add del">
          <ac:chgData name="Guest User" userId="S::urn:spo:anon#04e6f0e9cfbf338bc9e639ea1c638e4326d82b6a289a16966cd416e86b0c8d75::" providerId="AD" clId="Web-{9C568270-9740-D509-F070-56B0FF536EBF}" dt="2021-06-01T14:22:21.631" v="79"/>
          <ac:spMkLst>
            <pc:docMk/>
            <pc:sldMk cId="1462073799" sldId="258"/>
            <ac:spMk id="6" creationId="{657F69E0-C4B0-4BEC-A689-4F8D877F05D4}"/>
          </ac:spMkLst>
        </pc:spChg>
        <pc:spChg chg="add del">
          <ac:chgData name="Guest User" userId="S::urn:spo:anon#04e6f0e9cfbf338bc9e639ea1c638e4326d82b6a289a16966cd416e86b0c8d75::" providerId="AD" clId="Web-{9C568270-9740-D509-F070-56B0FF536EBF}" dt="2021-06-01T14:15:47.541" v="37"/>
          <ac:spMkLst>
            <pc:docMk/>
            <pc:sldMk cId="1462073799" sldId="258"/>
            <ac:spMk id="7" creationId="{13B6DAC6-0186-4D62-AD69-90B9C0411EA3}"/>
          </ac:spMkLst>
        </pc:spChg>
        <pc:spChg chg="add del">
          <ac:chgData name="Guest User" userId="S::urn:spo:anon#04e6f0e9cfbf338bc9e639ea1c638e4326d82b6a289a16966cd416e86b0c8d75::" providerId="AD" clId="Web-{9C568270-9740-D509-F070-56B0FF536EBF}" dt="2021-06-01T14:15:47.541" v="37"/>
          <ac:spMkLst>
            <pc:docMk/>
            <pc:sldMk cId="1462073799" sldId="258"/>
            <ac:spMk id="8" creationId="{BA6285CA-6AFA-4F27-AFB5-1B32CDE09B1A}"/>
          </ac:spMkLst>
        </pc:spChg>
        <pc:spChg chg="add del">
          <ac:chgData name="Guest User" userId="S::urn:spo:anon#04e6f0e9cfbf338bc9e639ea1c638e4326d82b6a289a16966cd416e86b0c8d75::" providerId="AD" clId="Web-{9C568270-9740-D509-F070-56B0FF536EBF}" dt="2021-06-01T14:17:56.982" v="60"/>
          <ac:spMkLst>
            <pc:docMk/>
            <pc:sldMk cId="1462073799" sldId="258"/>
            <ac:spMk id="9" creationId="{4E1EF4E8-5513-4BF5-BC41-04645281C672}"/>
          </ac:spMkLst>
        </pc:spChg>
        <pc:spChg chg="add del">
          <ac:chgData name="Guest User" userId="S::urn:spo:anon#04e6f0e9cfbf338bc9e639ea1c638e4326d82b6a289a16966cd416e86b0c8d75::" providerId="AD" clId="Web-{9C568270-9740-D509-F070-56B0FF536EBF}" dt="2021-06-01T14:15:34.243" v="35"/>
          <ac:spMkLst>
            <pc:docMk/>
            <pc:sldMk cId="1462073799" sldId="258"/>
            <ac:spMk id="10" creationId="{4E1EF4E8-5513-4BF5-BC41-04645281C672}"/>
          </ac:spMkLst>
        </pc:spChg>
        <pc:spChg chg="add del">
          <ac:chgData name="Guest User" userId="S::urn:spo:anon#04e6f0e9cfbf338bc9e639ea1c638e4326d82b6a289a16966cd416e86b0c8d75::" providerId="AD" clId="Web-{9C568270-9740-D509-F070-56B0FF536EBF}" dt="2021-06-01T14:22:21.631" v="79"/>
          <ac:spMkLst>
            <pc:docMk/>
            <pc:sldMk cId="1462073799" sldId="258"/>
            <ac:spMk id="13" creationId="{9F6380B4-6A1C-481E-8408-B4E6C75B9B81}"/>
          </ac:spMkLst>
        </pc:spChg>
        <pc:spChg chg="add del">
          <ac:chgData name="Guest User" userId="S::urn:spo:anon#04e6f0e9cfbf338bc9e639ea1c638e4326d82b6a289a16966cd416e86b0c8d75::" providerId="AD" clId="Web-{9C568270-9740-D509-F070-56B0FF536EBF}" dt="2021-06-01T14:41:41.025" v="192"/>
          <ac:spMkLst>
            <pc:docMk/>
            <pc:sldMk cId="1462073799" sldId="258"/>
            <ac:spMk id="15" creationId="{71B2258F-86CA-4D4D-8270-BC05FCDEBFB3}"/>
          </ac:spMkLst>
        </pc:spChg>
        <pc:spChg chg="add del">
          <ac:chgData name="Guest User" userId="S::urn:spo:anon#04e6f0e9cfbf338bc9e639ea1c638e4326d82b6a289a16966cd416e86b0c8d75::" providerId="AD" clId="Web-{9C568270-9740-D509-F070-56B0FF536EBF}" dt="2021-06-01T14:15:34.243" v="35"/>
          <ac:spMkLst>
            <pc:docMk/>
            <pc:sldMk cId="1462073799" sldId="258"/>
            <ac:spMk id="43" creationId="{406D8C29-9DDA-48D0-AF70-905FDB2CE393}"/>
          </ac:spMkLst>
        </pc:spChg>
        <pc:spChg chg="add del">
          <ac:chgData name="Guest User" userId="S::urn:spo:anon#04e6f0e9cfbf338bc9e639ea1c638e4326d82b6a289a16966cd416e86b0c8d75::" providerId="AD" clId="Web-{9C568270-9740-D509-F070-56B0FF536EBF}" dt="2021-06-01T14:17:56.982" v="60"/>
          <ac:spMkLst>
            <pc:docMk/>
            <pc:sldMk cId="1462073799" sldId="258"/>
            <ac:spMk id="44" creationId="{406D8C29-9DDA-48D0-AF70-905FDB2CE393}"/>
          </ac:spMkLst>
        </pc:spChg>
        <pc:spChg chg="add del">
          <ac:chgData name="Guest User" userId="S::urn:spo:anon#04e6f0e9cfbf338bc9e639ea1c638e4326d82b6a289a16966cd416e86b0c8d75::" providerId="AD" clId="Web-{9C568270-9740-D509-F070-56B0FF536EBF}" dt="2021-06-01T14:15:47.541" v="37"/>
          <ac:spMkLst>
            <pc:docMk/>
            <pc:sldMk cId="1462073799" sldId="258"/>
            <ac:spMk id="45" creationId="{94D786EB-944C-47D5-B631-899F4029B02E}"/>
          </ac:spMkLst>
        </pc:spChg>
        <pc:grpChg chg="add del">
          <ac:chgData name="Guest User" userId="S::urn:spo:anon#04e6f0e9cfbf338bc9e639ea1c638e4326d82b6a289a16966cd416e86b0c8d75::" providerId="AD" clId="Web-{9C568270-9740-D509-F070-56B0FF536EBF}" dt="2021-06-01T14:17:56.982" v="60"/>
          <ac:grpSpMkLst>
            <pc:docMk/>
            <pc:sldMk cId="1462073799" sldId="258"/>
            <ac:grpSpMk id="11" creationId="{C93AB6F9-99DF-415B-96A4-7160B577543C}"/>
          </ac:grpSpMkLst>
        </pc:grpChg>
        <pc:grpChg chg="add del">
          <ac:chgData name="Guest User" userId="S::urn:spo:anon#04e6f0e9cfbf338bc9e639ea1c638e4326d82b6a289a16966cd416e86b0c8d75::" providerId="AD" clId="Web-{9C568270-9740-D509-F070-56B0FF536EBF}" dt="2021-06-01T14:15:34.243" v="35"/>
          <ac:grpSpMkLst>
            <pc:docMk/>
            <pc:sldMk cId="1462073799" sldId="258"/>
            <ac:grpSpMk id="12" creationId="{C93AB6F9-99DF-415B-96A4-7160B577543C}"/>
          </ac:grpSpMkLst>
        </pc:grpChg>
        <pc:grpChg chg="add del">
          <ac:chgData name="Guest User" userId="S::urn:spo:anon#04e6f0e9cfbf338bc9e639ea1c638e4326d82b6a289a16966cd416e86b0c8d75::" providerId="AD" clId="Web-{9C568270-9740-D509-F070-56B0FF536EBF}" dt="2021-06-01T14:15:47.541" v="37"/>
          <ac:grpSpMkLst>
            <pc:docMk/>
            <pc:sldMk cId="1462073799" sldId="258"/>
            <ac:grpSpMk id="14" creationId="{91108A0F-8C78-4294-B028-9F09581FC0A3}"/>
          </ac:grpSpMkLst>
        </pc:grpChg>
        <pc:picChg chg="add mod ord">
          <ac:chgData name="Guest User" userId="S::urn:spo:anon#04e6f0e9cfbf338bc9e639ea1c638e4326d82b6a289a16966cd416e86b0c8d75::" providerId="AD" clId="Web-{9C568270-9740-D509-F070-56B0FF536EBF}" dt="2021-06-01T14:41:41.025" v="192"/>
          <ac:picMkLst>
            <pc:docMk/>
            <pc:sldMk cId="1462073799" sldId="258"/>
            <ac:picMk id="4" creationId="{0C2C4ED1-F319-47C6-B68B-F7B306705754}"/>
          </ac:picMkLst>
        </pc:picChg>
      </pc:sldChg>
      <pc:sldChg chg="addSp delSp modSp new mod setBg modClrScheme delDesignElem chgLayout modNotes">
        <pc:chgData name="Guest User" userId="S::urn:spo:anon#04e6f0e9cfbf338bc9e639ea1c638e4326d82b6a289a16966cd416e86b0c8d75::" providerId="AD" clId="Web-{9C568270-9740-D509-F070-56B0FF536EBF}" dt="2021-06-01T15:07:35.447" v="481"/>
        <pc:sldMkLst>
          <pc:docMk/>
          <pc:sldMk cId="3703086846" sldId="259"/>
        </pc:sldMkLst>
        <pc:spChg chg="mod ord">
          <ac:chgData name="Guest User" userId="S::urn:spo:anon#04e6f0e9cfbf338bc9e639ea1c638e4326d82b6a289a16966cd416e86b0c8d75::" providerId="AD" clId="Web-{9C568270-9740-D509-F070-56B0FF536EBF}" dt="2021-06-01T14:44:52.984" v="219"/>
          <ac:spMkLst>
            <pc:docMk/>
            <pc:sldMk cId="3703086846" sldId="259"/>
            <ac:spMk id="2" creationId="{3C0726CA-0E27-4E46-A05D-ED042B771D33}"/>
          </ac:spMkLst>
        </pc:spChg>
        <pc:spChg chg="del mod ord">
          <ac:chgData name="Guest User" userId="S::urn:spo:anon#04e6f0e9cfbf338bc9e639ea1c638e4326d82b6a289a16966cd416e86b0c8d75::" providerId="AD" clId="Web-{9C568270-9740-D509-F070-56B0FF536EBF}" dt="2021-06-01T15:04:57.192" v="472"/>
          <ac:spMkLst>
            <pc:docMk/>
            <pc:sldMk cId="3703086846" sldId="259"/>
            <ac:spMk id="3" creationId="{AAD93583-62CD-47D0-A58E-76D5B0D6B439}"/>
          </ac:spMkLst>
        </pc:spChg>
        <pc:spChg chg="add del">
          <ac:chgData name="Guest User" userId="S::urn:spo:anon#04e6f0e9cfbf338bc9e639ea1c638e4326d82b6a289a16966cd416e86b0c8d75::" providerId="AD" clId="Web-{9C568270-9740-D509-F070-56B0FF536EBF}" dt="2021-06-01T14:23:13.413" v="80"/>
          <ac:spMkLst>
            <pc:docMk/>
            <pc:sldMk cId="3703086846" sldId="259"/>
            <ac:spMk id="4" creationId="{137DFFF8-76F1-4370-A50A-FDD71FCC1778}"/>
          </ac:spMkLst>
        </pc:spChg>
        <pc:spChg chg="add del mod">
          <ac:chgData name="Guest User" userId="S::urn:spo:anon#04e6f0e9cfbf338bc9e639ea1c638e4326d82b6a289a16966cd416e86b0c8d75::" providerId="AD" clId="Web-{9C568270-9740-D509-F070-56B0FF536EBF}" dt="2021-06-01T15:05:56.741" v="479"/>
          <ac:spMkLst>
            <pc:docMk/>
            <pc:sldMk cId="3703086846" sldId="259"/>
            <ac:spMk id="7" creationId="{2428372D-3E5A-42B6-A821-D64DDB6708AC}"/>
          </ac:spMkLst>
        </pc:spChg>
        <pc:spChg chg="add del">
          <ac:chgData name="Guest User" userId="S::urn:spo:anon#04e6f0e9cfbf338bc9e639ea1c638e4326d82b6a289a16966cd416e86b0c8d75::" providerId="AD" clId="Web-{9C568270-9740-D509-F070-56B0FF536EBF}" dt="2021-06-01T14:23:13.413" v="80"/>
          <ac:spMkLst>
            <pc:docMk/>
            <pc:sldMk cId="3703086846" sldId="259"/>
            <ac:spMk id="8" creationId="{C9A36457-A5F4-4103-A443-02581C09185B}"/>
          </ac:spMkLst>
        </pc:spChg>
        <pc:spChg chg="add del">
          <ac:chgData name="Guest User" userId="S::urn:spo:anon#04e6f0e9cfbf338bc9e639ea1c638e4326d82b6a289a16966cd416e86b0c8d75::" providerId="AD" clId="Web-{9C568270-9740-D509-F070-56B0FF536EBF}" dt="2021-06-01T14:23:13.413" v="80"/>
          <ac:spMkLst>
            <pc:docMk/>
            <pc:sldMk cId="3703086846" sldId="259"/>
            <ac:spMk id="10" creationId="{DC5FB7E8-B636-40FA-BE8D-48145C0F5C57}"/>
          </ac:spMkLst>
        </pc:spChg>
        <pc:spChg chg="add del">
          <ac:chgData name="Guest User" userId="S::urn:spo:anon#04e6f0e9cfbf338bc9e639ea1c638e4326d82b6a289a16966cd416e86b0c8d75::" providerId="AD" clId="Web-{9C568270-9740-D509-F070-56B0FF536EBF}" dt="2021-06-01T14:23:13.413" v="80"/>
          <ac:spMkLst>
            <pc:docMk/>
            <pc:sldMk cId="3703086846" sldId="259"/>
            <ac:spMk id="12" creationId="{142DCE2C-2863-46FA-9BE7-24365A24D9BA}"/>
          </ac:spMkLst>
        </pc:spChg>
        <pc:spChg chg="add del">
          <ac:chgData name="Guest User" userId="S::urn:spo:anon#04e6f0e9cfbf338bc9e639ea1c638e4326d82b6a289a16966cd416e86b0c8d75::" providerId="AD" clId="Web-{9C568270-9740-D509-F070-56B0FF536EBF}" dt="2021-06-01T14:27:28.077" v="111"/>
          <ac:spMkLst>
            <pc:docMk/>
            <pc:sldMk cId="3703086846" sldId="259"/>
            <ac:spMk id="17" creationId="{C7FA33FF-088D-4F16-95A2-2C64D353DEA8}"/>
          </ac:spMkLst>
        </pc:spChg>
        <pc:spChg chg="add del">
          <ac:chgData name="Guest User" userId="S::urn:spo:anon#04e6f0e9cfbf338bc9e639ea1c638e4326d82b6a289a16966cd416e86b0c8d75::" providerId="AD" clId="Web-{9C568270-9740-D509-F070-56B0FF536EBF}" dt="2021-06-01T14:27:28.077" v="111"/>
          <ac:spMkLst>
            <pc:docMk/>
            <pc:sldMk cId="3703086846" sldId="259"/>
            <ac:spMk id="19" creationId="{A376EFB1-01CF-419F-ABF1-2AF02BBFCBD1}"/>
          </ac:spMkLst>
        </pc:spChg>
        <pc:spChg chg="add del">
          <ac:chgData name="Guest User" userId="S::urn:spo:anon#04e6f0e9cfbf338bc9e639ea1c638e4326d82b6a289a16966cd416e86b0c8d75::" providerId="AD" clId="Web-{9C568270-9740-D509-F070-56B0FF536EBF}" dt="2021-06-01T14:27:28.077" v="111"/>
          <ac:spMkLst>
            <pc:docMk/>
            <pc:sldMk cId="3703086846" sldId="259"/>
            <ac:spMk id="21" creationId="{FF9DEA15-78BD-4750-AA18-B9F28A6D5AB8}"/>
          </ac:spMkLst>
        </pc:spChg>
        <pc:picChg chg="add mod ord">
          <ac:chgData name="Guest User" userId="S::urn:spo:anon#04e6f0e9cfbf338bc9e639ea1c638e4326d82b6a289a16966cd416e86b0c8d75::" providerId="AD" clId="Web-{9C568270-9740-D509-F070-56B0FF536EBF}" dt="2021-06-01T15:05:07.661" v="475" actId="1076"/>
          <ac:picMkLst>
            <pc:docMk/>
            <pc:sldMk cId="3703086846" sldId="259"/>
            <ac:picMk id="6" creationId="{98C3AFD5-3CD1-46B9-B69C-8A85A4882F16}"/>
          </ac:picMkLst>
        </pc:picChg>
        <pc:cxnChg chg="add del">
          <ac:chgData name="Guest User" userId="S::urn:spo:anon#04e6f0e9cfbf338bc9e639ea1c638e4326d82b6a289a16966cd416e86b0c8d75::" providerId="AD" clId="Web-{9C568270-9740-D509-F070-56B0FF536EBF}" dt="2021-06-01T14:29:16.284" v="113"/>
          <ac:cxnSpMkLst>
            <pc:docMk/>
            <pc:sldMk cId="3703086846" sldId="259"/>
            <ac:cxnSpMk id="5" creationId="{0B5F7E3B-C5F1-40E0-A491-558BAFBC1127}"/>
          </ac:cxnSpMkLst>
        </pc:cxnChg>
      </pc:sldChg>
      <pc:sldChg chg="new del">
        <pc:chgData name="Guest User" userId="S::urn:spo:anon#04e6f0e9cfbf338bc9e639ea1c638e4326d82b6a289a16966cd416e86b0c8d75::" providerId="AD" clId="Web-{9C568270-9740-D509-F070-56B0FF536EBF}" dt="2021-06-01T14:23:45.477" v="83"/>
        <pc:sldMkLst>
          <pc:docMk/>
          <pc:sldMk cId="1995060254" sldId="260"/>
        </pc:sldMkLst>
      </pc:sldChg>
      <pc:sldChg chg="addSp delSp modSp add mod replId modClrScheme addAnim delAnim modAnim delDesignElem chgLayout modNotes">
        <pc:chgData name="Guest User" userId="S::urn:spo:anon#04e6f0e9cfbf338bc9e639ea1c638e4326d82b6a289a16966cd416e86b0c8d75::" providerId="AD" clId="Web-{9C568270-9740-D509-F070-56B0FF536EBF}" dt="2021-06-01T15:27:30.640" v="536"/>
        <pc:sldMkLst>
          <pc:docMk/>
          <pc:sldMk cId="1205171599" sldId="261"/>
        </pc:sldMkLst>
        <pc:spChg chg="mod ord">
          <ac:chgData name="Guest User" userId="S::urn:spo:anon#04e6f0e9cfbf338bc9e639ea1c638e4326d82b6a289a16966cd416e86b0c8d75::" providerId="AD" clId="Web-{9C568270-9740-D509-F070-56B0FF536EBF}" dt="2021-06-01T14:44:52.984" v="219"/>
          <ac:spMkLst>
            <pc:docMk/>
            <pc:sldMk cId="1205171599" sldId="261"/>
            <ac:spMk id="2" creationId="{3C0726CA-0E27-4E46-A05D-ED042B771D33}"/>
          </ac:spMkLst>
        </pc:spChg>
        <pc:spChg chg="mod ord">
          <ac:chgData name="Guest User" userId="S::urn:spo:anon#04e6f0e9cfbf338bc9e639ea1c638e4326d82b6a289a16966cd416e86b0c8d75::" providerId="AD" clId="Web-{9C568270-9740-D509-F070-56B0FF536EBF}" dt="2021-06-01T15:15:50.462" v="499" actId="20577"/>
          <ac:spMkLst>
            <pc:docMk/>
            <pc:sldMk cId="1205171599" sldId="261"/>
            <ac:spMk id="3" creationId="{AAD93583-62CD-47D0-A58E-76D5B0D6B439}"/>
          </ac:spMkLst>
        </pc:spChg>
        <pc:spChg chg="add del">
          <ac:chgData name="Guest User" userId="S::urn:spo:anon#04e6f0e9cfbf338bc9e639ea1c638e4326d82b6a289a16966cd416e86b0c8d75::" providerId="AD" clId="Web-{9C568270-9740-D509-F070-56B0FF536EBF}" dt="2021-06-01T14:44:20.874" v="216"/>
          <ac:spMkLst>
            <pc:docMk/>
            <pc:sldMk cId="1205171599" sldId="261"/>
            <ac:spMk id="8" creationId="{C7FA33FF-088D-4F16-95A2-2C64D353DEA8}"/>
          </ac:spMkLst>
        </pc:spChg>
        <pc:spChg chg="add del">
          <ac:chgData name="Guest User" userId="S::urn:spo:anon#04e6f0e9cfbf338bc9e639ea1c638e4326d82b6a289a16966cd416e86b0c8d75::" providerId="AD" clId="Web-{9C568270-9740-D509-F070-56B0FF536EBF}" dt="2021-06-01T14:44:20.874" v="216"/>
          <ac:spMkLst>
            <pc:docMk/>
            <pc:sldMk cId="1205171599" sldId="261"/>
            <ac:spMk id="10" creationId="{A376EFB1-01CF-419F-ABF1-2AF02BBFCBD1}"/>
          </ac:spMkLst>
        </pc:spChg>
        <pc:spChg chg="add del">
          <ac:chgData name="Guest User" userId="S::urn:spo:anon#04e6f0e9cfbf338bc9e639ea1c638e4326d82b6a289a16966cd416e86b0c8d75::" providerId="AD" clId="Web-{9C568270-9740-D509-F070-56B0FF536EBF}" dt="2021-06-01T14:44:20.874" v="216"/>
          <ac:spMkLst>
            <pc:docMk/>
            <pc:sldMk cId="1205171599" sldId="261"/>
            <ac:spMk id="12" creationId="{FF9DEA15-78BD-4750-AA18-B9F28A6D5AB8}"/>
          </ac:spMkLst>
        </pc:spChg>
        <pc:spChg chg="add del">
          <ac:chgData name="Guest User" userId="S::urn:spo:anon#04e6f0e9cfbf338bc9e639ea1c638e4326d82b6a289a16966cd416e86b0c8d75::" providerId="AD" clId="Web-{9C568270-9740-D509-F070-56B0FF536EBF}" dt="2021-06-01T14:44:52.984" v="219"/>
          <ac:spMkLst>
            <pc:docMk/>
            <pc:sldMk cId="1205171599" sldId="261"/>
            <ac:spMk id="14" creationId="{2B97F24A-32CE-4C1C-A50D-3016B394DCFB}"/>
          </ac:spMkLst>
        </pc:spChg>
        <pc:spChg chg="add del">
          <ac:chgData name="Guest User" userId="S::urn:spo:anon#04e6f0e9cfbf338bc9e639ea1c638e4326d82b6a289a16966cd416e86b0c8d75::" providerId="AD" clId="Web-{9C568270-9740-D509-F070-56B0FF536EBF}" dt="2021-06-01T14:44:52.984" v="219"/>
          <ac:spMkLst>
            <pc:docMk/>
            <pc:sldMk cId="1205171599" sldId="261"/>
            <ac:spMk id="15" creationId="{CD8B4F24-440B-49E9-B85D-733523DC064B}"/>
          </ac:spMkLst>
        </pc:spChg>
        <pc:spChg chg="add del">
          <ac:chgData name="Guest User" userId="S::urn:spo:anon#04e6f0e9cfbf338bc9e639ea1c638e4326d82b6a289a16966cd416e86b0c8d75::" providerId="AD" clId="Web-{9C568270-9740-D509-F070-56B0FF536EBF}" dt="2021-06-01T14:27:28.077" v="111"/>
          <ac:spMkLst>
            <pc:docMk/>
            <pc:sldMk cId="1205171599" sldId="261"/>
            <ac:spMk id="17" creationId="{C7FA33FF-088D-4F16-95A2-2C64D353DEA8}"/>
          </ac:spMkLst>
        </pc:spChg>
        <pc:spChg chg="add del">
          <ac:chgData name="Guest User" userId="S::urn:spo:anon#04e6f0e9cfbf338bc9e639ea1c638e4326d82b6a289a16966cd416e86b0c8d75::" providerId="AD" clId="Web-{9C568270-9740-D509-F070-56B0FF536EBF}" dt="2021-06-01T14:27:28.077" v="111"/>
          <ac:spMkLst>
            <pc:docMk/>
            <pc:sldMk cId="1205171599" sldId="261"/>
            <ac:spMk id="19" creationId="{A376EFB1-01CF-419F-ABF1-2AF02BBFCBD1}"/>
          </ac:spMkLst>
        </pc:spChg>
        <pc:spChg chg="add del">
          <ac:chgData name="Guest User" userId="S::urn:spo:anon#04e6f0e9cfbf338bc9e639ea1c638e4326d82b6a289a16966cd416e86b0c8d75::" providerId="AD" clId="Web-{9C568270-9740-D509-F070-56B0FF536EBF}" dt="2021-06-01T14:27:28.077" v="111"/>
          <ac:spMkLst>
            <pc:docMk/>
            <pc:sldMk cId="1205171599" sldId="261"/>
            <ac:spMk id="21" creationId="{FF9DEA15-78BD-4750-AA18-B9F28A6D5AB8}"/>
          </ac:spMkLst>
        </pc:spChg>
        <pc:picChg chg="add mod">
          <ac:chgData name="Guest User" userId="S::urn:spo:anon#04e6f0e9cfbf338bc9e639ea1c638e4326d82b6a289a16966cd416e86b0c8d75::" providerId="AD" clId="Web-{9C568270-9740-D509-F070-56B0FF536EBF}" dt="2021-06-01T14:44:29.421" v="218" actId="1076"/>
          <ac:picMkLst>
            <pc:docMk/>
            <pc:sldMk cId="1205171599" sldId="261"/>
            <ac:picMk id="4" creationId="{010E25AF-F0F2-4514-A881-0B198C958DE5}"/>
          </ac:picMkLst>
        </pc:picChg>
      </pc:sldChg>
      <pc:sldChg chg="addSp delSp modSp add mod replId modClrScheme delDesignElem chgLayout modNotes">
        <pc:chgData name="Guest User" userId="S::urn:spo:anon#04e6f0e9cfbf338bc9e639ea1c638e4326d82b6a289a16966cd416e86b0c8d75::" providerId="AD" clId="Web-{9C568270-9740-D509-F070-56B0FF536EBF}" dt="2021-06-01T15:32:33.696" v="560" actId="20577"/>
        <pc:sldMkLst>
          <pc:docMk/>
          <pc:sldMk cId="3707676579" sldId="262"/>
        </pc:sldMkLst>
        <pc:spChg chg="mod ord">
          <ac:chgData name="Guest User" userId="S::urn:spo:anon#04e6f0e9cfbf338bc9e639ea1c638e4326d82b6a289a16966cd416e86b0c8d75::" providerId="AD" clId="Web-{9C568270-9740-D509-F070-56B0FF536EBF}" dt="2021-06-01T15:32:33.696" v="560" actId="20577"/>
          <ac:spMkLst>
            <pc:docMk/>
            <pc:sldMk cId="3707676579" sldId="262"/>
            <ac:spMk id="2" creationId="{3C0726CA-0E27-4E46-A05D-ED042B771D33}"/>
          </ac:spMkLst>
        </pc:spChg>
        <pc:spChg chg="mod ord">
          <ac:chgData name="Guest User" userId="S::urn:spo:anon#04e6f0e9cfbf338bc9e639ea1c638e4326d82b6a289a16966cd416e86b0c8d75::" providerId="AD" clId="Web-{9C568270-9740-D509-F070-56B0FF536EBF}" dt="2021-06-01T14:59:20.354" v="429" actId="1076"/>
          <ac:spMkLst>
            <pc:docMk/>
            <pc:sldMk cId="3707676579" sldId="262"/>
            <ac:spMk id="3" creationId="{AAD93583-62CD-47D0-A58E-76D5B0D6B439}"/>
          </ac:spMkLst>
        </pc:spChg>
        <pc:spChg chg="add del">
          <ac:chgData name="Guest User" userId="S::urn:spo:anon#04e6f0e9cfbf338bc9e639ea1c638e4326d82b6a289a16966cd416e86b0c8d75::" providerId="AD" clId="Web-{9C568270-9740-D509-F070-56B0FF536EBF}" dt="2021-06-01T14:27:28.077" v="111"/>
          <ac:spMkLst>
            <pc:docMk/>
            <pc:sldMk cId="3707676579" sldId="262"/>
            <ac:spMk id="17" creationId="{C7FA33FF-088D-4F16-95A2-2C64D353DEA8}"/>
          </ac:spMkLst>
        </pc:spChg>
        <pc:spChg chg="add del">
          <ac:chgData name="Guest User" userId="S::urn:spo:anon#04e6f0e9cfbf338bc9e639ea1c638e4326d82b6a289a16966cd416e86b0c8d75::" providerId="AD" clId="Web-{9C568270-9740-D509-F070-56B0FF536EBF}" dt="2021-06-01T14:27:28.077" v="111"/>
          <ac:spMkLst>
            <pc:docMk/>
            <pc:sldMk cId="3707676579" sldId="262"/>
            <ac:spMk id="19" creationId="{A376EFB1-01CF-419F-ABF1-2AF02BBFCBD1}"/>
          </ac:spMkLst>
        </pc:spChg>
        <pc:spChg chg="add del">
          <ac:chgData name="Guest User" userId="S::urn:spo:anon#04e6f0e9cfbf338bc9e639ea1c638e4326d82b6a289a16966cd416e86b0c8d75::" providerId="AD" clId="Web-{9C568270-9740-D509-F070-56B0FF536EBF}" dt="2021-06-01T14:27:28.077" v="111"/>
          <ac:spMkLst>
            <pc:docMk/>
            <pc:sldMk cId="3707676579" sldId="262"/>
            <ac:spMk id="21" creationId="{FF9DEA15-78BD-4750-AA18-B9F28A6D5AB8}"/>
          </ac:spMkLst>
        </pc:spChg>
        <pc:picChg chg="add mod">
          <ac:chgData name="Guest User" userId="S::urn:spo:anon#04e6f0e9cfbf338bc9e639ea1c638e4326d82b6a289a16966cd416e86b0c8d75::" providerId="AD" clId="Web-{9C568270-9740-D509-F070-56B0FF536EBF}" dt="2021-06-01T15:01:04.482" v="457" actId="1076"/>
          <ac:picMkLst>
            <pc:docMk/>
            <pc:sldMk cId="3707676579" sldId="262"/>
            <ac:picMk id="4" creationId="{B2C5961B-381E-4929-8B26-841F4A548ECC}"/>
          </ac:picMkLst>
        </pc:picChg>
        <pc:picChg chg="add mod">
          <ac:chgData name="Guest User" userId="S::urn:spo:anon#04e6f0e9cfbf338bc9e639ea1c638e4326d82b6a289a16966cd416e86b0c8d75::" providerId="AD" clId="Web-{9C568270-9740-D509-F070-56B0FF536EBF}" dt="2021-06-01T15:01:08.263" v="458" actId="1076"/>
          <ac:picMkLst>
            <pc:docMk/>
            <pc:sldMk cId="3707676579" sldId="262"/>
            <ac:picMk id="5" creationId="{F6BF19B0-1EC6-43C1-BCE9-0F497EEAB1F6}"/>
          </ac:picMkLst>
        </pc:picChg>
      </pc:sldChg>
      <pc:sldChg chg="modSp mod modClrScheme chgLayout">
        <pc:chgData name="Guest User" userId="S::urn:spo:anon#04e6f0e9cfbf338bc9e639ea1c638e4326d82b6a289a16966cd416e86b0c8d75::" providerId="AD" clId="Web-{9C568270-9740-D509-F070-56B0FF536EBF}" dt="2021-06-01T14:44:52.984" v="219"/>
        <pc:sldMkLst>
          <pc:docMk/>
          <pc:sldMk cId="1661937511" sldId="263"/>
        </pc:sldMkLst>
        <pc:spChg chg="mod ord">
          <ac:chgData name="Guest User" userId="S::urn:spo:anon#04e6f0e9cfbf338bc9e639ea1c638e4326d82b6a289a16966cd416e86b0c8d75::" providerId="AD" clId="Web-{9C568270-9740-D509-F070-56B0FF536EBF}" dt="2021-06-01T14:44:52.984" v="219"/>
          <ac:spMkLst>
            <pc:docMk/>
            <pc:sldMk cId="1661937511" sldId="263"/>
            <ac:spMk id="2" creationId="{3C0726CA-0E27-4E46-A05D-ED042B771D33}"/>
          </ac:spMkLst>
        </pc:spChg>
        <pc:spChg chg="mod ord">
          <ac:chgData name="Guest User" userId="S::urn:spo:anon#04e6f0e9cfbf338bc9e639ea1c638e4326d82b6a289a16966cd416e86b0c8d75::" providerId="AD" clId="Web-{9C568270-9740-D509-F070-56B0FF536EBF}" dt="2021-06-01T14:44:52.984" v="219"/>
          <ac:spMkLst>
            <pc:docMk/>
            <pc:sldMk cId="1661937511" sldId="263"/>
            <ac:spMk id="3" creationId="{AAD93583-62CD-47D0-A58E-76D5B0D6B439}"/>
          </ac:spMkLst>
        </pc:spChg>
      </pc:sldChg>
      <pc:sldChg chg="modSp mod modClrScheme chgLayout">
        <pc:chgData name="Guest User" userId="S::urn:spo:anon#04e6f0e9cfbf338bc9e639ea1c638e4326d82b6a289a16966cd416e86b0c8d75::" providerId="AD" clId="Web-{9C568270-9740-D509-F070-56B0FF536EBF}" dt="2021-06-01T14:44:52.984" v="219"/>
        <pc:sldMkLst>
          <pc:docMk/>
          <pc:sldMk cId="3856768239" sldId="264"/>
        </pc:sldMkLst>
        <pc:spChg chg="mod ord">
          <ac:chgData name="Guest User" userId="S::urn:spo:anon#04e6f0e9cfbf338bc9e639ea1c638e4326d82b6a289a16966cd416e86b0c8d75::" providerId="AD" clId="Web-{9C568270-9740-D509-F070-56B0FF536EBF}" dt="2021-06-01T14:44:52.984" v="219"/>
          <ac:spMkLst>
            <pc:docMk/>
            <pc:sldMk cId="3856768239" sldId="264"/>
            <ac:spMk id="2" creationId="{3C0726CA-0E27-4E46-A05D-ED042B771D33}"/>
          </ac:spMkLst>
        </pc:spChg>
        <pc:spChg chg="mod ord">
          <ac:chgData name="Guest User" userId="S::urn:spo:anon#04e6f0e9cfbf338bc9e639ea1c638e4326d82b6a289a16966cd416e86b0c8d75::" providerId="AD" clId="Web-{9C568270-9740-D509-F070-56B0FF536EBF}" dt="2021-06-01T14:44:52.984" v="219"/>
          <ac:spMkLst>
            <pc:docMk/>
            <pc:sldMk cId="3856768239" sldId="264"/>
            <ac:spMk id="3" creationId="{AAD93583-62CD-47D0-A58E-76D5B0D6B439}"/>
          </ac:spMkLst>
        </pc:spChg>
      </pc:sldChg>
      <pc:sldChg chg="modSp mod modClrScheme chgLayout">
        <pc:chgData name="Guest User" userId="S::urn:spo:anon#04e6f0e9cfbf338bc9e639ea1c638e4326d82b6a289a16966cd416e86b0c8d75::" providerId="AD" clId="Web-{9C568270-9740-D509-F070-56B0FF536EBF}" dt="2021-06-01T14:44:52.984" v="219"/>
        <pc:sldMkLst>
          <pc:docMk/>
          <pc:sldMk cId="2562640881" sldId="265"/>
        </pc:sldMkLst>
        <pc:spChg chg="mod ord">
          <ac:chgData name="Guest User" userId="S::urn:spo:anon#04e6f0e9cfbf338bc9e639ea1c638e4326d82b6a289a16966cd416e86b0c8d75::" providerId="AD" clId="Web-{9C568270-9740-D509-F070-56B0FF536EBF}" dt="2021-06-01T14:44:52.984" v="219"/>
          <ac:spMkLst>
            <pc:docMk/>
            <pc:sldMk cId="2562640881" sldId="265"/>
            <ac:spMk id="2" creationId="{3C0726CA-0E27-4E46-A05D-ED042B771D33}"/>
          </ac:spMkLst>
        </pc:spChg>
        <pc:spChg chg="mod ord">
          <ac:chgData name="Guest User" userId="S::urn:spo:anon#04e6f0e9cfbf338bc9e639ea1c638e4326d82b6a289a16966cd416e86b0c8d75::" providerId="AD" clId="Web-{9C568270-9740-D509-F070-56B0FF536EBF}" dt="2021-06-01T14:44:52.984" v="219"/>
          <ac:spMkLst>
            <pc:docMk/>
            <pc:sldMk cId="2562640881" sldId="265"/>
            <ac:spMk id="3" creationId="{AAD93583-62CD-47D0-A58E-76D5B0D6B439}"/>
          </ac:spMkLst>
        </pc:spChg>
      </pc:sldChg>
      <pc:sldChg chg="addSp delSp modSp new mod ord setBg setClrOvrMap">
        <pc:chgData name="Guest User" userId="S::urn:spo:anon#04e6f0e9cfbf338bc9e639ea1c638e4326d82b6a289a16966cd416e86b0c8d75::" providerId="AD" clId="Web-{9C568270-9740-D509-F070-56B0FF536EBF}" dt="2021-06-01T15:26:33.200" v="533"/>
        <pc:sldMkLst>
          <pc:docMk/>
          <pc:sldMk cId="1490360408" sldId="268"/>
        </pc:sldMkLst>
        <pc:spChg chg="mod">
          <ac:chgData name="Guest User" userId="S::urn:spo:anon#04e6f0e9cfbf338bc9e639ea1c638e4326d82b6a289a16966cd416e86b0c8d75::" providerId="AD" clId="Web-{9C568270-9740-D509-F070-56B0FF536EBF}" dt="2021-06-01T15:20:27.939" v="532"/>
          <ac:spMkLst>
            <pc:docMk/>
            <pc:sldMk cId="1490360408" sldId="268"/>
            <ac:spMk id="2" creationId="{29900995-9DD6-4B38-AC9F-78E82B23DA57}"/>
          </ac:spMkLst>
        </pc:spChg>
        <pc:spChg chg="mod">
          <ac:chgData name="Guest User" userId="S::urn:spo:anon#04e6f0e9cfbf338bc9e639ea1c638e4326d82b6a289a16966cd416e86b0c8d75::" providerId="AD" clId="Web-{9C568270-9740-D509-F070-56B0FF536EBF}" dt="2021-06-01T15:20:19.705" v="529" actId="20577"/>
          <ac:spMkLst>
            <pc:docMk/>
            <pc:sldMk cId="1490360408" sldId="268"/>
            <ac:spMk id="3" creationId="{450C3AAE-6B19-4F77-9A9B-B4185C4C1873}"/>
          </ac:spMkLst>
        </pc:spChg>
        <pc:spChg chg="add del mod">
          <ac:chgData name="Guest User" userId="S::urn:spo:anon#04e6f0e9cfbf338bc9e639ea1c638e4326d82b6a289a16966cd416e86b0c8d75::" providerId="AD" clId="Web-{9C568270-9740-D509-F070-56B0FF536EBF}" dt="2021-06-01T15:17:45.356" v="506"/>
          <ac:spMkLst>
            <pc:docMk/>
            <pc:sldMk cId="1490360408" sldId="268"/>
            <ac:spMk id="5" creationId="{97794E4B-57EC-44FC-B361-CAFAEA76267C}"/>
          </ac:spMkLst>
        </pc:spChg>
        <pc:spChg chg="add del mod">
          <ac:chgData name="Guest User" userId="S::urn:spo:anon#04e6f0e9cfbf338bc9e639ea1c638e4326d82b6a289a16966cd416e86b0c8d75::" providerId="AD" clId="Web-{9C568270-9740-D509-F070-56B0FF536EBF}" dt="2021-06-01T15:19:57.829" v="524"/>
          <ac:spMkLst>
            <pc:docMk/>
            <pc:sldMk cId="1490360408" sldId="268"/>
            <ac:spMk id="8" creationId="{51FB67E2-2DBF-45F8-A527-BD8087D5EB92}"/>
          </ac:spMkLst>
        </pc:spChg>
        <pc:spChg chg="add del">
          <ac:chgData name="Guest User" userId="S::urn:spo:anon#04e6f0e9cfbf338bc9e639ea1c638e4326d82b6a289a16966cd416e86b0c8d75::" providerId="AD" clId="Web-{9C568270-9740-D509-F070-56B0FF536EBF}" dt="2021-06-01T15:19:27.469" v="511"/>
          <ac:spMkLst>
            <pc:docMk/>
            <pc:sldMk cId="1490360408" sldId="268"/>
            <ac:spMk id="10" creationId="{71B2258F-86CA-4D4D-8270-BC05FCDEBFB3}"/>
          </ac:spMkLst>
        </pc:spChg>
        <pc:spChg chg="add">
          <ac:chgData name="Guest User" userId="S::urn:spo:anon#04e6f0e9cfbf338bc9e639ea1c638e4326d82b6a289a16966cd416e86b0c8d75::" providerId="AD" clId="Web-{9C568270-9740-D509-F070-56B0FF536EBF}" dt="2021-06-01T15:19:27.469" v="511"/>
          <ac:spMkLst>
            <pc:docMk/>
            <pc:sldMk cId="1490360408" sldId="268"/>
            <ac:spMk id="15" creationId="{E49CC64F-7275-4E33-961B-0C5CDC439875}"/>
          </ac:spMkLst>
        </pc:spChg>
        <pc:picChg chg="add del mod ord">
          <ac:chgData name="Guest User" userId="S::urn:spo:anon#04e6f0e9cfbf338bc9e639ea1c638e4326d82b6a289a16966cd416e86b0c8d75::" providerId="AD" clId="Web-{9C568270-9740-D509-F070-56B0FF536EBF}" dt="2021-06-01T15:17:45.356" v="506"/>
          <ac:picMkLst>
            <pc:docMk/>
            <pc:sldMk cId="1490360408" sldId="268"/>
            <ac:picMk id="4" creationId="{EB1DCC67-B189-40B6-83EA-C8177F928E85}"/>
          </ac:picMkLst>
        </pc:picChg>
        <pc:picChg chg="add mod">
          <ac:chgData name="Guest User" userId="S::urn:spo:anon#04e6f0e9cfbf338bc9e639ea1c638e4326d82b6a289a16966cd416e86b0c8d75::" providerId="AD" clId="Web-{9C568270-9740-D509-F070-56B0FF536EBF}" dt="2021-06-01T15:19:44.219" v="522" actId="1076"/>
          <ac:picMkLst>
            <pc:docMk/>
            <pc:sldMk cId="1490360408" sldId="268"/>
            <ac:picMk id="7" creationId="{8CDC1422-536E-4DA0-A2BA-6B027CCFCACC}"/>
          </ac:picMkLst>
        </pc:picChg>
      </pc:sldChg>
      <pc:sldMasterChg chg="del delSldLayout">
        <pc:chgData name="Guest User" userId="S::urn:spo:anon#04e6f0e9cfbf338bc9e639ea1c638e4326d82b6a289a16966cd416e86b0c8d75::" providerId="AD" clId="Web-{9C568270-9740-D509-F070-56B0FF536EBF}" dt="2021-06-01T14:17:56.982" v="60"/>
        <pc:sldMasterMkLst>
          <pc:docMk/>
          <pc:sldMasterMk cId="2661597490" sldId="2147483660"/>
        </pc:sldMasterMkLst>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4204735459" sldId="2147483661"/>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1741057740" sldId="2147483662"/>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699016008" sldId="2147483663"/>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312134912" sldId="2147483664"/>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2219356812" sldId="2147483665"/>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4174310797" sldId="2147483666"/>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1320470768" sldId="2147483667"/>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1007285910" sldId="2147483668"/>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820867093" sldId="2147483669"/>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1794407735" sldId="2147483670"/>
          </pc:sldLayoutMkLst>
        </pc:sldLayoutChg>
        <pc:sldLayoutChg chg="del">
          <pc:chgData name="Guest User" userId="S::urn:spo:anon#04e6f0e9cfbf338bc9e639ea1c638e4326d82b6a289a16966cd416e86b0c8d75::" providerId="AD" clId="Web-{9C568270-9740-D509-F070-56B0FF536EBF}" dt="2021-06-01T14:17:56.982" v="60"/>
          <pc:sldLayoutMkLst>
            <pc:docMk/>
            <pc:sldMasterMk cId="2661597490" sldId="2147483660"/>
            <pc:sldLayoutMk cId="2217490602" sldId="2147483671"/>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27:28.077" v="111"/>
        <pc:sldMasterMkLst>
          <pc:docMk/>
          <pc:sldMasterMk cId="222235332" sldId="2147483672"/>
        </pc:sldMasterMkLst>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528021163" sldId="2147483673"/>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2327289575" sldId="2147483674"/>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3684295095" sldId="2147483675"/>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2597773857" sldId="2147483676"/>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2123077418" sldId="2147483677"/>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3799467243" sldId="2147483678"/>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2161400199" sldId="2147483679"/>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2980848007" sldId="2147483680"/>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913258851" sldId="2147483681"/>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1217585279" sldId="2147483682"/>
          </pc:sldLayoutMkLst>
        </pc:sldLayoutChg>
        <pc:sldLayoutChg chg="add del mod replId">
          <pc:chgData name="Guest User" userId="S::urn:spo:anon#04e6f0e9cfbf338bc9e639ea1c638e4326d82b6a289a16966cd416e86b0c8d75::" providerId="AD" clId="Web-{9C568270-9740-D509-F070-56B0FF536EBF}" dt="2021-06-01T14:27:28.077" v="111"/>
          <pc:sldLayoutMkLst>
            <pc:docMk/>
            <pc:sldMasterMk cId="222235332" sldId="2147483672"/>
            <pc:sldLayoutMk cId="1260894911" sldId="2147483683"/>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26:28.372" v="110"/>
        <pc:sldMasterMkLst>
          <pc:docMk/>
          <pc:sldMasterMk cId="1244858518" sldId="2147483684"/>
        </pc:sldMasterMkLst>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1378758740" sldId="2147483685"/>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1871492310" sldId="2147483686"/>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1779732742" sldId="2147483687"/>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18892302" sldId="2147483688"/>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330149607" sldId="2147483689"/>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2638445156" sldId="2147483690"/>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3992100700" sldId="2147483691"/>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1621620957" sldId="2147483692"/>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163669475" sldId="2147483693"/>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1361858254" sldId="2147483694"/>
          </pc:sldLayoutMkLst>
        </pc:sldLayoutChg>
        <pc:sldLayoutChg chg="add del mod replId">
          <pc:chgData name="Guest User" userId="S::urn:spo:anon#04e6f0e9cfbf338bc9e639ea1c638e4326d82b6a289a16966cd416e86b0c8d75::" providerId="AD" clId="Web-{9C568270-9740-D509-F070-56B0FF536EBF}" dt="2021-06-01T14:26:28.372" v="110"/>
          <pc:sldLayoutMkLst>
            <pc:docMk/>
            <pc:sldMasterMk cId="1244858518" sldId="2147483684"/>
            <pc:sldLayoutMk cId="3509654254" sldId="2147483695"/>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20:22.361" v="77"/>
        <pc:sldMasterMkLst>
          <pc:docMk/>
          <pc:sldMasterMk cId="1507362993" sldId="2147483684"/>
        </pc:sldMasterMkLst>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2112120432" sldId="2147483685"/>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4251639649" sldId="2147483686"/>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3332009393" sldId="2147483687"/>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2104959524" sldId="2147483688"/>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3738490919" sldId="2147483689"/>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566470578" sldId="2147483690"/>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3032189302" sldId="2147483691"/>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1407980751" sldId="2147483692"/>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156983090" sldId="2147483693"/>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1749899920" sldId="2147483694"/>
          </pc:sldLayoutMkLst>
        </pc:sldLayoutChg>
        <pc:sldLayoutChg chg="add del mod replId">
          <pc:chgData name="Guest User" userId="S::urn:spo:anon#04e6f0e9cfbf338bc9e639ea1c638e4326d82b6a289a16966cd416e86b0c8d75::" providerId="AD" clId="Web-{9C568270-9740-D509-F070-56B0FF536EBF}" dt="2021-06-01T14:20:22.361" v="77"/>
          <pc:sldLayoutMkLst>
            <pc:docMk/>
            <pc:sldMasterMk cId="1507362993" sldId="2147483684"/>
            <pc:sldLayoutMk cId="2882685552" sldId="2147483695"/>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29:16.284" v="113"/>
        <pc:sldMasterMkLst>
          <pc:docMk/>
          <pc:sldMasterMk cId="2727347947" sldId="2147483684"/>
        </pc:sldMasterMkLst>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1009320882" sldId="2147483685"/>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4025243186" sldId="2147483686"/>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2224277409" sldId="2147483687"/>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3986147262" sldId="2147483688"/>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166508775" sldId="2147483689"/>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454939154" sldId="2147483690"/>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167357596" sldId="2147483691"/>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1156471968" sldId="2147483692"/>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847285757" sldId="2147483693"/>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1278713725" sldId="2147483694"/>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3562848417" sldId="2147483695"/>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2547387965" sldId="2147483696"/>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1315050313" sldId="2147483697"/>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1307140386" sldId="2147483698"/>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4126066" sldId="2147483699"/>
          </pc:sldLayoutMkLst>
        </pc:sldLayoutChg>
        <pc:sldLayoutChg chg="add del mod replId">
          <pc:chgData name="Guest User" userId="S::urn:spo:anon#04e6f0e9cfbf338bc9e639ea1c638e4326d82b6a289a16966cd416e86b0c8d75::" providerId="AD" clId="Web-{9C568270-9740-D509-F070-56B0FF536EBF}" dt="2021-06-01T14:29:16.284" v="113"/>
          <pc:sldLayoutMkLst>
            <pc:docMk/>
            <pc:sldMasterMk cId="2727347947" sldId="2147483684"/>
            <pc:sldLayoutMk cId="1728412452" sldId="2147483700"/>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20:20.846" v="76"/>
        <pc:sldMasterMkLst>
          <pc:docMk/>
          <pc:sldMasterMk cId="3270091959" sldId="2147483696"/>
        </pc:sldMasterMkLst>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1021290272" sldId="2147483697"/>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2542285332" sldId="2147483698"/>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2676464794" sldId="2147483699"/>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1733899643" sldId="2147483700"/>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1142696892" sldId="2147483701"/>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1594626101" sldId="2147483702"/>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1504874745" sldId="2147483703"/>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2179426443" sldId="2147483704"/>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1785546626" sldId="2147483705"/>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4263168950" sldId="2147483706"/>
          </pc:sldLayoutMkLst>
        </pc:sldLayoutChg>
        <pc:sldLayoutChg chg="add del mod replId">
          <pc:chgData name="Guest User" userId="S::urn:spo:anon#04e6f0e9cfbf338bc9e639ea1c638e4326d82b6a289a16966cd416e86b0c8d75::" providerId="AD" clId="Web-{9C568270-9740-D509-F070-56B0FF536EBF}" dt="2021-06-01T14:20:20.846" v="76"/>
          <pc:sldLayoutMkLst>
            <pc:docMk/>
            <pc:sldMasterMk cId="3270091959" sldId="2147483696"/>
            <pc:sldLayoutMk cId="1533565665" sldId="2147483707"/>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29:38.956" v="114"/>
        <pc:sldMasterMkLst>
          <pc:docMk/>
          <pc:sldMasterMk cId="3433407602" sldId="2147483701"/>
        </pc:sldMasterMkLst>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2318930034" sldId="2147483702"/>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1144384872" sldId="2147483703"/>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3423272890" sldId="2147483704"/>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1932367519" sldId="2147483705"/>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1076797422" sldId="2147483706"/>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2103631723" sldId="2147483707"/>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1850369754" sldId="2147483708"/>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2539730036" sldId="2147483709"/>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1037814571" sldId="2147483710"/>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3966987271" sldId="2147483711"/>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3616188301" sldId="2147483712"/>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3101816423" sldId="2147483713"/>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2485864465" sldId="2147483714"/>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477261491" sldId="2147483715"/>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2958002204" sldId="2147483716"/>
          </pc:sldLayoutMkLst>
        </pc:sldLayoutChg>
        <pc:sldLayoutChg chg="add del mod replId">
          <pc:chgData name="Guest User" userId="S::urn:spo:anon#04e6f0e9cfbf338bc9e639ea1c638e4326d82b6a289a16966cd416e86b0c8d75::" providerId="AD" clId="Web-{9C568270-9740-D509-F070-56B0FF536EBF}" dt="2021-06-01T14:29:38.956" v="114"/>
          <pc:sldLayoutMkLst>
            <pc:docMk/>
            <pc:sldMasterMk cId="3433407602" sldId="2147483701"/>
            <pc:sldLayoutMk cId="2436498036" sldId="2147483717"/>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20:19.611" v="75"/>
        <pc:sldMasterMkLst>
          <pc:docMk/>
          <pc:sldMasterMk cId="3412444534" sldId="2147483708"/>
        </pc:sldMasterMkLst>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2011123698" sldId="2147483709"/>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64033931" sldId="2147483710"/>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2032505397" sldId="2147483711"/>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1115374208" sldId="2147483712"/>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585234500" sldId="2147483713"/>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3684590183" sldId="2147483714"/>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518821879" sldId="2147483715"/>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1653008948" sldId="2147483716"/>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2245219608" sldId="2147483717"/>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954535203" sldId="2147483718"/>
          </pc:sldLayoutMkLst>
        </pc:sldLayoutChg>
        <pc:sldLayoutChg chg="add del mod replId">
          <pc:chgData name="Guest User" userId="S::urn:spo:anon#04e6f0e9cfbf338bc9e639ea1c638e4326d82b6a289a16966cd416e86b0c8d75::" providerId="AD" clId="Web-{9C568270-9740-D509-F070-56B0FF536EBF}" dt="2021-06-01T14:20:19.611" v="75"/>
          <pc:sldLayoutMkLst>
            <pc:docMk/>
            <pc:sldMasterMk cId="3412444534" sldId="2147483708"/>
            <pc:sldLayoutMk cId="64946796" sldId="2147483719"/>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30:47.115" v="115"/>
        <pc:sldMasterMkLst>
          <pc:docMk/>
          <pc:sldMasterMk cId="2058845529" sldId="2147483718"/>
        </pc:sldMasterMkLst>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1449691059" sldId="2147483719"/>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623605753" sldId="2147483720"/>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3623652020" sldId="2147483721"/>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1743924206" sldId="2147483722"/>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1406709517" sldId="2147483723"/>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1077174222" sldId="2147483724"/>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3582361315" sldId="2147483725"/>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313516472" sldId="2147483726"/>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1466407000" sldId="2147483727"/>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2751432252" sldId="2147483728"/>
          </pc:sldLayoutMkLst>
        </pc:sldLayoutChg>
        <pc:sldLayoutChg chg="add del mod replId">
          <pc:chgData name="Guest User" userId="S::urn:spo:anon#04e6f0e9cfbf338bc9e639ea1c638e4326d82b6a289a16966cd416e86b0c8d75::" providerId="AD" clId="Web-{9C568270-9740-D509-F070-56B0FF536EBF}" dt="2021-06-01T14:30:47.115" v="115"/>
          <pc:sldLayoutMkLst>
            <pc:docMk/>
            <pc:sldMasterMk cId="2058845529" sldId="2147483718"/>
            <pc:sldLayoutMk cId="1752705329" sldId="2147483729"/>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35:59.671" v="158"/>
        <pc:sldMasterMkLst>
          <pc:docMk/>
          <pc:sldMasterMk cId="2733300421" sldId="2147483730"/>
        </pc:sldMasterMkLst>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2148926397" sldId="2147483731"/>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2614274656" sldId="2147483732"/>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44010062" sldId="2147483733"/>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1777032593" sldId="2147483734"/>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2131583927" sldId="2147483735"/>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3326971614" sldId="2147483736"/>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3836958664" sldId="2147483737"/>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3472297876" sldId="2147483738"/>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3452972536" sldId="2147483739"/>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1720588802" sldId="2147483740"/>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855008937" sldId="2147483741"/>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3405879091" sldId="2147483742"/>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4109208342" sldId="2147483743"/>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4173858065" sldId="2147483744"/>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4136023071" sldId="2147483745"/>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4277479422" sldId="2147483746"/>
          </pc:sldLayoutMkLst>
        </pc:sldLayoutChg>
        <pc:sldLayoutChg chg="add del mod replId">
          <pc:chgData name="Guest User" userId="S::urn:spo:anon#04e6f0e9cfbf338bc9e639ea1c638e4326d82b6a289a16966cd416e86b0c8d75::" providerId="AD" clId="Web-{9C568270-9740-D509-F070-56B0FF536EBF}" dt="2021-06-01T14:35:59.671" v="158"/>
          <pc:sldLayoutMkLst>
            <pc:docMk/>
            <pc:sldMasterMk cId="2733300421" sldId="2147483730"/>
            <pc:sldLayoutMk cId="1134763181" sldId="2147483747"/>
          </pc:sldLayoutMkLst>
        </pc:sldLayoutChg>
      </pc:sldMasterChg>
      <pc:sldMasterChg chg="add del addSldLayout delSldLayout modSldLayout">
        <pc:chgData name="Guest User" userId="S::urn:spo:anon#04e6f0e9cfbf338bc9e639ea1c638e4326d82b6a289a16966cd416e86b0c8d75::" providerId="AD" clId="Web-{9C568270-9740-D509-F070-56B0FF536EBF}" dt="2021-06-01T14:44:52.984" v="219"/>
        <pc:sldMasterMkLst>
          <pc:docMk/>
          <pc:sldMasterMk cId="3028789543" sldId="2147483748"/>
        </pc:sldMasterMkLst>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3413051503" sldId="2147483749"/>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2379751699" sldId="2147483750"/>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1021120041" sldId="2147483751"/>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1079224079" sldId="2147483752"/>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1580308125" sldId="2147483753"/>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1534963362" sldId="2147483754"/>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3572459092" sldId="2147483755"/>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2711723663" sldId="2147483756"/>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2292557850" sldId="2147483757"/>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1456804599" sldId="2147483758"/>
          </pc:sldLayoutMkLst>
        </pc:sldLayoutChg>
        <pc:sldLayoutChg chg="add del mod replId">
          <pc:chgData name="Guest User" userId="S::urn:spo:anon#04e6f0e9cfbf338bc9e639ea1c638e4326d82b6a289a16966cd416e86b0c8d75::" providerId="AD" clId="Web-{9C568270-9740-D509-F070-56B0FF536EBF}" dt="2021-06-01T14:44:52.984" v="219"/>
          <pc:sldLayoutMkLst>
            <pc:docMk/>
            <pc:sldMasterMk cId="3028789543" sldId="2147483748"/>
            <pc:sldLayoutMk cId="260161732" sldId="2147483759"/>
          </pc:sldLayoutMkLst>
        </pc:sldLayoutChg>
      </pc:sldMasterChg>
      <pc:sldMasterChg chg="add addSldLayout modSldLayout">
        <pc:chgData name="Guest User" userId="S::urn:spo:anon#04e6f0e9cfbf338bc9e639ea1c638e4326d82b6a289a16966cd416e86b0c8d75::" providerId="AD" clId="Web-{9C568270-9740-D509-F070-56B0FF536EBF}" dt="2021-06-01T14:44:52.984" v="219"/>
        <pc:sldMasterMkLst>
          <pc:docMk/>
          <pc:sldMasterMk cId="2981773694" sldId="2147483760"/>
        </pc:sldMasterMkLst>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1565376901" sldId="2147483761"/>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1808044518" sldId="2147483762"/>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3617780581" sldId="2147483763"/>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3667586028" sldId="2147483764"/>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3889223418" sldId="2147483765"/>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2559803547" sldId="2147483766"/>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2853111307" sldId="2147483767"/>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385798076" sldId="2147483768"/>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1079186914" sldId="2147483769"/>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110599837" sldId="2147483770"/>
          </pc:sldLayoutMkLst>
        </pc:sldLayoutChg>
        <pc:sldLayoutChg chg="add mod replId">
          <pc:chgData name="Guest User" userId="S::urn:spo:anon#04e6f0e9cfbf338bc9e639ea1c638e4326d82b6a289a16966cd416e86b0c8d75::" providerId="AD" clId="Web-{9C568270-9740-D509-F070-56B0FF536EBF}" dt="2021-06-01T14:44:52.984" v="219"/>
          <pc:sldLayoutMkLst>
            <pc:docMk/>
            <pc:sldMasterMk cId="2981773694" sldId="2147483760"/>
            <pc:sldLayoutMk cId="2202858330" sldId="2147483771"/>
          </pc:sldLayoutMkLst>
        </pc:sldLayoutChg>
      </pc:sldMasterChg>
    </pc:docChg>
  </pc:docChgLst>
  <pc:docChgLst>
    <pc:chgData name="Jenifer Jackson" userId="S::jacksonjn3@vcu.edu::e1188c4d-5987-43e0-985b-0bab9afb0c53" providerId="AD" clId="Web-{3020763A-B8AD-42FE-8928-B9E38252CD16}"/>
    <pc:docChg chg="modSld">
      <pc:chgData name="Jenifer Jackson" userId="S::jacksonjn3@vcu.edu::e1188c4d-5987-43e0-985b-0bab9afb0c53" providerId="AD" clId="Web-{3020763A-B8AD-42FE-8928-B9E38252CD16}" dt="2021-06-03T20:00:51.023" v="879"/>
      <pc:docMkLst>
        <pc:docMk/>
      </pc:docMkLst>
      <pc:sldChg chg="addCm">
        <pc:chgData name="Jenifer Jackson" userId="S::jacksonjn3@vcu.edu::e1188c4d-5987-43e0-985b-0bab9afb0c53" providerId="AD" clId="Web-{3020763A-B8AD-42FE-8928-B9E38252CD16}" dt="2021-06-03T20:00:51.023" v="879"/>
        <pc:sldMkLst>
          <pc:docMk/>
          <pc:sldMk cId="2071634991" sldId="271"/>
        </pc:sldMkLst>
      </pc:sldChg>
      <pc:sldChg chg="modSp modNotes">
        <pc:chgData name="Jenifer Jackson" userId="S::jacksonjn3@vcu.edu::e1188c4d-5987-43e0-985b-0bab9afb0c53" providerId="AD" clId="Web-{3020763A-B8AD-42FE-8928-B9E38252CD16}" dt="2021-06-03T18:21:39.601" v="43" actId="20577"/>
        <pc:sldMkLst>
          <pc:docMk/>
          <pc:sldMk cId="4063938886" sldId="274"/>
        </pc:sldMkLst>
        <pc:graphicFrameChg chg="modGraphic">
          <ac:chgData name="Jenifer Jackson" userId="S::jacksonjn3@vcu.edu::e1188c4d-5987-43e0-985b-0bab9afb0c53" providerId="AD" clId="Web-{3020763A-B8AD-42FE-8928-B9E38252CD16}" dt="2021-06-03T18:21:39.601" v="43" actId="20577"/>
          <ac:graphicFrameMkLst>
            <pc:docMk/>
            <pc:sldMk cId="4063938886" sldId="274"/>
            <ac:graphicFrameMk id="5" creationId="{A41EA0F9-4A26-4418-9DF1-0678EA704649}"/>
          </ac:graphicFrameMkLst>
        </pc:graphicFrameChg>
      </pc:sldChg>
      <pc:sldChg chg="modSp modNotes">
        <pc:chgData name="Jenifer Jackson" userId="S::jacksonjn3@vcu.edu::e1188c4d-5987-43e0-985b-0bab9afb0c53" providerId="AD" clId="Web-{3020763A-B8AD-42FE-8928-B9E38252CD16}" dt="2021-06-03T18:57:38.394" v="840"/>
        <pc:sldMkLst>
          <pc:docMk/>
          <pc:sldMk cId="4242127267" sldId="278"/>
        </pc:sldMkLst>
        <pc:spChg chg="mod">
          <ac:chgData name="Jenifer Jackson" userId="S::jacksonjn3@vcu.edu::e1188c4d-5987-43e0-985b-0bab9afb0c53" providerId="AD" clId="Web-{3020763A-B8AD-42FE-8928-B9E38252CD16}" dt="2021-06-03T18:51:58.016" v="617" actId="20577"/>
          <ac:spMkLst>
            <pc:docMk/>
            <pc:sldMk cId="4242127267" sldId="278"/>
            <ac:spMk id="3" creationId="{ACC9C01B-6165-4900-94F6-836ADDAD803A}"/>
          </ac:spMkLst>
        </pc:spChg>
      </pc:sldChg>
      <pc:sldChg chg="addCm">
        <pc:chgData name="Jenifer Jackson" userId="S::jacksonjn3@vcu.edu::e1188c4d-5987-43e0-985b-0bab9afb0c53" providerId="AD" clId="Web-{3020763A-B8AD-42FE-8928-B9E38252CD16}" dt="2021-06-03T20:00:11.725" v="878"/>
        <pc:sldMkLst>
          <pc:docMk/>
          <pc:sldMk cId="227228286" sldId="284"/>
        </pc:sldMkLst>
      </pc:sldChg>
      <pc:sldChg chg="modNotes">
        <pc:chgData name="Jenifer Jackson" userId="S::jacksonjn3@vcu.edu::e1188c4d-5987-43e0-985b-0bab9afb0c53" providerId="AD" clId="Web-{3020763A-B8AD-42FE-8928-B9E38252CD16}" dt="2021-06-03T19:07:17.224" v="877"/>
        <pc:sldMkLst>
          <pc:docMk/>
          <pc:sldMk cId="2131966386" sldId="286"/>
        </pc:sldMkLst>
      </pc:sldChg>
      <pc:sldChg chg="modNotes">
        <pc:chgData name="Jenifer Jackson" userId="S::jacksonjn3@vcu.edu::e1188c4d-5987-43e0-985b-0bab9afb0c53" providerId="AD" clId="Web-{3020763A-B8AD-42FE-8928-B9E38252CD16}" dt="2021-06-03T18:49:12.929" v="443"/>
        <pc:sldMkLst>
          <pc:docMk/>
          <pc:sldMk cId="4026609896" sldId="291"/>
        </pc:sldMkLst>
      </pc:sldChg>
    </pc:docChg>
  </pc:docChgLst>
  <pc:docChgLst>
    <pc:chgData name="Guest User" userId="S::urn:spo:anon#04e6f0e9cfbf338bc9e639ea1c638e4326d82b6a289a16966cd416e86b0c8d75::" providerId="AD" clId="Web-{A6CD57BE-0C30-BE9D-2669-1EA44EC0E1A8}"/>
    <pc:docChg chg="modSld">
      <pc:chgData name="Guest User" userId="S::urn:spo:anon#04e6f0e9cfbf338bc9e639ea1c638e4326d82b6a289a16966cd416e86b0c8d75::" providerId="AD" clId="Web-{A6CD57BE-0C30-BE9D-2669-1EA44EC0E1A8}" dt="2021-06-02T20:08:40.928" v="538" actId="20577"/>
      <pc:docMkLst>
        <pc:docMk/>
      </pc:docMkLst>
      <pc:sldChg chg="addSp delSp modSp">
        <pc:chgData name="Guest User" userId="S::urn:spo:anon#04e6f0e9cfbf338bc9e639ea1c638e4326d82b6a289a16966cd416e86b0c8d75::" providerId="AD" clId="Web-{A6CD57BE-0C30-BE9D-2669-1EA44EC0E1A8}" dt="2021-06-02T20:08:40.928" v="538" actId="20577"/>
        <pc:sldMkLst>
          <pc:docMk/>
          <pc:sldMk cId="1661937511" sldId="263"/>
        </pc:sldMkLst>
        <pc:spChg chg="mod">
          <ac:chgData name="Guest User" userId="S::urn:spo:anon#04e6f0e9cfbf338bc9e639ea1c638e4326d82b6a289a16966cd416e86b0c8d75::" providerId="AD" clId="Web-{A6CD57BE-0C30-BE9D-2669-1EA44EC0E1A8}" dt="2021-06-02T18:45:29.331" v="362"/>
          <ac:spMkLst>
            <pc:docMk/>
            <pc:sldMk cId="1661937511" sldId="263"/>
            <ac:spMk id="2" creationId="{3C0726CA-0E27-4E46-A05D-ED042B771D33}"/>
          </ac:spMkLst>
        </pc:spChg>
        <pc:spChg chg="mod">
          <ac:chgData name="Guest User" userId="S::urn:spo:anon#04e6f0e9cfbf338bc9e639ea1c638e4326d82b6a289a16966cd416e86b0c8d75::" providerId="AD" clId="Web-{A6CD57BE-0C30-BE9D-2669-1EA44EC0E1A8}" dt="2021-06-02T20:08:40.928" v="538" actId="20577"/>
          <ac:spMkLst>
            <pc:docMk/>
            <pc:sldMk cId="1661937511" sldId="263"/>
            <ac:spMk id="3" creationId="{AAD93583-62CD-47D0-A58E-76D5B0D6B439}"/>
          </ac:spMkLst>
        </pc:spChg>
        <pc:spChg chg="add">
          <ac:chgData name="Guest User" userId="S::urn:spo:anon#04e6f0e9cfbf338bc9e639ea1c638e4326d82b6a289a16966cd416e86b0c8d75::" providerId="AD" clId="Web-{A6CD57BE-0C30-BE9D-2669-1EA44EC0E1A8}" dt="2021-06-02T18:45:29.331" v="362"/>
          <ac:spMkLst>
            <pc:docMk/>
            <pc:sldMk cId="1661937511" sldId="263"/>
            <ac:spMk id="8" creationId="{C7FA33FF-088D-4F16-95A2-2C64D353DEA8}"/>
          </ac:spMkLst>
        </pc:spChg>
        <pc:spChg chg="add">
          <ac:chgData name="Guest User" userId="S::urn:spo:anon#04e6f0e9cfbf338bc9e639ea1c638e4326d82b6a289a16966cd416e86b0c8d75::" providerId="AD" clId="Web-{A6CD57BE-0C30-BE9D-2669-1EA44EC0E1A8}" dt="2021-06-02T18:45:29.331" v="362"/>
          <ac:spMkLst>
            <pc:docMk/>
            <pc:sldMk cId="1661937511" sldId="263"/>
            <ac:spMk id="10" creationId="{A376EFB1-01CF-419F-ABF1-2AF02BBFCBD1}"/>
          </ac:spMkLst>
        </pc:spChg>
        <pc:spChg chg="add">
          <ac:chgData name="Guest User" userId="S::urn:spo:anon#04e6f0e9cfbf338bc9e639ea1c638e4326d82b6a289a16966cd416e86b0c8d75::" providerId="AD" clId="Web-{A6CD57BE-0C30-BE9D-2669-1EA44EC0E1A8}" dt="2021-06-02T18:45:29.331" v="362"/>
          <ac:spMkLst>
            <pc:docMk/>
            <pc:sldMk cId="1661937511" sldId="263"/>
            <ac:spMk id="12" creationId="{FF9DEA15-78BD-4750-AA18-B9F28A6D5AB8}"/>
          </ac:spMkLst>
        </pc:spChg>
        <pc:picChg chg="del">
          <ac:chgData name="Guest User" userId="S::urn:spo:anon#04e6f0e9cfbf338bc9e639ea1c638e4326d82b6a289a16966cd416e86b0c8d75::" providerId="AD" clId="Web-{A6CD57BE-0C30-BE9D-2669-1EA44EC0E1A8}" dt="2021-06-02T18:45:18.768" v="361"/>
          <ac:picMkLst>
            <pc:docMk/>
            <pc:sldMk cId="1661937511" sldId="263"/>
            <ac:picMk id="4" creationId="{34ACB577-1B80-48CF-BF76-62256B4E3E2E}"/>
          </ac:picMkLst>
        </pc:picChg>
      </pc:sldChg>
      <pc:sldChg chg="addSp modSp">
        <pc:chgData name="Guest User" userId="S::urn:spo:anon#04e6f0e9cfbf338bc9e639ea1c638e4326d82b6a289a16966cd416e86b0c8d75::" providerId="AD" clId="Web-{A6CD57BE-0C30-BE9D-2669-1EA44EC0E1A8}" dt="2021-06-02T18:45:54.472" v="368" actId="1076"/>
        <pc:sldMkLst>
          <pc:docMk/>
          <pc:sldMk cId="3856768239" sldId="264"/>
        </pc:sldMkLst>
        <pc:spChg chg="mod">
          <ac:chgData name="Guest User" userId="S::urn:spo:anon#04e6f0e9cfbf338bc9e639ea1c638e4326d82b6a289a16966cd416e86b0c8d75::" providerId="AD" clId="Web-{A6CD57BE-0C30-BE9D-2669-1EA44EC0E1A8}" dt="2021-06-02T17:47:19.351" v="3"/>
          <ac:spMkLst>
            <pc:docMk/>
            <pc:sldMk cId="3856768239" sldId="264"/>
            <ac:spMk id="2" creationId="{3C0726CA-0E27-4E46-A05D-ED042B771D33}"/>
          </ac:spMkLst>
        </pc:spChg>
        <pc:spChg chg="mod">
          <ac:chgData name="Guest User" userId="S::urn:spo:anon#04e6f0e9cfbf338bc9e639ea1c638e4326d82b6a289a16966cd416e86b0c8d75::" providerId="AD" clId="Web-{A6CD57BE-0C30-BE9D-2669-1EA44EC0E1A8}" dt="2021-06-02T18:45:54.472" v="368" actId="1076"/>
          <ac:spMkLst>
            <pc:docMk/>
            <pc:sldMk cId="3856768239" sldId="264"/>
            <ac:spMk id="3" creationId="{AAD93583-62CD-47D0-A58E-76D5B0D6B439}"/>
          </ac:spMkLst>
        </pc:spChg>
        <pc:spChg chg="add">
          <ac:chgData name="Guest User" userId="S::urn:spo:anon#04e6f0e9cfbf338bc9e639ea1c638e4326d82b6a289a16966cd416e86b0c8d75::" providerId="AD" clId="Web-{A6CD57BE-0C30-BE9D-2669-1EA44EC0E1A8}" dt="2021-06-02T17:47:19.351" v="3"/>
          <ac:spMkLst>
            <pc:docMk/>
            <pc:sldMk cId="3856768239" sldId="264"/>
            <ac:spMk id="8" creationId="{C7FA33FF-088D-4F16-95A2-2C64D353DEA8}"/>
          </ac:spMkLst>
        </pc:spChg>
        <pc:spChg chg="add">
          <ac:chgData name="Guest User" userId="S::urn:spo:anon#04e6f0e9cfbf338bc9e639ea1c638e4326d82b6a289a16966cd416e86b0c8d75::" providerId="AD" clId="Web-{A6CD57BE-0C30-BE9D-2669-1EA44EC0E1A8}" dt="2021-06-02T17:47:19.351" v="3"/>
          <ac:spMkLst>
            <pc:docMk/>
            <pc:sldMk cId="3856768239" sldId="264"/>
            <ac:spMk id="10" creationId="{A376EFB1-01CF-419F-ABF1-2AF02BBFCBD1}"/>
          </ac:spMkLst>
        </pc:spChg>
        <pc:spChg chg="add">
          <ac:chgData name="Guest User" userId="S::urn:spo:anon#04e6f0e9cfbf338bc9e639ea1c638e4326d82b6a289a16966cd416e86b0c8d75::" providerId="AD" clId="Web-{A6CD57BE-0C30-BE9D-2669-1EA44EC0E1A8}" dt="2021-06-02T17:47:19.351" v="3"/>
          <ac:spMkLst>
            <pc:docMk/>
            <pc:sldMk cId="3856768239" sldId="264"/>
            <ac:spMk id="12" creationId="{FF9DEA15-78BD-4750-AA18-B9F28A6D5AB8}"/>
          </ac:spMkLst>
        </pc:spChg>
      </pc:sldChg>
      <pc:sldChg chg="addSp delSp modSp">
        <pc:chgData name="Guest User" userId="S::urn:spo:anon#04e6f0e9cfbf338bc9e639ea1c638e4326d82b6a289a16966cd416e86b0c8d75::" providerId="AD" clId="Web-{A6CD57BE-0C30-BE9D-2669-1EA44EC0E1A8}" dt="2021-06-02T18:50:09.120" v="533" actId="20577"/>
        <pc:sldMkLst>
          <pc:docMk/>
          <pc:sldMk cId="2562640881" sldId="265"/>
        </pc:sldMkLst>
        <pc:spChg chg="mod">
          <ac:chgData name="Guest User" userId="S::urn:spo:anon#04e6f0e9cfbf338bc9e639ea1c638e4326d82b6a289a16966cd416e86b0c8d75::" providerId="AD" clId="Web-{A6CD57BE-0C30-BE9D-2669-1EA44EC0E1A8}" dt="2021-06-02T18:04:31.714" v="345"/>
          <ac:spMkLst>
            <pc:docMk/>
            <pc:sldMk cId="2562640881" sldId="265"/>
            <ac:spMk id="2" creationId="{3C0726CA-0E27-4E46-A05D-ED042B771D33}"/>
          </ac:spMkLst>
        </pc:spChg>
        <pc:spChg chg="mod">
          <ac:chgData name="Guest User" userId="S::urn:spo:anon#04e6f0e9cfbf338bc9e639ea1c638e4326d82b6a289a16966cd416e86b0c8d75::" providerId="AD" clId="Web-{A6CD57BE-0C30-BE9D-2669-1EA44EC0E1A8}" dt="2021-06-02T18:50:09.120" v="533" actId="20577"/>
          <ac:spMkLst>
            <pc:docMk/>
            <pc:sldMk cId="2562640881" sldId="265"/>
            <ac:spMk id="3" creationId="{AAD93583-62CD-47D0-A58E-76D5B0D6B439}"/>
          </ac:spMkLst>
        </pc:spChg>
        <pc:spChg chg="add del mod">
          <ac:chgData name="Guest User" userId="S::urn:spo:anon#04e6f0e9cfbf338bc9e639ea1c638e4326d82b6a289a16966cd416e86b0c8d75::" providerId="AD" clId="Web-{A6CD57BE-0C30-BE9D-2669-1EA44EC0E1A8}" dt="2021-06-02T18:04:24.120" v="343"/>
          <ac:spMkLst>
            <pc:docMk/>
            <pc:sldMk cId="2562640881" sldId="265"/>
            <ac:spMk id="4" creationId="{E94C089B-12B9-430F-A730-00395C4EF161}"/>
          </ac:spMkLst>
        </pc:spChg>
        <pc:spChg chg="add del">
          <ac:chgData name="Guest User" userId="S::urn:spo:anon#04e6f0e9cfbf338bc9e639ea1c638e4326d82b6a289a16966cd416e86b0c8d75::" providerId="AD" clId="Web-{A6CD57BE-0C30-BE9D-2669-1EA44EC0E1A8}" dt="2021-06-02T18:04:31.714" v="345"/>
          <ac:spMkLst>
            <pc:docMk/>
            <pc:sldMk cId="2562640881" sldId="265"/>
            <ac:spMk id="5" creationId="{777A147A-9ED8-46B4-8660-1B3C2AA880B5}"/>
          </ac:spMkLst>
        </pc:spChg>
        <pc:spChg chg="add del">
          <ac:chgData name="Guest User" userId="S::urn:spo:anon#04e6f0e9cfbf338bc9e639ea1c638e4326d82b6a289a16966cd416e86b0c8d75::" providerId="AD" clId="Web-{A6CD57BE-0C30-BE9D-2669-1EA44EC0E1A8}" dt="2021-06-02T18:04:31.714" v="345"/>
          <ac:spMkLst>
            <pc:docMk/>
            <pc:sldMk cId="2562640881" sldId="265"/>
            <ac:spMk id="6" creationId="{5D6C15A0-C087-4593-8414-2B4EC1CDC3DE}"/>
          </ac:spMkLst>
        </pc:spChg>
        <pc:spChg chg="add del mod">
          <ac:chgData name="Guest User" userId="S::urn:spo:anon#04e6f0e9cfbf338bc9e639ea1c638e4326d82b6a289a16966cd416e86b0c8d75::" providerId="AD" clId="Web-{A6CD57BE-0C30-BE9D-2669-1EA44EC0E1A8}" dt="2021-06-02T18:04:35.402" v="346"/>
          <ac:spMkLst>
            <pc:docMk/>
            <pc:sldMk cId="2562640881" sldId="265"/>
            <ac:spMk id="7" creationId="{19B80BC9-CE9A-42E0-ABE2-4F22312793E7}"/>
          </ac:spMkLst>
        </pc:spChg>
        <pc:spChg chg="add del">
          <ac:chgData name="Guest User" userId="S::urn:spo:anon#04e6f0e9cfbf338bc9e639ea1c638e4326d82b6a289a16966cd416e86b0c8d75::" providerId="AD" clId="Web-{A6CD57BE-0C30-BE9D-2669-1EA44EC0E1A8}" dt="2021-06-02T18:04:13.136" v="338"/>
          <ac:spMkLst>
            <pc:docMk/>
            <pc:sldMk cId="2562640881" sldId="265"/>
            <ac:spMk id="8" creationId="{C7FA33FF-088D-4F16-95A2-2C64D353DEA8}"/>
          </ac:spMkLst>
        </pc:spChg>
        <pc:spChg chg="add">
          <ac:chgData name="Guest User" userId="S::urn:spo:anon#04e6f0e9cfbf338bc9e639ea1c638e4326d82b6a289a16966cd416e86b0c8d75::" providerId="AD" clId="Web-{A6CD57BE-0C30-BE9D-2669-1EA44EC0E1A8}" dt="2021-06-02T18:04:31.714" v="345"/>
          <ac:spMkLst>
            <pc:docMk/>
            <pc:sldMk cId="2562640881" sldId="265"/>
            <ac:spMk id="9" creationId="{E35A04CF-97D4-4FF7-B359-C546B1F62E54}"/>
          </ac:spMkLst>
        </pc:spChg>
        <pc:spChg chg="add del">
          <ac:chgData name="Guest User" userId="S::urn:spo:anon#04e6f0e9cfbf338bc9e639ea1c638e4326d82b6a289a16966cd416e86b0c8d75::" providerId="AD" clId="Web-{A6CD57BE-0C30-BE9D-2669-1EA44EC0E1A8}" dt="2021-06-02T18:04:13.136" v="338"/>
          <ac:spMkLst>
            <pc:docMk/>
            <pc:sldMk cId="2562640881" sldId="265"/>
            <ac:spMk id="10" creationId="{A376EFB1-01CF-419F-ABF1-2AF02BBFCBD1}"/>
          </ac:spMkLst>
        </pc:spChg>
        <pc:spChg chg="add del">
          <ac:chgData name="Guest User" userId="S::urn:spo:anon#04e6f0e9cfbf338bc9e639ea1c638e4326d82b6a289a16966cd416e86b0c8d75::" providerId="AD" clId="Web-{A6CD57BE-0C30-BE9D-2669-1EA44EC0E1A8}" dt="2021-06-02T18:04:13.136" v="338"/>
          <ac:spMkLst>
            <pc:docMk/>
            <pc:sldMk cId="2562640881" sldId="265"/>
            <ac:spMk id="12" creationId="{FF9DEA15-78BD-4750-AA18-B9F28A6D5AB8}"/>
          </ac:spMkLst>
        </pc:spChg>
        <pc:spChg chg="add">
          <ac:chgData name="Guest User" userId="S::urn:spo:anon#04e6f0e9cfbf338bc9e639ea1c638e4326d82b6a289a16966cd416e86b0c8d75::" providerId="AD" clId="Web-{A6CD57BE-0C30-BE9D-2669-1EA44EC0E1A8}" dt="2021-06-02T18:04:31.714" v="345"/>
          <ac:spMkLst>
            <pc:docMk/>
            <pc:sldMk cId="2562640881" sldId="265"/>
            <ac:spMk id="14" creationId="{1DE7243B-5109-444B-8FAF-7437C66BC0E9}"/>
          </ac:spMkLst>
        </pc:spChg>
        <pc:spChg chg="add">
          <ac:chgData name="Guest User" userId="S::urn:spo:anon#04e6f0e9cfbf338bc9e639ea1c638e4326d82b6a289a16966cd416e86b0c8d75::" providerId="AD" clId="Web-{A6CD57BE-0C30-BE9D-2669-1EA44EC0E1A8}" dt="2021-06-02T18:04:31.714" v="345"/>
          <ac:spMkLst>
            <pc:docMk/>
            <pc:sldMk cId="2562640881" sldId="265"/>
            <ac:spMk id="16" creationId="{4C5D6221-DA7B-4611-AA26-7D8E349FDE96}"/>
          </ac:spMkLst>
        </pc:spChg>
      </pc:sldChg>
      <pc:sldChg chg="modSp">
        <pc:chgData name="Guest User" userId="S::urn:spo:anon#04e6f0e9cfbf338bc9e639ea1c638e4326d82b6a289a16966cd416e86b0c8d75::" providerId="AD" clId="Web-{A6CD57BE-0C30-BE9D-2669-1EA44EC0E1A8}" dt="2021-06-02T18:05:16.044" v="354" actId="20577"/>
        <pc:sldMkLst>
          <pc:docMk/>
          <pc:sldMk cId="2232481921" sldId="267"/>
        </pc:sldMkLst>
        <pc:spChg chg="mod">
          <ac:chgData name="Guest User" userId="S::urn:spo:anon#04e6f0e9cfbf338bc9e639ea1c638e4326d82b6a289a16966cd416e86b0c8d75::" providerId="AD" clId="Web-{A6CD57BE-0C30-BE9D-2669-1EA44EC0E1A8}" dt="2021-06-02T17:50:37.686" v="54" actId="20577"/>
          <ac:spMkLst>
            <pc:docMk/>
            <pc:sldMk cId="2232481921" sldId="267"/>
            <ac:spMk id="2" creationId="{3C0726CA-0E27-4E46-A05D-ED042B771D33}"/>
          </ac:spMkLst>
        </pc:spChg>
        <pc:spChg chg="mod">
          <ac:chgData name="Guest User" userId="S::urn:spo:anon#04e6f0e9cfbf338bc9e639ea1c638e4326d82b6a289a16966cd416e86b0c8d75::" providerId="AD" clId="Web-{A6CD57BE-0C30-BE9D-2669-1EA44EC0E1A8}" dt="2021-06-02T18:05:16.044" v="354" actId="20577"/>
          <ac:spMkLst>
            <pc:docMk/>
            <pc:sldMk cId="2232481921" sldId="267"/>
            <ac:spMk id="3" creationId="{AAD93583-62CD-47D0-A58E-76D5B0D6B439}"/>
          </ac:spMkLst>
        </pc:spChg>
      </pc:sldChg>
      <pc:sldChg chg="modSp">
        <pc:chgData name="Guest User" userId="S::urn:spo:anon#04e6f0e9cfbf338bc9e639ea1c638e4326d82b6a289a16966cd416e86b0c8d75::" providerId="AD" clId="Web-{A6CD57BE-0C30-BE9D-2669-1EA44EC0E1A8}" dt="2021-06-02T17:39:44.148" v="0" actId="1076"/>
        <pc:sldMkLst>
          <pc:docMk/>
          <pc:sldMk cId="2084903957" sldId="270"/>
        </pc:sldMkLst>
        <pc:picChg chg="mod">
          <ac:chgData name="Guest User" userId="S::urn:spo:anon#04e6f0e9cfbf338bc9e639ea1c638e4326d82b6a289a16966cd416e86b0c8d75::" providerId="AD" clId="Web-{A6CD57BE-0C30-BE9D-2669-1EA44EC0E1A8}" dt="2021-06-02T17:39:44.148" v="0" actId="1076"/>
          <ac:picMkLst>
            <pc:docMk/>
            <pc:sldMk cId="2084903957" sldId="270"/>
            <ac:picMk id="2" creationId="{61F564C8-2150-405F-AC59-ED4EFB18B04B}"/>
          </ac:picMkLst>
        </pc:picChg>
      </pc:sldChg>
      <pc:sldChg chg="addSp delSp modSp">
        <pc:chgData name="Guest User" userId="S::urn:spo:anon#04e6f0e9cfbf338bc9e639ea1c638e4326d82b6a289a16966cd416e86b0c8d75::" providerId="AD" clId="Web-{A6CD57BE-0C30-BE9D-2669-1EA44EC0E1A8}" dt="2021-06-02T18:46:10.723" v="369" actId="1076"/>
        <pc:sldMkLst>
          <pc:docMk/>
          <pc:sldMk cId="2071634991" sldId="271"/>
        </pc:sldMkLst>
        <pc:spChg chg="mod">
          <ac:chgData name="Guest User" userId="S::urn:spo:anon#04e6f0e9cfbf338bc9e639ea1c638e4326d82b6a289a16966cd416e86b0c8d75::" providerId="AD" clId="Web-{A6CD57BE-0C30-BE9D-2669-1EA44EC0E1A8}" dt="2021-06-02T17:48:40.745" v="25" actId="20577"/>
          <ac:spMkLst>
            <pc:docMk/>
            <pc:sldMk cId="2071634991" sldId="271"/>
            <ac:spMk id="2" creationId="{3C0726CA-0E27-4E46-A05D-ED042B771D33}"/>
          </ac:spMkLst>
        </pc:spChg>
        <pc:spChg chg="mod">
          <ac:chgData name="Guest User" userId="S::urn:spo:anon#04e6f0e9cfbf338bc9e639ea1c638e4326d82b6a289a16966cd416e86b0c8d75::" providerId="AD" clId="Web-{A6CD57BE-0C30-BE9D-2669-1EA44EC0E1A8}" dt="2021-06-02T18:46:10.723" v="369" actId="1076"/>
          <ac:spMkLst>
            <pc:docMk/>
            <pc:sldMk cId="2071634991" sldId="271"/>
            <ac:spMk id="3" creationId="{AAD93583-62CD-47D0-A58E-76D5B0D6B439}"/>
          </ac:spMkLst>
        </pc:spChg>
        <pc:spChg chg="add del mod">
          <ac:chgData name="Guest User" userId="S::urn:spo:anon#04e6f0e9cfbf338bc9e639ea1c638e4326d82b6a289a16966cd416e86b0c8d75::" providerId="AD" clId="Web-{A6CD57BE-0C30-BE9D-2669-1EA44EC0E1A8}" dt="2021-06-02T17:49:29.121" v="39"/>
          <ac:spMkLst>
            <pc:docMk/>
            <pc:sldMk cId="2071634991" sldId="271"/>
            <ac:spMk id="4" creationId="{0E669950-25AD-4342-90D3-49BAFDA948DC}"/>
          </ac:spMkLst>
        </pc:spChg>
        <pc:spChg chg="add">
          <ac:chgData name="Guest User" userId="S::urn:spo:anon#04e6f0e9cfbf338bc9e639ea1c638e4326d82b6a289a16966cd416e86b0c8d75::" providerId="AD" clId="Web-{A6CD57BE-0C30-BE9D-2669-1EA44EC0E1A8}" dt="2021-06-02T17:48:33.510" v="21"/>
          <ac:spMkLst>
            <pc:docMk/>
            <pc:sldMk cId="2071634991" sldId="271"/>
            <ac:spMk id="8" creationId="{C7FA33FF-088D-4F16-95A2-2C64D353DEA8}"/>
          </ac:spMkLst>
        </pc:spChg>
        <pc:spChg chg="add">
          <ac:chgData name="Guest User" userId="S::urn:spo:anon#04e6f0e9cfbf338bc9e639ea1c638e4326d82b6a289a16966cd416e86b0c8d75::" providerId="AD" clId="Web-{A6CD57BE-0C30-BE9D-2669-1EA44EC0E1A8}" dt="2021-06-02T17:48:33.510" v="21"/>
          <ac:spMkLst>
            <pc:docMk/>
            <pc:sldMk cId="2071634991" sldId="271"/>
            <ac:spMk id="10" creationId="{A376EFB1-01CF-419F-ABF1-2AF02BBFCBD1}"/>
          </ac:spMkLst>
        </pc:spChg>
        <pc:spChg chg="add">
          <ac:chgData name="Guest User" userId="S::urn:spo:anon#04e6f0e9cfbf338bc9e639ea1c638e4326d82b6a289a16966cd416e86b0c8d75::" providerId="AD" clId="Web-{A6CD57BE-0C30-BE9D-2669-1EA44EC0E1A8}" dt="2021-06-02T17:48:33.510" v="21"/>
          <ac:spMkLst>
            <pc:docMk/>
            <pc:sldMk cId="2071634991" sldId="271"/>
            <ac:spMk id="12" creationId="{FF9DEA15-78BD-4750-AA18-B9F28A6D5AB8}"/>
          </ac:spMkLst>
        </pc:spChg>
      </pc:sldChg>
      <pc:sldChg chg="addSp modSp mod setBg">
        <pc:chgData name="Guest User" userId="S::urn:spo:anon#04e6f0e9cfbf338bc9e639ea1c638e4326d82b6a289a16966cd416e86b0c8d75::" providerId="AD" clId="Web-{A6CD57BE-0C30-BE9D-2669-1EA44EC0E1A8}" dt="2021-06-02T17:48:24.729" v="20" actId="20577"/>
        <pc:sldMkLst>
          <pc:docMk/>
          <pc:sldMk cId="4042760355" sldId="272"/>
        </pc:sldMkLst>
        <pc:spChg chg="mod">
          <ac:chgData name="Guest User" userId="S::urn:spo:anon#04e6f0e9cfbf338bc9e639ea1c638e4326d82b6a289a16966cd416e86b0c8d75::" providerId="AD" clId="Web-{A6CD57BE-0C30-BE9D-2669-1EA44EC0E1A8}" dt="2021-06-02T17:48:24.729" v="20" actId="20577"/>
          <ac:spMkLst>
            <pc:docMk/>
            <pc:sldMk cId="4042760355" sldId="272"/>
            <ac:spMk id="4" creationId="{5D3CA547-129D-43A8-BD08-BFCA62F06968}"/>
          </ac:spMkLst>
        </pc:spChg>
        <pc:spChg chg="mod">
          <ac:chgData name="Guest User" userId="S::urn:spo:anon#04e6f0e9cfbf338bc9e639ea1c638e4326d82b6a289a16966cd416e86b0c8d75::" providerId="AD" clId="Web-{A6CD57BE-0C30-BE9D-2669-1EA44EC0E1A8}" dt="2021-06-02T17:47:56.009" v="7" actId="20577"/>
          <ac:spMkLst>
            <pc:docMk/>
            <pc:sldMk cId="4042760355" sldId="272"/>
            <ac:spMk id="5" creationId="{1411499B-4CE9-41CA-A6E0-552FC505C097}"/>
          </ac:spMkLst>
        </pc:spChg>
        <pc:spChg chg="add">
          <ac:chgData name="Guest User" userId="S::urn:spo:anon#04e6f0e9cfbf338bc9e639ea1c638e4326d82b6a289a16966cd416e86b0c8d75::" providerId="AD" clId="Web-{A6CD57BE-0C30-BE9D-2669-1EA44EC0E1A8}" dt="2021-06-02T17:47:47.993" v="4"/>
          <ac:spMkLst>
            <pc:docMk/>
            <pc:sldMk cId="4042760355" sldId="272"/>
            <ac:spMk id="10" creationId="{73DE2CFE-42F2-48F0-8706-5264E012B10C}"/>
          </ac:spMkLst>
        </pc:spChg>
        <pc:picChg chg="mod ord">
          <ac:chgData name="Guest User" userId="S::urn:spo:anon#04e6f0e9cfbf338bc9e639ea1c638e4326d82b6a289a16966cd416e86b0c8d75::" providerId="AD" clId="Web-{A6CD57BE-0C30-BE9D-2669-1EA44EC0E1A8}" dt="2021-06-02T17:47:47.993" v="4"/>
          <ac:picMkLst>
            <pc:docMk/>
            <pc:sldMk cId="4042760355" sldId="272"/>
            <ac:picMk id="2" creationId="{ED486708-6B14-4404-9F8B-A4039ED6508B}"/>
          </ac:picMkLst>
        </pc:picChg>
      </pc:sldChg>
    </pc:docChg>
  </pc:docChgLst>
  <pc:docChgLst>
    <pc:chgData name="Guest User" userId="S::urn:spo:anon#04e6f0e9cfbf338bc9e639ea1c638e4326d82b6a289a16966cd416e86b0c8d75::" providerId="AD" clId="Web-{A5E00B1A-DC22-2934-E068-85D9C9524DC9}"/>
    <pc:docChg chg="modSld">
      <pc:chgData name="Guest User" userId="S::urn:spo:anon#04e6f0e9cfbf338bc9e639ea1c638e4326d82b6a289a16966cd416e86b0c8d75::" providerId="AD" clId="Web-{A5E00B1A-DC22-2934-E068-85D9C9524DC9}" dt="2021-06-03T21:04:22.301" v="292" actId="20577"/>
      <pc:docMkLst>
        <pc:docMk/>
      </pc:docMkLst>
      <pc:sldChg chg="modSp">
        <pc:chgData name="Guest User" userId="S::urn:spo:anon#04e6f0e9cfbf338bc9e639ea1c638e4326d82b6a289a16966cd416e86b0c8d75::" providerId="AD" clId="Web-{A5E00B1A-DC22-2934-E068-85D9C9524DC9}" dt="2021-06-03T21:04:22.301" v="292" actId="20577"/>
        <pc:sldMkLst>
          <pc:docMk/>
          <pc:sldMk cId="227228286" sldId="284"/>
        </pc:sldMkLst>
        <pc:spChg chg="mod">
          <ac:chgData name="Guest User" userId="S::urn:spo:anon#04e6f0e9cfbf338bc9e639ea1c638e4326d82b6a289a16966cd416e86b0c8d75::" providerId="AD" clId="Web-{A5E00B1A-DC22-2934-E068-85D9C9524DC9}" dt="2021-06-03T21:04:22.301" v="292" actId="20577"/>
          <ac:spMkLst>
            <pc:docMk/>
            <pc:sldMk cId="227228286" sldId="284"/>
            <ac:spMk id="2" creationId="{00841E29-DCBB-4E34-9ED8-C774526F0049}"/>
          </ac:spMkLst>
        </pc:spChg>
      </pc:sldChg>
    </pc:docChg>
  </pc:docChgLst>
  <pc:docChgLst>
    <pc:chgData name="Jenifer Jackson" userId="S::jacksonjn3@vcu.edu::e1188c4d-5987-43e0-985b-0bab9afb0c53" providerId="AD" clId="Web-{BD458C91-7EE4-DFA5-5CC3-E4EE514084D7}"/>
    <pc:docChg chg="modSld">
      <pc:chgData name="Jenifer Jackson" userId="S::jacksonjn3@vcu.edu::e1188c4d-5987-43e0-985b-0bab9afb0c53" providerId="AD" clId="Web-{BD458C91-7EE4-DFA5-5CC3-E4EE514084D7}" dt="2021-06-02T13:00:44.820" v="194"/>
      <pc:docMkLst>
        <pc:docMk/>
      </pc:docMkLst>
      <pc:sldChg chg="modNotes">
        <pc:chgData name="Jenifer Jackson" userId="S::jacksonjn3@vcu.edu::e1188c4d-5987-43e0-985b-0bab9afb0c53" providerId="AD" clId="Web-{BD458C91-7EE4-DFA5-5CC3-E4EE514084D7}" dt="2021-06-02T12:59:42.803" v="116"/>
        <pc:sldMkLst>
          <pc:docMk/>
          <pc:sldMk cId="3707676579" sldId="262"/>
        </pc:sldMkLst>
      </pc:sldChg>
      <pc:sldChg chg="modNotes">
        <pc:chgData name="Jenifer Jackson" userId="S::jacksonjn3@vcu.edu::e1188c4d-5987-43e0-985b-0bab9afb0c53" providerId="AD" clId="Web-{BD458C91-7EE4-DFA5-5CC3-E4EE514084D7}" dt="2021-06-02T13:00:19.460" v="165"/>
        <pc:sldMkLst>
          <pc:docMk/>
          <pc:sldMk cId="3856768239" sldId="264"/>
        </pc:sldMkLst>
      </pc:sldChg>
      <pc:sldChg chg="modNotes">
        <pc:chgData name="Jenifer Jackson" userId="S::jacksonjn3@vcu.edu::e1188c4d-5987-43e0-985b-0bab9afb0c53" providerId="AD" clId="Web-{BD458C91-7EE4-DFA5-5CC3-E4EE514084D7}" dt="2021-06-02T13:00:44.820" v="194"/>
        <pc:sldMkLst>
          <pc:docMk/>
          <pc:sldMk cId="2562640881" sldId="265"/>
        </pc:sldMkLst>
      </pc:sldChg>
    </pc:docChg>
  </pc:docChgLst>
  <pc:docChgLst>
    <pc:chgData name="Guest User" userId="S::urn:spo:anon#04e6f0e9cfbf338bc9e639ea1c638e4326d82b6a289a16966cd416e86b0c8d75::" providerId="AD" clId="Web-{FC4E6450-C0B0-38A6-88B1-DF966BBBBA39}"/>
    <pc:docChg chg="addSld modSld">
      <pc:chgData name="Guest User" userId="S::urn:spo:anon#04e6f0e9cfbf338bc9e639ea1c638e4326d82b6a289a16966cd416e86b0c8d75::" providerId="AD" clId="Web-{FC4E6450-C0B0-38A6-88B1-DF966BBBBA39}" dt="2021-06-02T15:34:44.612" v="183"/>
      <pc:docMkLst>
        <pc:docMk/>
      </pc:docMkLst>
      <pc:sldChg chg="addSp delSp modSp">
        <pc:chgData name="Guest User" userId="S::urn:spo:anon#04e6f0e9cfbf338bc9e639ea1c638e4326d82b6a289a16966cd416e86b0c8d75::" providerId="AD" clId="Web-{FC4E6450-C0B0-38A6-88B1-DF966BBBBA39}" dt="2021-06-02T15:00:15.945" v="20"/>
        <pc:sldMkLst>
          <pc:docMk/>
          <pc:sldMk cId="1485707813" sldId="273"/>
        </pc:sldMkLst>
        <pc:spChg chg="add del mod">
          <ac:chgData name="Guest User" userId="S::urn:spo:anon#04e6f0e9cfbf338bc9e639ea1c638e4326d82b6a289a16966cd416e86b0c8d75::" providerId="AD" clId="Web-{FC4E6450-C0B0-38A6-88B1-DF966BBBBA39}" dt="2021-06-02T15:00:00.601" v="18"/>
          <ac:spMkLst>
            <pc:docMk/>
            <pc:sldMk cId="1485707813" sldId="273"/>
            <ac:spMk id="2" creationId="{BFFF3D67-7DF3-4AF9-BA25-73654B90CB46}"/>
          </ac:spMkLst>
        </pc:spChg>
        <pc:spChg chg="add del">
          <ac:chgData name="Guest User" userId="S::urn:spo:anon#04e6f0e9cfbf338bc9e639ea1c638e4326d82b6a289a16966cd416e86b0c8d75::" providerId="AD" clId="Web-{FC4E6450-C0B0-38A6-88B1-DF966BBBBA39}" dt="2021-06-02T15:00:15.945" v="20"/>
          <ac:spMkLst>
            <pc:docMk/>
            <pc:sldMk cId="1485707813" sldId="273"/>
            <ac:spMk id="3" creationId="{24875C82-BA98-435C-80B3-E0548D231BC8}"/>
          </ac:spMkLst>
        </pc:spChg>
      </pc:sldChg>
      <pc:sldChg chg="addSp delSp modSp new">
        <pc:chgData name="Guest User" userId="S::urn:spo:anon#04e6f0e9cfbf338bc9e639ea1c638e4326d82b6a289a16966cd416e86b0c8d75::" providerId="AD" clId="Web-{FC4E6450-C0B0-38A6-88B1-DF966BBBBA39}" dt="2021-06-02T15:34:44.612" v="183"/>
        <pc:sldMkLst>
          <pc:docMk/>
          <pc:sldMk cId="3323293378" sldId="275"/>
        </pc:sldMkLst>
        <pc:spChg chg="del mod">
          <ac:chgData name="Guest User" userId="S::urn:spo:anon#04e6f0e9cfbf338bc9e639ea1c638e4326d82b6a289a16966cd416e86b0c8d75::" providerId="AD" clId="Web-{FC4E6450-C0B0-38A6-88B1-DF966BBBBA39}" dt="2021-06-02T15:01:02.399" v="24"/>
          <ac:spMkLst>
            <pc:docMk/>
            <pc:sldMk cId="3323293378" sldId="275"/>
            <ac:spMk id="2" creationId="{720D93E7-9C30-4DAD-B785-DA3BF31C793C}"/>
          </ac:spMkLst>
        </pc:spChg>
        <pc:spChg chg="mod">
          <ac:chgData name="Guest User" userId="S::urn:spo:anon#04e6f0e9cfbf338bc9e639ea1c638e4326d82b6a289a16966cd416e86b0c8d75::" providerId="AD" clId="Web-{FC4E6450-C0B0-38A6-88B1-DF966BBBBA39}" dt="2021-06-02T15:02:34.386" v="68" actId="20577"/>
          <ac:spMkLst>
            <pc:docMk/>
            <pc:sldMk cId="3323293378" sldId="275"/>
            <ac:spMk id="3" creationId="{2A269BA1-9752-4A0F-833E-23585E1981D8}"/>
          </ac:spMkLst>
        </pc:spChg>
        <pc:spChg chg="del mod">
          <ac:chgData name="Guest User" userId="S::urn:spo:anon#04e6f0e9cfbf338bc9e639ea1c638e4326d82b6a289a16966cd416e86b0c8d75::" providerId="AD" clId="Web-{FC4E6450-C0B0-38A6-88B1-DF966BBBBA39}" dt="2021-06-02T15:03:44.778" v="70"/>
          <ac:spMkLst>
            <pc:docMk/>
            <pc:sldMk cId="3323293378" sldId="275"/>
            <ac:spMk id="4" creationId="{A5F37C4D-F81B-4148-BD7A-702D07731666}"/>
          </ac:spMkLst>
        </pc:spChg>
        <pc:graphicFrameChg chg="add mod ord modGraphic">
          <ac:chgData name="Guest User" userId="S::urn:spo:anon#04e6f0e9cfbf338bc9e639ea1c638e4326d82b6a289a16966cd416e86b0c8d75::" providerId="AD" clId="Web-{FC4E6450-C0B0-38A6-88B1-DF966BBBBA39}" dt="2021-06-02T15:34:44.612" v="183"/>
          <ac:graphicFrameMkLst>
            <pc:docMk/>
            <pc:sldMk cId="3323293378" sldId="275"/>
            <ac:graphicFrameMk id="6" creationId="{96C74ECC-A92B-40AF-8C38-0D719DD86CD4}"/>
          </ac:graphicFrameMkLst>
        </pc:graphicFrameChg>
      </pc:sldChg>
      <pc:sldChg chg="addSp delSp modSp new">
        <pc:chgData name="Guest User" userId="S::urn:spo:anon#04e6f0e9cfbf338bc9e639ea1c638e4326d82b6a289a16966cd416e86b0c8d75::" providerId="AD" clId="Web-{FC4E6450-C0B0-38A6-88B1-DF966BBBBA39}" dt="2021-06-02T15:31:56.343" v="177" actId="14100"/>
        <pc:sldMkLst>
          <pc:docMk/>
          <pc:sldMk cId="1551503075" sldId="279"/>
        </pc:sldMkLst>
        <pc:spChg chg="del">
          <ac:chgData name="Guest User" userId="S::urn:spo:anon#04e6f0e9cfbf338bc9e639ea1c638e4326d82b6a289a16966cd416e86b0c8d75::" providerId="AD" clId="Web-{FC4E6450-C0B0-38A6-88B1-DF966BBBBA39}" dt="2021-06-02T15:13:25.961" v="156"/>
          <ac:spMkLst>
            <pc:docMk/>
            <pc:sldMk cId="1551503075" sldId="279"/>
            <ac:spMk id="2" creationId="{561CC604-44F7-4403-B49E-340A41234676}"/>
          </ac:spMkLst>
        </pc:spChg>
        <pc:spChg chg="add del mod">
          <ac:chgData name="Guest User" userId="S::urn:spo:anon#04e6f0e9cfbf338bc9e639ea1c638e4326d82b6a289a16966cd416e86b0c8d75::" providerId="AD" clId="Web-{FC4E6450-C0B0-38A6-88B1-DF966BBBBA39}" dt="2021-06-02T15:31:00.170" v="170" actId="20577"/>
          <ac:spMkLst>
            <pc:docMk/>
            <pc:sldMk cId="1551503075" sldId="279"/>
            <ac:spMk id="3" creationId="{853C6E49-509C-48FF-A91C-C58ECF196ECD}"/>
          </ac:spMkLst>
        </pc:spChg>
        <pc:spChg chg="del">
          <ac:chgData name="Guest User" userId="S::urn:spo:anon#04e6f0e9cfbf338bc9e639ea1c638e4326d82b6a289a16966cd416e86b0c8d75::" providerId="AD" clId="Web-{FC4E6450-C0B0-38A6-88B1-DF966BBBBA39}" dt="2021-06-02T15:31:04.295" v="171"/>
          <ac:spMkLst>
            <pc:docMk/>
            <pc:sldMk cId="1551503075" sldId="279"/>
            <ac:spMk id="4" creationId="{C06C2572-C7B5-4617-81D6-A1BED4789681}"/>
          </ac:spMkLst>
        </pc:spChg>
        <pc:spChg chg="add del mod">
          <ac:chgData name="Guest User" userId="S::urn:spo:anon#04e6f0e9cfbf338bc9e639ea1c638e4326d82b6a289a16966cd416e86b0c8d75::" providerId="AD" clId="Web-{FC4E6450-C0B0-38A6-88B1-DF966BBBBA39}" dt="2021-06-02T15:31:32.155" v="173"/>
          <ac:spMkLst>
            <pc:docMk/>
            <pc:sldMk cId="1551503075" sldId="279"/>
            <ac:spMk id="8" creationId="{419C28E4-1A52-43A3-983B-1BD86E0C2DB5}"/>
          </ac:spMkLst>
        </pc:spChg>
        <pc:graphicFrameChg chg="add del mod ord modGraphic">
          <ac:chgData name="Guest User" userId="S::urn:spo:anon#04e6f0e9cfbf338bc9e639ea1c638e4326d82b6a289a16966cd416e86b0c8d75::" providerId="AD" clId="Web-{FC4E6450-C0B0-38A6-88B1-DF966BBBBA39}" dt="2021-06-02T15:31:21.170" v="172"/>
          <ac:graphicFrameMkLst>
            <pc:docMk/>
            <pc:sldMk cId="1551503075" sldId="279"/>
            <ac:graphicFrameMk id="6" creationId="{148F261E-5A62-40BC-9C61-35AE0B01A9F9}"/>
          </ac:graphicFrameMkLst>
        </pc:graphicFrameChg>
        <pc:picChg chg="add del mod ord">
          <ac:chgData name="Guest User" userId="S::urn:spo:anon#04e6f0e9cfbf338bc9e639ea1c638e4326d82b6a289a16966cd416e86b0c8d75::" providerId="AD" clId="Web-{FC4E6450-C0B0-38A6-88B1-DF966BBBBA39}" dt="2021-06-02T15:30:26.450" v="158"/>
          <ac:picMkLst>
            <pc:docMk/>
            <pc:sldMk cId="1551503075" sldId="279"/>
            <ac:picMk id="5" creationId="{1FA1B1A6-A4F8-4F16-BD58-0AF0BEC3169D}"/>
          </ac:picMkLst>
        </pc:picChg>
        <pc:picChg chg="add mod ord">
          <ac:chgData name="Guest User" userId="S::urn:spo:anon#04e6f0e9cfbf338bc9e639ea1c638e4326d82b6a289a16966cd416e86b0c8d75::" providerId="AD" clId="Web-{FC4E6450-C0B0-38A6-88B1-DF966BBBBA39}" dt="2021-06-02T15:31:56.343" v="177" actId="14100"/>
          <ac:picMkLst>
            <pc:docMk/>
            <pc:sldMk cId="1551503075" sldId="279"/>
            <ac:picMk id="9" creationId="{EB1A72AE-707C-4074-A7F4-134F69359D99}"/>
          </ac:picMkLst>
        </pc:picChg>
      </pc:sldChg>
    </pc:docChg>
  </pc:docChgLst>
  <pc:docChgLst>
    <pc:chgData name="Jenifer Jackson" userId="S::jacksonjn3@vcu.edu::e1188c4d-5987-43e0-985b-0bab9afb0c53" providerId="AD" clId="Web-{C08AA144-245F-7AAC-21E3-5246A00DE797}"/>
    <pc:docChg chg="addSld sldOrd addMainMaster">
      <pc:chgData name="Jenifer Jackson" userId="S::jacksonjn3@vcu.edu::e1188c4d-5987-43e0-985b-0bab9afb0c53" providerId="AD" clId="Web-{C08AA144-245F-7AAC-21E3-5246A00DE797}" dt="2021-06-02T13:37:56.314" v="2"/>
      <pc:docMkLst>
        <pc:docMk/>
      </pc:docMkLst>
      <pc:sldChg chg="new ord">
        <pc:chgData name="Jenifer Jackson" userId="S::jacksonjn3@vcu.edu::e1188c4d-5987-43e0-985b-0bab9afb0c53" providerId="AD" clId="Web-{C08AA144-245F-7AAC-21E3-5246A00DE797}" dt="2021-06-02T13:37:28.969" v="1"/>
        <pc:sldMkLst>
          <pc:docMk/>
          <pc:sldMk cId="1485707813" sldId="273"/>
        </pc:sldMkLst>
      </pc:sldChg>
      <pc:sldChg chg="add">
        <pc:chgData name="Jenifer Jackson" userId="S::jacksonjn3@vcu.edu::e1188c4d-5987-43e0-985b-0bab9afb0c53" providerId="AD" clId="Web-{C08AA144-245F-7AAC-21E3-5246A00DE797}" dt="2021-06-02T13:37:56.314" v="2"/>
        <pc:sldMkLst>
          <pc:docMk/>
          <pc:sldMk cId="4063938886" sldId="274"/>
        </pc:sldMkLst>
      </pc:sldChg>
      <pc:sldMasterChg chg="add addSldLayout">
        <pc:chgData name="Jenifer Jackson" userId="S::jacksonjn3@vcu.edu::e1188c4d-5987-43e0-985b-0bab9afb0c53" providerId="AD" clId="Web-{C08AA144-245F-7AAC-21E3-5246A00DE797}" dt="2021-06-02T13:37:56.314" v="2"/>
        <pc:sldMasterMkLst>
          <pc:docMk/>
          <pc:sldMasterMk cId="2460954070" sldId="2147483660"/>
        </pc:sldMasterMkLst>
        <pc:sldLayoutChg chg="add">
          <pc:chgData name="Jenifer Jackson" userId="S::jacksonjn3@vcu.edu::e1188c4d-5987-43e0-985b-0bab9afb0c53" providerId="AD" clId="Web-{C08AA144-245F-7AAC-21E3-5246A00DE797}" dt="2021-06-02T13:37:56.314" v="2"/>
          <pc:sldLayoutMkLst>
            <pc:docMk/>
            <pc:sldMasterMk cId="2460954070" sldId="2147483660"/>
            <pc:sldLayoutMk cId="2385387890" sldId="2147483661"/>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949138452" sldId="2147483662"/>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2591524520" sldId="2147483663"/>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1203092039" sldId="2147483664"/>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3733172339" sldId="2147483665"/>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3210312558" sldId="2147483666"/>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3146388984" sldId="2147483667"/>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3171841454" sldId="2147483668"/>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1718958274" sldId="2147483669"/>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2202905451" sldId="2147483670"/>
          </pc:sldLayoutMkLst>
        </pc:sldLayoutChg>
        <pc:sldLayoutChg chg="add">
          <pc:chgData name="Jenifer Jackson" userId="S::jacksonjn3@vcu.edu::e1188c4d-5987-43e0-985b-0bab9afb0c53" providerId="AD" clId="Web-{C08AA144-245F-7AAC-21E3-5246A00DE797}" dt="2021-06-02T13:37:56.314" v="2"/>
          <pc:sldLayoutMkLst>
            <pc:docMk/>
            <pc:sldMasterMk cId="2460954070" sldId="2147483660"/>
            <pc:sldLayoutMk cId="3479445657" sldId="2147483671"/>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DF2405-F9B2-4007-9B51-734A7FC573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0FEBE5-203F-4F1B-9A08-6C0FEF41373E}">
      <dgm:prSet/>
      <dgm:spPr/>
      <dgm:t>
        <a:bodyPr/>
        <a:lstStyle/>
        <a:p>
          <a:pPr>
            <a:lnSpc>
              <a:spcPct val="100000"/>
            </a:lnSpc>
          </a:pPr>
          <a:r>
            <a:rPr lang="en-US" b="0" u="sng">
              <a:latin typeface="Calibri"/>
              <a:cs typeface="Calibri"/>
            </a:rPr>
            <a:t>Suppliers</a:t>
          </a:r>
          <a:r>
            <a:rPr lang="en-US" b="0">
              <a:latin typeface="Calibri"/>
              <a:cs typeface="Calibri"/>
            </a:rPr>
            <a:t>: Restaurants that are included in the app or website</a:t>
          </a:r>
        </a:p>
      </dgm:t>
    </dgm:pt>
    <dgm:pt modelId="{458B7271-5951-44EF-A113-A95F1D69FA0A}" type="parTrans" cxnId="{68862813-035B-4302-AA5F-307B6E7E8F6F}">
      <dgm:prSet/>
      <dgm:spPr/>
      <dgm:t>
        <a:bodyPr/>
        <a:lstStyle/>
        <a:p>
          <a:endParaRPr lang="en-US"/>
        </a:p>
      </dgm:t>
    </dgm:pt>
    <dgm:pt modelId="{F9FF0D6C-4C82-44B2-BC76-F06BB8C3EAC3}" type="sibTrans" cxnId="{68862813-035B-4302-AA5F-307B6E7E8F6F}">
      <dgm:prSet/>
      <dgm:spPr/>
      <dgm:t>
        <a:bodyPr/>
        <a:lstStyle/>
        <a:p>
          <a:endParaRPr lang="en-US"/>
        </a:p>
      </dgm:t>
    </dgm:pt>
    <dgm:pt modelId="{991CBC76-9480-40E1-9B7A-309A1AFDF3BB}">
      <dgm:prSet/>
      <dgm:spPr/>
      <dgm:t>
        <a:bodyPr/>
        <a:lstStyle/>
        <a:p>
          <a:pPr>
            <a:lnSpc>
              <a:spcPct val="100000"/>
            </a:lnSpc>
          </a:pPr>
          <a:r>
            <a:rPr lang="en-US" u="sng">
              <a:latin typeface="Calibri"/>
              <a:cs typeface="Calibri"/>
            </a:rPr>
            <a:t>Buyers</a:t>
          </a:r>
          <a:r>
            <a:rPr lang="en-US">
              <a:latin typeface="Calibri"/>
              <a:cs typeface="Calibri"/>
            </a:rPr>
            <a:t>: Those who order the food to be delivered </a:t>
          </a:r>
        </a:p>
      </dgm:t>
    </dgm:pt>
    <dgm:pt modelId="{E239E50F-7E64-417B-A8E8-DFC8F1BB2C7B}" type="parTrans" cxnId="{DB5A814E-A61F-4B5C-9419-C38805CF7DE6}">
      <dgm:prSet/>
      <dgm:spPr/>
      <dgm:t>
        <a:bodyPr/>
        <a:lstStyle/>
        <a:p>
          <a:endParaRPr lang="en-US"/>
        </a:p>
      </dgm:t>
    </dgm:pt>
    <dgm:pt modelId="{2C108897-41E1-48CB-8458-DE1093A48B10}" type="sibTrans" cxnId="{DB5A814E-A61F-4B5C-9419-C38805CF7DE6}">
      <dgm:prSet/>
      <dgm:spPr/>
      <dgm:t>
        <a:bodyPr/>
        <a:lstStyle/>
        <a:p>
          <a:endParaRPr lang="en-US"/>
        </a:p>
      </dgm:t>
    </dgm:pt>
    <dgm:pt modelId="{F6B1B08D-997A-4E8A-B3EE-9DB51FECDE7B}" type="pres">
      <dgm:prSet presAssocID="{7BDF2405-F9B2-4007-9B51-734A7FC57313}" presName="root" presStyleCnt="0">
        <dgm:presLayoutVars>
          <dgm:dir/>
          <dgm:resizeHandles val="exact"/>
        </dgm:presLayoutVars>
      </dgm:prSet>
      <dgm:spPr/>
    </dgm:pt>
    <dgm:pt modelId="{08FE065A-D2B9-4982-84FE-4B2B8738D3D8}" type="pres">
      <dgm:prSet presAssocID="{650FEBE5-203F-4F1B-9A08-6C0FEF41373E}" presName="compNode" presStyleCnt="0"/>
      <dgm:spPr/>
    </dgm:pt>
    <dgm:pt modelId="{25374139-5EE3-4AEF-9BB9-CCF42BE813E6}" type="pres">
      <dgm:prSet presAssocID="{650FEBE5-203F-4F1B-9A08-6C0FEF41373E}" presName="bgRect" presStyleLbl="bgShp" presStyleIdx="0" presStyleCnt="2"/>
      <dgm:spPr/>
    </dgm:pt>
    <dgm:pt modelId="{B20AB5B2-49C7-4229-B773-8287CCD64B59}" type="pres">
      <dgm:prSet presAssocID="{650FEBE5-203F-4F1B-9A08-6C0FEF4137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18C4BF2A-2266-4BA4-8E42-0C3C1091874E}" type="pres">
      <dgm:prSet presAssocID="{650FEBE5-203F-4F1B-9A08-6C0FEF41373E}" presName="spaceRect" presStyleCnt="0"/>
      <dgm:spPr/>
    </dgm:pt>
    <dgm:pt modelId="{AA59D881-A78A-4537-9DF2-E7522B2804C4}" type="pres">
      <dgm:prSet presAssocID="{650FEBE5-203F-4F1B-9A08-6C0FEF41373E}" presName="parTx" presStyleLbl="revTx" presStyleIdx="0" presStyleCnt="2">
        <dgm:presLayoutVars>
          <dgm:chMax val="0"/>
          <dgm:chPref val="0"/>
        </dgm:presLayoutVars>
      </dgm:prSet>
      <dgm:spPr/>
    </dgm:pt>
    <dgm:pt modelId="{1111478C-4400-465E-AF59-12D334E60C53}" type="pres">
      <dgm:prSet presAssocID="{F9FF0D6C-4C82-44B2-BC76-F06BB8C3EAC3}" presName="sibTrans" presStyleCnt="0"/>
      <dgm:spPr/>
    </dgm:pt>
    <dgm:pt modelId="{4BD4694F-B9D2-49E3-A17B-63A3F5866728}" type="pres">
      <dgm:prSet presAssocID="{991CBC76-9480-40E1-9B7A-309A1AFDF3BB}" presName="compNode" presStyleCnt="0"/>
      <dgm:spPr/>
    </dgm:pt>
    <dgm:pt modelId="{A0AC5E28-0E91-441D-BAF1-24DD1B8FCD5D}" type="pres">
      <dgm:prSet presAssocID="{991CBC76-9480-40E1-9B7A-309A1AFDF3BB}" presName="bgRect" presStyleLbl="bgShp" presStyleIdx="1" presStyleCnt="2"/>
      <dgm:spPr/>
    </dgm:pt>
    <dgm:pt modelId="{A458D3AE-A8FA-4178-9271-E92902899F7A}" type="pres">
      <dgm:prSet presAssocID="{991CBC76-9480-40E1-9B7A-309A1AFDF3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D92921E0-43BF-4F26-98CE-478AF67A09A6}" type="pres">
      <dgm:prSet presAssocID="{991CBC76-9480-40E1-9B7A-309A1AFDF3BB}" presName="spaceRect" presStyleCnt="0"/>
      <dgm:spPr/>
    </dgm:pt>
    <dgm:pt modelId="{15DC12A3-7ECA-405F-9733-965EA5ED57EA}" type="pres">
      <dgm:prSet presAssocID="{991CBC76-9480-40E1-9B7A-309A1AFDF3BB}" presName="parTx" presStyleLbl="revTx" presStyleIdx="1" presStyleCnt="2">
        <dgm:presLayoutVars>
          <dgm:chMax val="0"/>
          <dgm:chPref val="0"/>
        </dgm:presLayoutVars>
      </dgm:prSet>
      <dgm:spPr/>
    </dgm:pt>
  </dgm:ptLst>
  <dgm:cxnLst>
    <dgm:cxn modelId="{68862813-035B-4302-AA5F-307B6E7E8F6F}" srcId="{7BDF2405-F9B2-4007-9B51-734A7FC57313}" destId="{650FEBE5-203F-4F1B-9A08-6C0FEF41373E}" srcOrd="0" destOrd="0" parTransId="{458B7271-5951-44EF-A113-A95F1D69FA0A}" sibTransId="{F9FF0D6C-4C82-44B2-BC76-F06BB8C3EAC3}"/>
    <dgm:cxn modelId="{BC058863-9B6A-4DC1-9627-C4D00261C920}" type="presOf" srcId="{650FEBE5-203F-4F1B-9A08-6C0FEF41373E}" destId="{AA59D881-A78A-4537-9DF2-E7522B2804C4}" srcOrd="0" destOrd="0" presId="urn:microsoft.com/office/officeart/2018/2/layout/IconVerticalSolidList"/>
    <dgm:cxn modelId="{DB5A814E-A61F-4B5C-9419-C38805CF7DE6}" srcId="{7BDF2405-F9B2-4007-9B51-734A7FC57313}" destId="{991CBC76-9480-40E1-9B7A-309A1AFDF3BB}" srcOrd="1" destOrd="0" parTransId="{E239E50F-7E64-417B-A8E8-DFC8F1BB2C7B}" sibTransId="{2C108897-41E1-48CB-8458-DE1093A48B10}"/>
    <dgm:cxn modelId="{BCEEBD88-9CBA-4CF3-9D2A-FAD6354A5C92}" type="presOf" srcId="{991CBC76-9480-40E1-9B7A-309A1AFDF3BB}" destId="{15DC12A3-7ECA-405F-9733-965EA5ED57EA}" srcOrd="0" destOrd="0" presId="urn:microsoft.com/office/officeart/2018/2/layout/IconVerticalSolidList"/>
    <dgm:cxn modelId="{9D0C8699-1BBC-47E0-B6C2-91E0429AD891}" type="presOf" srcId="{7BDF2405-F9B2-4007-9B51-734A7FC57313}" destId="{F6B1B08D-997A-4E8A-B3EE-9DB51FECDE7B}" srcOrd="0" destOrd="0" presId="urn:microsoft.com/office/officeart/2018/2/layout/IconVerticalSolidList"/>
    <dgm:cxn modelId="{7AA70854-8F39-49D4-81E4-25CC8B1F00CF}" type="presParOf" srcId="{F6B1B08D-997A-4E8A-B3EE-9DB51FECDE7B}" destId="{08FE065A-D2B9-4982-84FE-4B2B8738D3D8}" srcOrd="0" destOrd="0" presId="urn:microsoft.com/office/officeart/2018/2/layout/IconVerticalSolidList"/>
    <dgm:cxn modelId="{D79F64D2-A10C-40FB-9432-E5DD0A45EC50}" type="presParOf" srcId="{08FE065A-D2B9-4982-84FE-4B2B8738D3D8}" destId="{25374139-5EE3-4AEF-9BB9-CCF42BE813E6}" srcOrd="0" destOrd="0" presId="urn:microsoft.com/office/officeart/2018/2/layout/IconVerticalSolidList"/>
    <dgm:cxn modelId="{48D68F7B-E8F8-43C3-86B2-F794F9DDC27D}" type="presParOf" srcId="{08FE065A-D2B9-4982-84FE-4B2B8738D3D8}" destId="{B20AB5B2-49C7-4229-B773-8287CCD64B59}" srcOrd="1" destOrd="0" presId="urn:microsoft.com/office/officeart/2018/2/layout/IconVerticalSolidList"/>
    <dgm:cxn modelId="{88478001-6F3E-41F6-A38B-52EFBCB853E8}" type="presParOf" srcId="{08FE065A-D2B9-4982-84FE-4B2B8738D3D8}" destId="{18C4BF2A-2266-4BA4-8E42-0C3C1091874E}" srcOrd="2" destOrd="0" presId="urn:microsoft.com/office/officeart/2018/2/layout/IconVerticalSolidList"/>
    <dgm:cxn modelId="{E806A43A-C125-435E-B0EE-541A56DB14E6}" type="presParOf" srcId="{08FE065A-D2B9-4982-84FE-4B2B8738D3D8}" destId="{AA59D881-A78A-4537-9DF2-E7522B2804C4}" srcOrd="3" destOrd="0" presId="urn:microsoft.com/office/officeart/2018/2/layout/IconVerticalSolidList"/>
    <dgm:cxn modelId="{DCEF0FE6-11D2-4B2E-BFD1-0E63AA5CA0D9}" type="presParOf" srcId="{F6B1B08D-997A-4E8A-B3EE-9DB51FECDE7B}" destId="{1111478C-4400-465E-AF59-12D334E60C53}" srcOrd="1" destOrd="0" presId="urn:microsoft.com/office/officeart/2018/2/layout/IconVerticalSolidList"/>
    <dgm:cxn modelId="{6851361E-D526-495E-B5BA-1A90A83FFBF5}" type="presParOf" srcId="{F6B1B08D-997A-4E8A-B3EE-9DB51FECDE7B}" destId="{4BD4694F-B9D2-49E3-A17B-63A3F5866728}" srcOrd="2" destOrd="0" presId="urn:microsoft.com/office/officeart/2018/2/layout/IconVerticalSolidList"/>
    <dgm:cxn modelId="{C0FCDF45-84A7-4C60-9710-50389FD23F42}" type="presParOf" srcId="{4BD4694F-B9D2-49E3-A17B-63A3F5866728}" destId="{A0AC5E28-0E91-441D-BAF1-24DD1B8FCD5D}" srcOrd="0" destOrd="0" presId="urn:microsoft.com/office/officeart/2018/2/layout/IconVerticalSolidList"/>
    <dgm:cxn modelId="{B6044484-389D-4BCE-9FEC-7FADA313C083}" type="presParOf" srcId="{4BD4694F-B9D2-49E3-A17B-63A3F5866728}" destId="{A458D3AE-A8FA-4178-9271-E92902899F7A}" srcOrd="1" destOrd="0" presId="urn:microsoft.com/office/officeart/2018/2/layout/IconVerticalSolidList"/>
    <dgm:cxn modelId="{B4256E79-5DC1-4224-8D6F-645199C449F0}" type="presParOf" srcId="{4BD4694F-B9D2-49E3-A17B-63A3F5866728}" destId="{D92921E0-43BF-4F26-98CE-478AF67A09A6}" srcOrd="2" destOrd="0" presId="urn:microsoft.com/office/officeart/2018/2/layout/IconVerticalSolidList"/>
    <dgm:cxn modelId="{0ED169C0-20E6-45EF-953C-141F5C7979B8}" type="presParOf" srcId="{4BD4694F-B9D2-49E3-A17B-63A3F5866728}" destId="{15DC12A3-7ECA-405F-9733-965EA5ED57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127319-CA30-4A14-AFB9-F0D516E10ED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D8A589-8536-42D9-BFC5-AC15148F5AFC}">
      <dgm:prSet/>
      <dgm:spPr/>
      <dgm:t>
        <a:bodyPr/>
        <a:lstStyle/>
        <a:p>
          <a:pPr rtl="0"/>
          <a:r>
            <a:rPr lang="en-US" b="0">
              <a:latin typeface="Calibri Light"/>
              <a:cs typeface="Calibri Light"/>
            </a:rPr>
            <a:t>Allows restaurant owners to offer delivery service without employing and managing extra employees, saving owners time and energy</a:t>
          </a:r>
        </a:p>
      </dgm:t>
    </dgm:pt>
    <dgm:pt modelId="{15288BC8-3A75-462F-91A6-DD6C7EC37897}" type="parTrans" cxnId="{8FCCFA04-F730-4F46-B5C1-B1BB7144F68C}">
      <dgm:prSet/>
      <dgm:spPr/>
      <dgm:t>
        <a:bodyPr/>
        <a:lstStyle/>
        <a:p>
          <a:endParaRPr lang="en-US"/>
        </a:p>
      </dgm:t>
    </dgm:pt>
    <dgm:pt modelId="{FBDDE5F2-CC63-4EB8-86CB-37755920A3E7}" type="sibTrans" cxnId="{8FCCFA04-F730-4F46-B5C1-B1BB7144F68C}">
      <dgm:prSet/>
      <dgm:spPr/>
      <dgm:t>
        <a:bodyPr/>
        <a:lstStyle/>
        <a:p>
          <a:endParaRPr lang="en-US"/>
        </a:p>
      </dgm:t>
    </dgm:pt>
    <dgm:pt modelId="{C59B00AD-9339-4097-A165-032953D02787}">
      <dgm:prSet/>
      <dgm:spPr/>
      <dgm:t>
        <a:bodyPr/>
        <a:lstStyle/>
        <a:p>
          <a:r>
            <a:rPr lang="en-US" b="0">
              <a:latin typeface="Calibri Light"/>
              <a:cs typeface="Calibri Light"/>
            </a:rPr>
            <a:t>Allows restaurants to increase revenues above the limits of their seating capacity</a:t>
          </a:r>
        </a:p>
      </dgm:t>
    </dgm:pt>
    <dgm:pt modelId="{693E22BD-BC29-4152-93BB-471569261064}" type="parTrans" cxnId="{E5BC7B1D-537E-4051-A6C4-65F33AA8FB9A}">
      <dgm:prSet/>
      <dgm:spPr/>
      <dgm:t>
        <a:bodyPr/>
        <a:lstStyle/>
        <a:p>
          <a:endParaRPr lang="en-US"/>
        </a:p>
      </dgm:t>
    </dgm:pt>
    <dgm:pt modelId="{9BD4DF5C-9004-414B-B43B-491948DE1357}" type="sibTrans" cxnId="{E5BC7B1D-537E-4051-A6C4-65F33AA8FB9A}">
      <dgm:prSet/>
      <dgm:spPr/>
      <dgm:t>
        <a:bodyPr/>
        <a:lstStyle/>
        <a:p>
          <a:endParaRPr lang="en-US"/>
        </a:p>
      </dgm:t>
    </dgm:pt>
    <dgm:pt modelId="{482D568C-F17D-47CB-8D3D-F74E290D15CD}">
      <dgm:prSet/>
      <dgm:spPr/>
      <dgm:t>
        <a:bodyPr/>
        <a:lstStyle/>
        <a:p>
          <a:pPr rtl="0"/>
          <a:r>
            <a:rPr lang="en-US" b="0">
              <a:latin typeface="Calibri Light"/>
              <a:cs typeface="Calibri Light"/>
            </a:rPr>
            <a:t>Advertising. New customers may discover the restaurant because it is on the delivery site.</a:t>
          </a:r>
        </a:p>
      </dgm:t>
    </dgm:pt>
    <dgm:pt modelId="{523850C4-34D1-4C14-BCE2-C205E57D2776}" type="parTrans" cxnId="{9E46233B-E805-4012-A561-9A8261CEABD8}">
      <dgm:prSet/>
      <dgm:spPr/>
      <dgm:t>
        <a:bodyPr/>
        <a:lstStyle/>
        <a:p>
          <a:endParaRPr lang="en-US"/>
        </a:p>
      </dgm:t>
    </dgm:pt>
    <dgm:pt modelId="{C01BA78E-E37B-45EB-9A60-91D41FA70439}" type="sibTrans" cxnId="{9E46233B-E805-4012-A561-9A8261CEABD8}">
      <dgm:prSet/>
      <dgm:spPr/>
      <dgm:t>
        <a:bodyPr/>
        <a:lstStyle/>
        <a:p>
          <a:endParaRPr lang="en-US"/>
        </a:p>
      </dgm:t>
    </dgm:pt>
    <dgm:pt modelId="{52598501-EC5E-46CF-BBF4-926479DC7129}">
      <dgm:prSet/>
      <dgm:spPr/>
      <dgm:t>
        <a:bodyPr/>
        <a:lstStyle/>
        <a:p>
          <a:pPr rtl="0"/>
          <a:r>
            <a:rPr lang="en-US" b="0">
              <a:latin typeface="Calibri Light"/>
              <a:cs typeface="Calibri Light"/>
            </a:rPr>
            <a:t>During COVID, delivery services helped some restaurants stay open or transform into "ghost restaurants"</a:t>
          </a:r>
        </a:p>
      </dgm:t>
    </dgm:pt>
    <dgm:pt modelId="{72A58E56-2FAC-4F55-8375-DB140498717F}" type="parTrans" cxnId="{38D50D80-422A-41E8-B440-C10FAA759FBF}">
      <dgm:prSet/>
      <dgm:spPr/>
      <dgm:t>
        <a:bodyPr/>
        <a:lstStyle/>
        <a:p>
          <a:endParaRPr lang="en-US"/>
        </a:p>
      </dgm:t>
    </dgm:pt>
    <dgm:pt modelId="{EB5803C7-5E15-412C-87CA-20EEB146F3DD}" type="sibTrans" cxnId="{38D50D80-422A-41E8-B440-C10FAA759FBF}">
      <dgm:prSet/>
      <dgm:spPr/>
      <dgm:t>
        <a:bodyPr/>
        <a:lstStyle/>
        <a:p>
          <a:endParaRPr lang="en-US"/>
        </a:p>
      </dgm:t>
    </dgm:pt>
    <dgm:pt modelId="{7962F9FF-B3E5-40D3-B79D-E02DA88DE59D}" type="pres">
      <dgm:prSet presAssocID="{89127319-CA30-4A14-AFB9-F0D516E10EDB}" presName="linear" presStyleCnt="0">
        <dgm:presLayoutVars>
          <dgm:animLvl val="lvl"/>
          <dgm:resizeHandles val="exact"/>
        </dgm:presLayoutVars>
      </dgm:prSet>
      <dgm:spPr/>
    </dgm:pt>
    <dgm:pt modelId="{BE629B38-C835-4A70-9BDB-7F7FDFB98660}" type="pres">
      <dgm:prSet presAssocID="{52D8A589-8536-42D9-BFC5-AC15148F5AFC}" presName="parentText" presStyleLbl="node1" presStyleIdx="0" presStyleCnt="4">
        <dgm:presLayoutVars>
          <dgm:chMax val="0"/>
          <dgm:bulletEnabled val="1"/>
        </dgm:presLayoutVars>
      </dgm:prSet>
      <dgm:spPr/>
    </dgm:pt>
    <dgm:pt modelId="{1B13FB50-E495-4BA6-9C7C-C77494CD3E87}" type="pres">
      <dgm:prSet presAssocID="{FBDDE5F2-CC63-4EB8-86CB-37755920A3E7}" presName="spacer" presStyleCnt="0"/>
      <dgm:spPr/>
    </dgm:pt>
    <dgm:pt modelId="{3887B33D-6AF8-42F3-AC12-2763275B7CD7}" type="pres">
      <dgm:prSet presAssocID="{C59B00AD-9339-4097-A165-032953D02787}" presName="parentText" presStyleLbl="node1" presStyleIdx="1" presStyleCnt="4">
        <dgm:presLayoutVars>
          <dgm:chMax val="0"/>
          <dgm:bulletEnabled val="1"/>
        </dgm:presLayoutVars>
      </dgm:prSet>
      <dgm:spPr/>
    </dgm:pt>
    <dgm:pt modelId="{6EDA10C8-DDCD-4A04-8FAC-447C0C74EC4B}" type="pres">
      <dgm:prSet presAssocID="{9BD4DF5C-9004-414B-B43B-491948DE1357}" presName="spacer" presStyleCnt="0"/>
      <dgm:spPr/>
    </dgm:pt>
    <dgm:pt modelId="{1B7A94B2-203C-469F-AF96-379226AEA3E3}" type="pres">
      <dgm:prSet presAssocID="{482D568C-F17D-47CB-8D3D-F74E290D15CD}" presName="parentText" presStyleLbl="node1" presStyleIdx="2" presStyleCnt="4">
        <dgm:presLayoutVars>
          <dgm:chMax val="0"/>
          <dgm:bulletEnabled val="1"/>
        </dgm:presLayoutVars>
      </dgm:prSet>
      <dgm:spPr/>
    </dgm:pt>
    <dgm:pt modelId="{C65CBB4E-853D-4390-A204-BFEC049402C8}" type="pres">
      <dgm:prSet presAssocID="{C01BA78E-E37B-45EB-9A60-91D41FA70439}" presName="spacer" presStyleCnt="0"/>
      <dgm:spPr/>
    </dgm:pt>
    <dgm:pt modelId="{D567368D-FDFA-488E-B9E9-782A83BA85AF}" type="pres">
      <dgm:prSet presAssocID="{52598501-EC5E-46CF-BBF4-926479DC7129}" presName="parentText" presStyleLbl="node1" presStyleIdx="3" presStyleCnt="4">
        <dgm:presLayoutVars>
          <dgm:chMax val="0"/>
          <dgm:bulletEnabled val="1"/>
        </dgm:presLayoutVars>
      </dgm:prSet>
      <dgm:spPr/>
    </dgm:pt>
  </dgm:ptLst>
  <dgm:cxnLst>
    <dgm:cxn modelId="{8FCCFA04-F730-4F46-B5C1-B1BB7144F68C}" srcId="{89127319-CA30-4A14-AFB9-F0D516E10EDB}" destId="{52D8A589-8536-42D9-BFC5-AC15148F5AFC}" srcOrd="0" destOrd="0" parTransId="{15288BC8-3A75-462F-91A6-DD6C7EC37897}" sibTransId="{FBDDE5F2-CC63-4EB8-86CB-37755920A3E7}"/>
    <dgm:cxn modelId="{5248181C-61D4-41F3-858E-1F881A548BB0}" type="presOf" srcId="{482D568C-F17D-47CB-8D3D-F74E290D15CD}" destId="{1B7A94B2-203C-469F-AF96-379226AEA3E3}" srcOrd="0" destOrd="0" presId="urn:microsoft.com/office/officeart/2005/8/layout/vList2"/>
    <dgm:cxn modelId="{E5BC7B1D-537E-4051-A6C4-65F33AA8FB9A}" srcId="{89127319-CA30-4A14-AFB9-F0D516E10EDB}" destId="{C59B00AD-9339-4097-A165-032953D02787}" srcOrd="1" destOrd="0" parTransId="{693E22BD-BC29-4152-93BB-471569261064}" sibTransId="{9BD4DF5C-9004-414B-B43B-491948DE1357}"/>
    <dgm:cxn modelId="{9E46233B-E805-4012-A561-9A8261CEABD8}" srcId="{89127319-CA30-4A14-AFB9-F0D516E10EDB}" destId="{482D568C-F17D-47CB-8D3D-F74E290D15CD}" srcOrd="2" destOrd="0" parTransId="{523850C4-34D1-4C14-BCE2-C205E57D2776}" sibTransId="{C01BA78E-E37B-45EB-9A60-91D41FA70439}"/>
    <dgm:cxn modelId="{A2663C7A-F75F-47D1-92AC-174E19EEE17F}" type="presOf" srcId="{89127319-CA30-4A14-AFB9-F0D516E10EDB}" destId="{7962F9FF-B3E5-40D3-B79D-E02DA88DE59D}" srcOrd="0" destOrd="0" presId="urn:microsoft.com/office/officeart/2005/8/layout/vList2"/>
    <dgm:cxn modelId="{38D50D80-422A-41E8-B440-C10FAA759FBF}" srcId="{89127319-CA30-4A14-AFB9-F0D516E10EDB}" destId="{52598501-EC5E-46CF-BBF4-926479DC7129}" srcOrd="3" destOrd="0" parTransId="{72A58E56-2FAC-4F55-8375-DB140498717F}" sibTransId="{EB5803C7-5E15-412C-87CA-20EEB146F3DD}"/>
    <dgm:cxn modelId="{788FE683-4266-494F-8026-8BC1E6AE32AF}" type="presOf" srcId="{C59B00AD-9339-4097-A165-032953D02787}" destId="{3887B33D-6AF8-42F3-AC12-2763275B7CD7}" srcOrd="0" destOrd="0" presId="urn:microsoft.com/office/officeart/2005/8/layout/vList2"/>
    <dgm:cxn modelId="{89F442D5-7936-4084-946C-88ECB325E6A0}" type="presOf" srcId="{52D8A589-8536-42D9-BFC5-AC15148F5AFC}" destId="{BE629B38-C835-4A70-9BDB-7F7FDFB98660}" srcOrd="0" destOrd="0" presId="urn:microsoft.com/office/officeart/2005/8/layout/vList2"/>
    <dgm:cxn modelId="{2AE94BD8-68E4-42AA-9BAA-72D7D70C2E1E}" type="presOf" srcId="{52598501-EC5E-46CF-BBF4-926479DC7129}" destId="{D567368D-FDFA-488E-B9E9-782A83BA85AF}" srcOrd="0" destOrd="0" presId="urn:microsoft.com/office/officeart/2005/8/layout/vList2"/>
    <dgm:cxn modelId="{8273FB40-DCA9-4C52-87BC-961C242220B7}" type="presParOf" srcId="{7962F9FF-B3E5-40D3-B79D-E02DA88DE59D}" destId="{BE629B38-C835-4A70-9BDB-7F7FDFB98660}" srcOrd="0" destOrd="0" presId="urn:microsoft.com/office/officeart/2005/8/layout/vList2"/>
    <dgm:cxn modelId="{CE9577C5-86B8-4926-8C2B-C34A31531447}" type="presParOf" srcId="{7962F9FF-B3E5-40D3-B79D-E02DA88DE59D}" destId="{1B13FB50-E495-4BA6-9C7C-C77494CD3E87}" srcOrd="1" destOrd="0" presId="urn:microsoft.com/office/officeart/2005/8/layout/vList2"/>
    <dgm:cxn modelId="{371F8C5C-5057-43B1-82F7-FD6CC8A2A6D4}" type="presParOf" srcId="{7962F9FF-B3E5-40D3-B79D-E02DA88DE59D}" destId="{3887B33D-6AF8-42F3-AC12-2763275B7CD7}" srcOrd="2" destOrd="0" presId="urn:microsoft.com/office/officeart/2005/8/layout/vList2"/>
    <dgm:cxn modelId="{7A3D0A9E-7DED-43A0-8273-63F8D26C028C}" type="presParOf" srcId="{7962F9FF-B3E5-40D3-B79D-E02DA88DE59D}" destId="{6EDA10C8-DDCD-4A04-8FAC-447C0C74EC4B}" srcOrd="3" destOrd="0" presId="urn:microsoft.com/office/officeart/2005/8/layout/vList2"/>
    <dgm:cxn modelId="{B0693BDC-739D-4351-844A-74AD8F6D1070}" type="presParOf" srcId="{7962F9FF-B3E5-40D3-B79D-E02DA88DE59D}" destId="{1B7A94B2-203C-469F-AF96-379226AEA3E3}" srcOrd="4" destOrd="0" presId="urn:microsoft.com/office/officeart/2005/8/layout/vList2"/>
    <dgm:cxn modelId="{72557E98-6865-406D-BF63-9E10FC5A998B}" type="presParOf" srcId="{7962F9FF-B3E5-40D3-B79D-E02DA88DE59D}" destId="{C65CBB4E-853D-4390-A204-BFEC049402C8}" srcOrd="5" destOrd="0" presId="urn:microsoft.com/office/officeart/2005/8/layout/vList2"/>
    <dgm:cxn modelId="{DA15939A-C19C-4322-A291-77F4977B3F02}" type="presParOf" srcId="{7962F9FF-B3E5-40D3-B79D-E02DA88DE59D}" destId="{D567368D-FDFA-488E-B9E9-782A83BA85AF}"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74139-5EE3-4AEF-9BB9-CCF42BE813E6}">
      <dsp:nvSpPr>
        <dsp:cNvPr id="0" name=""/>
        <dsp:cNvSpPr/>
      </dsp:nvSpPr>
      <dsp:spPr>
        <a:xfrm>
          <a:off x="0" y="530510"/>
          <a:ext cx="6196806" cy="9794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AB5B2-49C7-4229-B773-8287CCD64B59}">
      <dsp:nvSpPr>
        <dsp:cNvPr id="0" name=""/>
        <dsp:cNvSpPr/>
      </dsp:nvSpPr>
      <dsp:spPr>
        <a:xfrm>
          <a:off x="296269" y="750875"/>
          <a:ext cx="538671" cy="538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59D881-A78A-4537-9DF2-E7522B2804C4}">
      <dsp:nvSpPr>
        <dsp:cNvPr id="0" name=""/>
        <dsp:cNvSpPr/>
      </dsp:nvSpPr>
      <dsp:spPr>
        <a:xfrm>
          <a:off x="1131210" y="530510"/>
          <a:ext cx="5065595" cy="979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3" tIns="103653" rIns="103653" bIns="103653" numCol="1" spcCol="1270" anchor="ctr" anchorCtr="0">
          <a:noAutofit/>
        </a:bodyPr>
        <a:lstStyle/>
        <a:p>
          <a:pPr marL="0" lvl="0" indent="0" algn="l" defTabSz="1066800">
            <a:lnSpc>
              <a:spcPct val="100000"/>
            </a:lnSpc>
            <a:spcBef>
              <a:spcPct val="0"/>
            </a:spcBef>
            <a:spcAft>
              <a:spcPct val="35000"/>
            </a:spcAft>
            <a:buNone/>
          </a:pPr>
          <a:r>
            <a:rPr lang="en-US" sz="2400" b="0" u="sng" kern="1200">
              <a:latin typeface="Calibri"/>
              <a:cs typeface="Calibri"/>
            </a:rPr>
            <a:t>Suppliers</a:t>
          </a:r>
          <a:r>
            <a:rPr lang="en-US" sz="2400" b="0" kern="1200">
              <a:latin typeface="Calibri"/>
              <a:cs typeface="Calibri"/>
            </a:rPr>
            <a:t>: Restaurants that are included in the app or website</a:t>
          </a:r>
        </a:p>
      </dsp:txBody>
      <dsp:txXfrm>
        <a:off x="1131210" y="530510"/>
        <a:ext cx="5065595" cy="979403"/>
      </dsp:txXfrm>
    </dsp:sp>
    <dsp:sp modelId="{A0AC5E28-0E91-441D-BAF1-24DD1B8FCD5D}">
      <dsp:nvSpPr>
        <dsp:cNvPr id="0" name=""/>
        <dsp:cNvSpPr/>
      </dsp:nvSpPr>
      <dsp:spPr>
        <a:xfrm>
          <a:off x="0" y="1754763"/>
          <a:ext cx="6196806" cy="9794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8D3AE-A8FA-4178-9271-E92902899F7A}">
      <dsp:nvSpPr>
        <dsp:cNvPr id="0" name=""/>
        <dsp:cNvSpPr/>
      </dsp:nvSpPr>
      <dsp:spPr>
        <a:xfrm>
          <a:off x="296269" y="1975129"/>
          <a:ext cx="538671" cy="538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C12A3-7ECA-405F-9733-965EA5ED57EA}">
      <dsp:nvSpPr>
        <dsp:cNvPr id="0" name=""/>
        <dsp:cNvSpPr/>
      </dsp:nvSpPr>
      <dsp:spPr>
        <a:xfrm>
          <a:off x="1131210" y="1754763"/>
          <a:ext cx="5065595" cy="979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3" tIns="103653" rIns="103653" bIns="103653" numCol="1" spcCol="1270" anchor="ctr" anchorCtr="0">
          <a:noAutofit/>
        </a:bodyPr>
        <a:lstStyle/>
        <a:p>
          <a:pPr marL="0" lvl="0" indent="0" algn="l" defTabSz="1066800">
            <a:lnSpc>
              <a:spcPct val="100000"/>
            </a:lnSpc>
            <a:spcBef>
              <a:spcPct val="0"/>
            </a:spcBef>
            <a:spcAft>
              <a:spcPct val="35000"/>
            </a:spcAft>
            <a:buNone/>
          </a:pPr>
          <a:r>
            <a:rPr lang="en-US" sz="2400" u="sng" kern="1200">
              <a:latin typeface="Calibri"/>
              <a:cs typeface="Calibri"/>
            </a:rPr>
            <a:t>Buyers</a:t>
          </a:r>
          <a:r>
            <a:rPr lang="en-US" sz="2400" kern="1200">
              <a:latin typeface="Calibri"/>
              <a:cs typeface="Calibri"/>
            </a:rPr>
            <a:t>: Those who order the food to be delivered </a:t>
          </a:r>
        </a:p>
      </dsp:txBody>
      <dsp:txXfrm>
        <a:off x="1131210" y="1754763"/>
        <a:ext cx="5065595" cy="979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29B38-C835-4A70-9BDB-7F7FDFB98660}">
      <dsp:nvSpPr>
        <dsp:cNvPr id="0" name=""/>
        <dsp:cNvSpPr/>
      </dsp:nvSpPr>
      <dsp:spPr>
        <a:xfrm>
          <a:off x="0" y="65646"/>
          <a:ext cx="10969541"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a:latin typeface="Calibri Light"/>
              <a:cs typeface="Calibri Light"/>
            </a:rPr>
            <a:t>Allows restaurant owners to offer delivery service without employing and managing extra employees, saving owners time and energy</a:t>
          </a:r>
        </a:p>
      </dsp:txBody>
      <dsp:txXfrm>
        <a:off x="50489" y="116135"/>
        <a:ext cx="10868563" cy="933302"/>
      </dsp:txXfrm>
    </dsp:sp>
    <dsp:sp modelId="{3887B33D-6AF8-42F3-AC12-2763275B7CD7}">
      <dsp:nvSpPr>
        <dsp:cNvPr id="0" name=""/>
        <dsp:cNvSpPr/>
      </dsp:nvSpPr>
      <dsp:spPr>
        <a:xfrm>
          <a:off x="0" y="1174806"/>
          <a:ext cx="10969541" cy="10342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kern="1200">
              <a:latin typeface="Calibri Light"/>
              <a:cs typeface="Calibri Light"/>
            </a:rPr>
            <a:t>Allows restaurants to increase revenues above the limits of their seating capacity</a:t>
          </a:r>
        </a:p>
      </dsp:txBody>
      <dsp:txXfrm>
        <a:off x="50489" y="1225295"/>
        <a:ext cx="10868563" cy="933302"/>
      </dsp:txXfrm>
    </dsp:sp>
    <dsp:sp modelId="{1B7A94B2-203C-469F-AF96-379226AEA3E3}">
      <dsp:nvSpPr>
        <dsp:cNvPr id="0" name=""/>
        <dsp:cNvSpPr/>
      </dsp:nvSpPr>
      <dsp:spPr>
        <a:xfrm>
          <a:off x="0" y="2283967"/>
          <a:ext cx="10969541" cy="10342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a:latin typeface="Calibri Light"/>
              <a:cs typeface="Calibri Light"/>
            </a:rPr>
            <a:t>Advertising. New customers may discover the restaurant because it is on the delivery site.</a:t>
          </a:r>
        </a:p>
      </dsp:txBody>
      <dsp:txXfrm>
        <a:off x="50489" y="2334456"/>
        <a:ext cx="10868563" cy="933302"/>
      </dsp:txXfrm>
    </dsp:sp>
    <dsp:sp modelId="{D567368D-FDFA-488E-B9E9-782A83BA85AF}">
      <dsp:nvSpPr>
        <dsp:cNvPr id="0" name=""/>
        <dsp:cNvSpPr/>
      </dsp:nvSpPr>
      <dsp:spPr>
        <a:xfrm>
          <a:off x="0" y="3393127"/>
          <a:ext cx="10969541" cy="1034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a:latin typeface="Calibri Light"/>
              <a:cs typeface="Calibri Light"/>
            </a:rPr>
            <a:t>During COVID, delivery services helped some restaurants stay open or transform into "ghost restaurants"</a:t>
          </a:r>
        </a:p>
      </dsp:txBody>
      <dsp:txXfrm>
        <a:off x="50489" y="3443616"/>
        <a:ext cx="10868563" cy="9333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946A3-AB27-4541-8C51-5C6DE77A530D}" type="datetimeFigureOut">
              <a:rPr lang="en-US"/>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87892-7403-4DAF-AED7-EA8068CECEEF}" type="slidenum">
              <a:rPr lang="en-US"/>
              <a:t>‹#›</a:t>
            </a:fld>
            <a:endParaRPr lang="en-US"/>
          </a:p>
        </p:txBody>
      </p:sp>
    </p:spTree>
    <p:extLst>
      <p:ext uri="{BB962C8B-B14F-4D97-AF65-F5344CB8AC3E}">
        <p14:creationId xmlns:p14="http://schemas.microsoft.com/office/powerpoint/2010/main" val="3213358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usinessofapps.com/data/food-delivery-app-market/#1.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fortune.com/2021/04/20/restaurants-food-delivery-apps-fees-commission-doordash-uber-eats-grubhub/"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usinessofapps.com/data/food-delivery-app-marke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statista.com/statistics/1170631/online-food-delivery-market-size-worldwid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usinessofapps.com/data/doordash-statistics/"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businessofapps.com/data/grubhub-statistics/" TargetMode="External"/><Relationship Id="rId4" Type="http://schemas.openxmlformats.org/officeDocument/2006/relationships/hyperlink" Target="https://www.businessofapps.com/data/uber-eats-statistic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econdmeasure.com/datapoints/food-delivery-services-grubhub-uber-eats-doordash-postmat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rnewswire.com/news-releases/86-percent-of-users-stop-using-food-delivery-apps-within-the-first-two-weeks-shows-clevertaps-latest-industry-benchmark-report-300866174.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1</a:t>
            </a:fld>
            <a:endParaRPr lang="en-US"/>
          </a:p>
        </p:txBody>
      </p:sp>
    </p:spTree>
    <p:extLst>
      <p:ext uri="{BB962C8B-B14F-4D97-AF65-F5344CB8AC3E}">
        <p14:creationId xmlns:p14="http://schemas.microsoft.com/office/powerpoint/2010/main" val="3342923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suppliers in this case are the restaurants that are included in the app or website.</a:t>
            </a:r>
          </a:p>
          <a:p>
            <a:r>
              <a:rPr lang="en-US"/>
              <a:t> </a:t>
            </a:r>
          </a:p>
          <a:p>
            <a:r>
              <a:rPr lang="en-US"/>
              <a:t>The buyers are those who decide to order food through online delivery services</a:t>
            </a:r>
          </a:p>
          <a:p>
            <a:r>
              <a:rPr lang="en-US"/>
              <a:t> </a:t>
            </a:r>
          </a:p>
          <a:p>
            <a:r>
              <a:rPr lang="en-US"/>
              <a:t>In 2020 there were 111 million US food delivery users</a:t>
            </a:r>
          </a:p>
          <a:p>
            <a:r>
              <a:rPr lang="en-US"/>
              <a:t> </a:t>
            </a:r>
          </a:p>
          <a:p>
            <a:r>
              <a:rPr lang="en-US"/>
              <a:t>The number of restaurants included varied by brand.</a:t>
            </a:r>
          </a:p>
          <a:p>
            <a:r>
              <a:rPr lang="en-US"/>
              <a:t> </a:t>
            </a:r>
          </a:p>
          <a:p>
            <a:r>
              <a:rPr lang="en-US"/>
              <a:t>DoorDash included 390,000 restaurants</a:t>
            </a:r>
          </a:p>
          <a:p>
            <a:r>
              <a:rPr lang="en-US"/>
              <a:t> </a:t>
            </a:r>
          </a:p>
          <a:p>
            <a:r>
              <a:rPr lang="en-US"/>
              <a:t>Uber Eats had 600,000</a:t>
            </a:r>
          </a:p>
          <a:p>
            <a:r>
              <a:rPr lang="en-US"/>
              <a:t> </a:t>
            </a:r>
          </a:p>
          <a:p>
            <a:r>
              <a:rPr lang="en-US"/>
              <a:t>And GrubHub had 265,000 </a:t>
            </a:r>
          </a:p>
          <a:p>
            <a:r>
              <a:rPr lang="en-US"/>
              <a:t> </a:t>
            </a:r>
          </a:p>
          <a:p>
            <a:r>
              <a:rPr lang="en-US"/>
              <a:t>It was interesting to investigate who has the power in this industry.</a:t>
            </a:r>
          </a:p>
          <a:p>
            <a:r>
              <a:rPr lang="en-US"/>
              <a:t> </a:t>
            </a:r>
          </a:p>
          <a:p>
            <a:r>
              <a:rPr lang="en-US"/>
              <a:t>We decided that the buyers have the most people since they have options like</a:t>
            </a:r>
          </a:p>
          <a:p>
            <a:r>
              <a:rPr lang="en-US"/>
              <a:t> </a:t>
            </a:r>
          </a:p>
          <a:p>
            <a:r>
              <a:rPr lang="en-US"/>
              <a:t>Do they want to get food delivered using a third party company,</a:t>
            </a:r>
          </a:p>
          <a:p>
            <a:r>
              <a:rPr lang="en-US"/>
              <a:t> </a:t>
            </a:r>
          </a:p>
          <a:p>
            <a:r>
              <a:rPr lang="en-US"/>
              <a:t>If so, which company do they want to use and they can also choose which restaurant to order the food from</a:t>
            </a:r>
          </a:p>
          <a:p>
            <a:r>
              <a:rPr lang="en-US"/>
              <a:t> </a:t>
            </a:r>
          </a:p>
          <a:p>
            <a:r>
              <a:rPr lang="en-US"/>
              <a:t>Since there is no monopoly in the business the customers have options which gives them power</a:t>
            </a:r>
          </a:p>
          <a:p>
            <a:r>
              <a:rPr lang="en-US"/>
              <a:t> </a:t>
            </a:r>
          </a:p>
          <a:p>
            <a:r>
              <a:rPr lang="en-US"/>
              <a:t>On the other hand, the suppliers have a small amount of power.</a:t>
            </a:r>
          </a:p>
          <a:p>
            <a:r>
              <a:rPr lang="en-US"/>
              <a:t> </a:t>
            </a:r>
          </a:p>
          <a:p>
            <a:r>
              <a:rPr lang="en-US"/>
              <a:t>The third party delivery company decides the commission structure.</a:t>
            </a:r>
          </a:p>
          <a:p>
            <a:r>
              <a:rPr lang="en-US"/>
              <a:t> </a:t>
            </a:r>
          </a:p>
          <a:p>
            <a:r>
              <a:rPr lang="en-US"/>
              <a:t>Also restaurants are often offered on the apps and websites without their consent </a:t>
            </a:r>
          </a:p>
          <a:p>
            <a:r>
              <a:rPr lang="en-US"/>
              <a:t> </a:t>
            </a:r>
          </a:p>
          <a:p>
            <a:r>
              <a:rPr lang="en-US"/>
              <a:t>I am now going to turn it over to Hanna to talk about driving forces</a:t>
            </a:r>
          </a:p>
          <a:p>
            <a:endParaRPr lang="en-US">
              <a:cs typeface="Calibri"/>
            </a:endParaRPr>
          </a:p>
          <a:p>
            <a:endParaRPr lang="en-US">
              <a:cs typeface="Calibri"/>
              <a:hlinkClick r:id="rId3"/>
            </a:endParaRPr>
          </a:p>
        </p:txBody>
      </p:sp>
      <p:sp>
        <p:nvSpPr>
          <p:cNvPr id="4" name="Slide Number Placeholder 3"/>
          <p:cNvSpPr>
            <a:spLocks noGrp="1"/>
          </p:cNvSpPr>
          <p:nvPr>
            <p:ph type="sldNum" sz="quarter" idx="5"/>
          </p:nvPr>
        </p:nvSpPr>
        <p:spPr/>
        <p:txBody>
          <a:bodyPr/>
          <a:lstStyle/>
          <a:p>
            <a:fld id="{B3B87892-7403-4DAF-AED7-EA8068CECEEF}" type="slidenum">
              <a:rPr lang="en-US"/>
              <a:t>10</a:t>
            </a:fld>
            <a:endParaRPr lang="en-US"/>
          </a:p>
        </p:txBody>
      </p:sp>
    </p:spTree>
    <p:extLst>
      <p:ext uri="{BB962C8B-B14F-4D97-AF65-F5344CB8AC3E}">
        <p14:creationId xmlns:p14="http://schemas.microsoft.com/office/powerpoint/2010/main" val="62530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Ghost kitchens are also called cloud kitchens or virtual kitchens.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11</a:t>
            </a:fld>
            <a:endParaRPr lang="en-US"/>
          </a:p>
        </p:txBody>
      </p:sp>
    </p:spTree>
    <p:extLst>
      <p:ext uri="{BB962C8B-B14F-4D97-AF65-F5344CB8AC3E}">
        <p14:creationId xmlns:p14="http://schemas.microsoft.com/office/powerpoint/2010/main" val="22259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hlinkClick r:id="rId3"/>
              </a:rPr>
              <a:t>https://fortune.com/2021/04/20/restaurants-food-delivery-apps-fees-commission-doordash-uber-eats-grubhub/</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12</a:t>
            </a:fld>
            <a:endParaRPr lang="en-US"/>
          </a:p>
        </p:txBody>
      </p:sp>
    </p:spTree>
    <p:extLst>
      <p:ext uri="{BB962C8B-B14F-4D97-AF65-F5344CB8AC3E}">
        <p14:creationId xmlns:p14="http://schemas.microsoft.com/office/powerpoint/2010/main" val="2317282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13</a:t>
            </a:fld>
            <a:endParaRPr lang="en-US"/>
          </a:p>
        </p:txBody>
      </p:sp>
    </p:spTree>
    <p:extLst>
      <p:ext uri="{BB962C8B-B14F-4D97-AF65-F5344CB8AC3E}">
        <p14:creationId xmlns:p14="http://schemas.microsoft.com/office/powerpoint/2010/main" val="2760362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Ease of use?  Marketing campaign.  check the wording of the third bullet.  I think they need to earn loyalty.  Right now they are all overspending to get someone to try the site once but they are not getting that person to become loyal.  This is especially true of younger generations.  Build loyalty/repeat customers</a:t>
            </a:r>
          </a:p>
          <a:p>
            <a:endParaRPr lang="en-US">
              <a:cs typeface="Calibri"/>
            </a:endParaRPr>
          </a:p>
          <a:p>
            <a:r>
              <a:rPr lang="en-US">
                <a:cs typeface="Calibri"/>
              </a:rPr>
              <a:t>Add something that keeps the customer as a hook. Golden handcuffs – how they will keep their customers loyal to them and just them. </a:t>
            </a:r>
          </a:p>
          <a:p>
            <a:endParaRPr lang="en-US">
              <a:cs typeface="Calibri"/>
            </a:endParaRPr>
          </a:p>
          <a:p>
            <a:r>
              <a:rPr lang="en-US">
                <a:cs typeface="Calibri"/>
              </a:rPr>
              <a:t>How many of you shop around between multiple apps. </a:t>
            </a:r>
          </a:p>
          <a:p>
            <a:endParaRPr lang="en-US">
              <a:cs typeface="Calibri"/>
            </a:endParaRPr>
          </a:p>
          <a:p>
            <a:r>
              <a:rPr lang="en-US">
                <a:cs typeface="Calibri"/>
              </a:rPr>
              <a:t>On first point – you may want to mention that each company is currently hemorrhaging money trying to get first time buyers and return buyers.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14</a:t>
            </a:fld>
            <a:endParaRPr lang="en-US"/>
          </a:p>
        </p:txBody>
      </p:sp>
    </p:spTree>
    <p:extLst>
      <p:ext uri="{BB962C8B-B14F-4D97-AF65-F5344CB8AC3E}">
        <p14:creationId xmlns:p14="http://schemas.microsoft.com/office/powerpoint/2010/main" val="2873129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Several of the keys to success revolve around the suppliers but why should the suppliers (the restaurants) like the 3rd parties</a:t>
            </a:r>
          </a:p>
          <a:p>
            <a:endParaRPr lang="en-US">
              <a:cs typeface="Calibri"/>
            </a:endParaRPr>
          </a:p>
          <a:p>
            <a:r>
              <a:rPr lang="en-US">
                <a:cs typeface="Calibri"/>
              </a:rPr>
              <a:t>Read screen.</a:t>
            </a:r>
          </a:p>
        </p:txBody>
      </p:sp>
      <p:sp>
        <p:nvSpPr>
          <p:cNvPr id="4" name="Slide Number Placeholder 3"/>
          <p:cNvSpPr>
            <a:spLocks noGrp="1"/>
          </p:cNvSpPr>
          <p:nvPr>
            <p:ph type="sldNum" sz="quarter" idx="5"/>
          </p:nvPr>
        </p:nvSpPr>
        <p:spPr/>
        <p:txBody>
          <a:bodyPr/>
          <a:lstStyle/>
          <a:p>
            <a:fld id="{B3B87892-7403-4DAF-AED7-EA8068CECEEF}" type="slidenum">
              <a:rPr lang="en-US"/>
              <a:t>15</a:t>
            </a:fld>
            <a:endParaRPr lang="en-US"/>
          </a:p>
        </p:txBody>
      </p:sp>
    </p:spTree>
    <p:extLst>
      <p:ext uri="{BB962C8B-B14F-4D97-AF65-F5344CB8AC3E}">
        <p14:creationId xmlns:p14="http://schemas.microsoft.com/office/powerpoint/2010/main" val="291560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Basic process:  Customer orders on app and pays the app for food, tax, processing fee, convenience fee, and delivery fee (or some combination – there is usually one hidden in with taxes that you have not noticed).  The app then pays a portion of the</a:t>
            </a:r>
            <a:r>
              <a:rPr lang="en-US" b="1">
                <a:cs typeface="Calibri"/>
              </a:rPr>
              <a:t> food</a:t>
            </a:r>
            <a:r>
              <a:rPr lang="en-US">
                <a:cs typeface="Calibri"/>
              </a:rPr>
              <a:t> part of the bill, along with the relevant tax, to the restaurant.  These fees average ~30% commission but can be much higher.  Fees do vary by site with larger chain restaurants getting better negotiated rates than a local restaurant with one location.  So you buy a $12 burger, </a:t>
            </a:r>
            <a:r>
              <a:rPr lang="en-US" err="1">
                <a:cs typeface="Calibri"/>
              </a:rPr>
              <a:t>Grubhub</a:t>
            </a:r>
            <a:r>
              <a:rPr lang="en-US">
                <a:cs typeface="Calibri"/>
              </a:rPr>
              <a:t> charges you $23 and the restaurant gets $8.40.  To combat the chunk of revenues the app takes, some restaurants have been known to serve smaller portions when they know the order is through an app to protect their margins. But that is only if they know it an app order which brings us to the next point.</a:t>
            </a:r>
          </a:p>
          <a:p>
            <a:endParaRPr lang="en-US">
              <a:cs typeface="Calibri"/>
            </a:endParaRPr>
          </a:p>
          <a:p>
            <a:r>
              <a:rPr lang="en-US">
                <a:cs typeface="Calibri"/>
              </a:rPr>
              <a:t>Restaurants are being listed on sites without their permission!  In these cases there is no negotiated payment structure, instead, the site puts a copy of the restaurants menu up on their site but sometimes at inflated costs and other times with an added fee to the customer.  The app collects payment from the customer including the added fees, processing, and delivery and they then contact the restaurant and place an order and pick up the order as if they are the end customer.   Problems arise when the restaurant changes their menu but the app does not keep up which happens frequently.   When the restaurant cannot fill the order for their old items, the app cancels it and blames the restaurant!  When menus are marked up, those who have been to the restaurant before are surprised the $12 salad they bought in person last week is now $18 and thinks the restaurant raised prices when they have not.  This customer may not return to the restaurant in person in the future thinking their prices are too high.  Seattle introduced a bill just yesterday to require restaurant permission to be listed.  California put this into effect on January 1.</a:t>
            </a:r>
          </a:p>
          <a:p>
            <a:endParaRPr lang="en-US">
              <a:cs typeface="Calibri"/>
            </a:endParaRPr>
          </a:p>
          <a:p>
            <a:r>
              <a:rPr lang="en-US">
                <a:cs typeface="Calibri"/>
              </a:rPr>
              <a:t>Fake Restaurants or substituted: This is the continuation of the last.  The customers thinks they are ordering from their favorite pizza place but the pizza they receive is definitely not from there.  Since the 3rd party does not have a relationship with the actual restaurant, they have to manually place the order ---- and all pizza is the same right?   I don't know if this out of convenance?  Because one restaurant less expensive?  A deal with one restaurant?  Whatever the reason, they can KILL the real restaurants reputation. </a:t>
            </a:r>
          </a:p>
          <a:p>
            <a:endParaRPr lang="en-US">
              <a:cs typeface="Calibri"/>
            </a:endParaRPr>
          </a:p>
          <a:p>
            <a:r>
              <a:rPr lang="en-US">
                <a:cs typeface="Calibri"/>
              </a:rPr>
              <a:t>Though there are many other issues, the last I will mention is some contracts don't allow restaurants to have different pricing for eat in or delivery causing some restaurants to sue.</a:t>
            </a:r>
          </a:p>
          <a:p>
            <a:endParaRPr lang="en-US">
              <a:cs typeface="Calibri"/>
            </a:endParaRPr>
          </a:p>
          <a:p>
            <a:r>
              <a:rPr lang="en-US"/>
              <a:t>https://techcrunch.com/2020/03/16/the-hidden-cost-of-food-delivery/</a:t>
            </a:r>
            <a:endParaRPr lang="en-US">
              <a:cs typeface="Calibri"/>
            </a:endParaRPr>
          </a:p>
        </p:txBody>
      </p:sp>
      <p:sp>
        <p:nvSpPr>
          <p:cNvPr id="4" name="Slide Number Placeholder 3"/>
          <p:cNvSpPr>
            <a:spLocks noGrp="1"/>
          </p:cNvSpPr>
          <p:nvPr>
            <p:ph type="sldNum" sz="quarter" idx="5"/>
          </p:nvPr>
        </p:nvSpPr>
        <p:spPr/>
        <p:txBody>
          <a:bodyPr/>
          <a:lstStyle/>
          <a:p>
            <a:fld id="{F2F2C585-9169-4516-A121-17ACF13A41AF}" type="slidenum">
              <a:rPr lang="en-US"/>
              <a:t>16</a:t>
            </a:fld>
            <a:endParaRPr lang="en-US"/>
          </a:p>
        </p:txBody>
      </p:sp>
    </p:spTree>
    <p:extLst>
      <p:ext uri="{BB962C8B-B14F-4D97-AF65-F5344CB8AC3E}">
        <p14:creationId xmlns:p14="http://schemas.microsoft.com/office/powerpoint/2010/main" val="1021359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you want to go into this industry, here are some business Dilemmas that need to be solved.</a:t>
            </a:r>
            <a:endParaRPr lang="en-US"/>
          </a:p>
          <a:p>
            <a:endParaRPr lang="en-US">
              <a:cs typeface="Calibri"/>
            </a:endParaRPr>
          </a:p>
          <a:p>
            <a:r>
              <a:rPr lang="en-US">
                <a:cs typeface="Calibri"/>
              </a:rPr>
              <a:t>Due to Covid, Several states and localities including Chicago, </a:t>
            </a:r>
            <a:r>
              <a:rPr lang="en-US" err="1">
                <a:cs typeface="Calibri"/>
              </a:rPr>
              <a:t>Massachussetts</a:t>
            </a:r>
            <a:r>
              <a:rPr lang="en-US">
                <a:cs typeface="Calibri"/>
              </a:rPr>
              <a:t>, Las Vegas, LA, and NYC have put temporary caps on how much commission the 3rd parties can charge.  Most around 15 to 20% cap. Will they go permanent?</a:t>
            </a:r>
            <a:endParaRPr lang="en-US"/>
          </a:p>
          <a:p>
            <a:endParaRPr lang="en-US">
              <a:cs typeface="Calibri"/>
            </a:endParaRPr>
          </a:p>
          <a:p>
            <a:r>
              <a:rPr lang="en-US">
                <a:cs typeface="Calibri"/>
              </a:rPr>
              <a:t>The sites pushed back in Chicago adding - "</a:t>
            </a:r>
            <a:r>
              <a:rPr lang="en-US" err="1">
                <a:cs typeface="Calibri"/>
              </a:rPr>
              <a:t>chicago</a:t>
            </a:r>
            <a:r>
              <a:rPr lang="en-US">
                <a:cs typeface="Calibri"/>
              </a:rPr>
              <a:t> fee" of $1.50 per order to balance out the cap</a:t>
            </a:r>
          </a:p>
          <a:p>
            <a:endParaRPr lang="en-US">
              <a:cs typeface="Calibri"/>
            </a:endParaRPr>
          </a:p>
          <a:p>
            <a:r>
              <a:rPr lang="en-US">
                <a:cs typeface="Calibri"/>
              </a:rPr>
              <a:t>Numerous other lawsuits face the industry address fees, anti-trust, monopolies, price restraints --- the list goes one</a:t>
            </a:r>
          </a:p>
          <a:p>
            <a:endParaRPr lang="en-US">
              <a:cs typeface="Calibri"/>
            </a:endParaRPr>
          </a:p>
          <a:p>
            <a:r>
              <a:rPr lang="en-US">
                <a:cs typeface="Calibri"/>
              </a:rPr>
              <a:t>During covid the 3rd party sites have pushed to order delivery to "save your favorite restaurant" but restaurants have pushed to order direct.  Many restaurants signed up with companies that would allow them get carry out orders through their website at a much lower cost. </a:t>
            </a:r>
          </a:p>
          <a:p>
            <a:endParaRPr lang="en-US">
              <a:cs typeface="Calibri"/>
            </a:endParaRPr>
          </a:p>
          <a:p>
            <a:r>
              <a:rPr lang="en-US">
                <a:cs typeface="Calibri"/>
              </a:rPr>
              <a:t>Then there are the more common issues that many industries face including staffing which is very hard right now.  Profitability has been as issue for several with high spending to get new customers.</a:t>
            </a:r>
          </a:p>
          <a:p>
            <a:endParaRPr lang="en-US">
              <a:cs typeface="Calibri"/>
            </a:endParaRPr>
          </a:p>
          <a:p>
            <a:r>
              <a:rPr lang="en-US">
                <a:cs typeface="Calibri"/>
              </a:rPr>
              <a:t>The emerging threat is new competition from local restaurant backed delivery sites.</a:t>
            </a:r>
          </a:p>
        </p:txBody>
      </p:sp>
      <p:sp>
        <p:nvSpPr>
          <p:cNvPr id="4" name="Slide Number Placeholder 3"/>
          <p:cNvSpPr>
            <a:spLocks noGrp="1"/>
          </p:cNvSpPr>
          <p:nvPr>
            <p:ph type="sldNum" sz="quarter" idx="5"/>
          </p:nvPr>
        </p:nvSpPr>
        <p:spPr/>
        <p:txBody>
          <a:bodyPr/>
          <a:lstStyle/>
          <a:p>
            <a:fld id="{F2F2C585-9169-4516-A121-17ACF13A41AF}" type="slidenum">
              <a:rPr lang="en-US"/>
              <a:t>17</a:t>
            </a:fld>
            <a:endParaRPr lang="en-US"/>
          </a:p>
        </p:txBody>
      </p:sp>
    </p:spTree>
    <p:extLst>
      <p:ext uri="{BB962C8B-B14F-4D97-AF65-F5344CB8AC3E}">
        <p14:creationId xmlns:p14="http://schemas.microsoft.com/office/powerpoint/2010/main" val="166243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How many of you try to avoid using one of these services?  To combat the high fees of the market leaders, local delivery services are popping up.  One example in Richmond is Chop </a:t>
            </a:r>
            <a:r>
              <a:rPr lang="en-US" err="1">
                <a:cs typeface="Calibri"/>
              </a:rPr>
              <a:t>Chop</a:t>
            </a:r>
            <a:r>
              <a:rPr lang="en-US">
                <a:cs typeface="Calibri"/>
              </a:rPr>
              <a:t> which is owned by EAT Restaurants Partners owners of 14 Richmond restaurants including Fat Dragon, Foo Dog, Red Salt and Osaka.  They charge 16% commission which is about half of the industry average. </a:t>
            </a:r>
            <a:r>
              <a:rPr lang="en-US" err="1">
                <a:cs typeface="Calibri"/>
              </a:rPr>
              <a:t>LoCo</a:t>
            </a:r>
            <a:r>
              <a:rPr lang="en-US">
                <a:cs typeface="Calibri"/>
              </a:rPr>
              <a:t> Richmond is another example.  They opened in 2021.  They are owned by local restaurants and state there commissions to restaurants are substantially lower than competitors.  They are actually a franchise.  The franchise page says: </a:t>
            </a:r>
            <a:r>
              <a:rPr lang="en-US"/>
              <a:t>Band together with the restaurants in your community to form a local delivery co-op that’s independently owned, operated, and controlled.  There are franchises currently in Knoxville, Nashville, Omaha, Richmond, Las Vegas, and Tampa Bay.  What</a:t>
            </a:r>
            <a:r>
              <a:rPr lang="en-US">
                <a:cs typeface="Calibri"/>
              </a:rPr>
              <a:t> % share could this pull from the big guys?  What if they were heavily supported by the restaurants as a way to get delivery - without killing their bottom line.  Whether in one city or a franchise in many cities, these are still small competitors in individual markets . . . but what is the National Restaurant Association started their own delivery app to support their members?  A national site that would do everything the industry leaders do but at a lower cost to restaurants.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2F2C585-9169-4516-A121-17ACF13A41AF}" type="slidenum">
              <a:rPr lang="en-US"/>
              <a:t>18</a:t>
            </a:fld>
            <a:endParaRPr lang="en-US"/>
          </a:p>
        </p:txBody>
      </p:sp>
    </p:spTree>
    <p:extLst>
      <p:ext uri="{BB962C8B-B14F-4D97-AF65-F5344CB8AC3E}">
        <p14:creationId xmlns:p14="http://schemas.microsoft.com/office/powerpoint/2010/main" val="15276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19</a:t>
            </a:fld>
            <a:endParaRPr lang="en-US"/>
          </a:p>
        </p:txBody>
      </p:sp>
    </p:spTree>
    <p:extLst>
      <p:ext uri="{BB962C8B-B14F-4D97-AF65-F5344CB8AC3E}">
        <p14:creationId xmlns:p14="http://schemas.microsoft.com/office/powerpoint/2010/main" val="286490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MS Mincho" panose="02020609040205080304" pitchFamily="49" charset="-128"/>
              </a:rPr>
              <a:t>Real quick let me get a show of hands or shout out if you’ve ever used a food delivery app or service. </a:t>
            </a:r>
          </a:p>
          <a:p>
            <a:r>
              <a:rPr lang="en-US"/>
              <a:t>The history goes way back to ancient roman times. Artifacts of clay pots and kitchens were found and were believed to be used to store and deliver hot food. </a:t>
            </a:r>
          </a:p>
          <a:p>
            <a:r>
              <a:rPr lang="en-US"/>
              <a:t>The first delivery service goes back to 1768 in Korea. </a:t>
            </a:r>
          </a:p>
          <a:p>
            <a:r>
              <a:rPr lang="en-US"/>
              <a:t>It wasn’t until 1950 they started getting more popular in the US due to TV and advertisements. </a:t>
            </a:r>
          </a:p>
          <a:p>
            <a:r>
              <a:rPr lang="en-US"/>
              <a:t>In 1994, Pizza Hut made the first online food order. </a:t>
            </a:r>
          </a:p>
          <a:p>
            <a:r>
              <a:rPr lang="en-US"/>
              <a:t>Waiter.com was the first online food delivery company in 95 </a:t>
            </a:r>
          </a:p>
          <a:p>
            <a:r>
              <a:rPr lang="en-US"/>
              <a:t>and </a:t>
            </a:r>
            <a:r>
              <a:rPr lang="en-US" err="1"/>
              <a:t>Grubhub</a:t>
            </a:r>
            <a:r>
              <a:rPr lang="en-US"/>
              <a:t> was established in 2004.</a:t>
            </a:r>
          </a:p>
          <a:p>
            <a:r>
              <a:rPr lang="en-US"/>
              <a:t>By 2008 restaurants were creating their own apps </a:t>
            </a:r>
          </a:p>
          <a:p>
            <a:r>
              <a:rPr lang="en-US"/>
              <a:t>and by the 2010’s 3</a:t>
            </a:r>
            <a:r>
              <a:rPr lang="en-US" baseline="30000"/>
              <a:t>rd</a:t>
            </a:r>
            <a:r>
              <a:rPr lang="en-US"/>
              <a:t> party delivery services were being created.</a:t>
            </a:r>
          </a:p>
          <a:p>
            <a:r>
              <a:rPr lang="en-US"/>
              <a:t>In 2015 Ghost kitchens came about which is </a:t>
            </a:r>
            <a:r>
              <a:rPr lang="en-US" err="1"/>
              <a:t>sorta</a:t>
            </a:r>
            <a:r>
              <a:rPr lang="en-US"/>
              <a:t> like delivery only restaurants. </a:t>
            </a:r>
          </a:p>
          <a:p>
            <a:r>
              <a:rPr lang="en-US"/>
              <a:t>In 2019 autonomous delivery was first used on a major campus.</a:t>
            </a:r>
          </a:p>
          <a:p>
            <a:r>
              <a:rPr lang="en-US"/>
              <a:t>First movers are on your bottom right</a:t>
            </a:r>
          </a:p>
          <a:p>
            <a:endParaRPr lang="en-US"/>
          </a:p>
          <a:p>
            <a:r>
              <a:rPr lang="en-US"/>
              <a:t>https://www2.gmu.edu/news/2019-01/there-are-robots-campus-heres-what-you-need-know </a:t>
            </a:r>
          </a:p>
          <a:p>
            <a:r>
              <a:rPr lang="en-US"/>
              <a:t>https://en.wikipedia.org/wiki/Food_delivehttps://www.smithsonianmag.com/smart-news/romans-loved-fast-food-much-we-do-180971845/ry#:~:text=The%20first%20food%20delivery%20service,in%20the%20newspaper%20in%201906.</a:t>
            </a:r>
          </a:p>
          <a:p>
            <a:r>
              <a:rPr lang="en-US"/>
              <a:t>https://underscore.factor75.com/the-history-evolution-of-food-delivery/</a:t>
            </a:r>
          </a:p>
          <a:p>
            <a:r>
              <a:rPr lang="en-US"/>
              <a:t>https://www.thrillist.com/news/nation/history-of-takeout-food-delivery</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B3B87892-7403-4DAF-AED7-EA8068CECEEF}" type="slidenum">
              <a:rPr lang="en-US" smtClean="0"/>
              <a:t>2</a:t>
            </a:fld>
            <a:endParaRPr lang="en-US"/>
          </a:p>
        </p:txBody>
      </p:sp>
    </p:spTree>
    <p:extLst>
      <p:ext uri="{BB962C8B-B14F-4D97-AF65-F5344CB8AC3E}">
        <p14:creationId xmlns:p14="http://schemas.microsoft.com/office/powerpoint/2010/main" val="1429747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the product is the service itself and that includes the whole process from the customer browsing the app or site to comparing menus, prices, reviews and also the checkout payment and speed of delivery. </a:t>
            </a:r>
          </a:p>
          <a:p>
            <a:endParaRPr lang="en-US"/>
          </a:p>
          <a:p>
            <a:r>
              <a:rPr lang="en-US"/>
              <a:t>each piece has evolved – on left</a:t>
            </a:r>
          </a:p>
          <a:p>
            <a:endParaRPr lang="en-US"/>
          </a:p>
          <a:p>
            <a:r>
              <a:rPr lang="en-US"/>
              <a:t>Innovation has greatly shaped this industry over the years. </a:t>
            </a:r>
          </a:p>
          <a:p>
            <a:endParaRPr lang="en-US"/>
          </a:p>
          <a:p>
            <a:r>
              <a:rPr lang="en-US"/>
              <a:t>I think restaurants will keep increasing their online presence</a:t>
            </a:r>
          </a:p>
          <a:p>
            <a:endParaRPr lang="en-US"/>
          </a:p>
          <a:p>
            <a:r>
              <a:rPr lang="en-US"/>
              <a:t>Apps and technology and delivery methods have improved the industry.</a:t>
            </a:r>
          </a:p>
          <a:p>
            <a:endParaRPr lang="en-US"/>
          </a:p>
          <a:p>
            <a:r>
              <a:rPr lang="en-US"/>
              <a:t>The lifecycle is currently in the shakeout phase unless serious innovation occurs. </a:t>
            </a:r>
          </a:p>
          <a:p>
            <a:r>
              <a:rPr lang="en-US"/>
              <a:t>We had a huge increase in sales because of covid but we feel it may level out due to vaccinations and people returning to work. </a:t>
            </a:r>
          </a:p>
          <a:p>
            <a:r>
              <a:rPr lang="en-US"/>
              <a:t>There is already global players that are becoming dominant in local areas. </a:t>
            </a:r>
          </a:p>
          <a:p>
            <a:r>
              <a:rPr lang="en-US"/>
              <a:t>Next, I’ll hand it off to Rachel. </a:t>
            </a:r>
          </a:p>
          <a:p>
            <a:endParaRPr lang="en-US"/>
          </a:p>
          <a:p>
            <a:r>
              <a:rPr lang="en-US"/>
              <a:t>https://www.mckinsey.com/industries/technology-media-and-telecommunications/our-insights/the-changing-market-for-food-delivery</a:t>
            </a:r>
          </a:p>
          <a:p>
            <a:r>
              <a:rPr lang="en-US"/>
              <a:t>https://www.businessinsider.com/doordash-delivery-robots-starship-technologies-2017-3#an-employee-placed-an-order-on-the-doordash-app-to-get-lasagna-from-the-spaghetti-factory-5</a:t>
            </a:r>
          </a:p>
          <a:p>
            <a:endParaRPr lang="en-US"/>
          </a:p>
        </p:txBody>
      </p:sp>
      <p:sp>
        <p:nvSpPr>
          <p:cNvPr id="4" name="Slide Number Placeholder 3"/>
          <p:cNvSpPr>
            <a:spLocks noGrp="1"/>
          </p:cNvSpPr>
          <p:nvPr>
            <p:ph type="sldNum" sz="quarter" idx="5"/>
          </p:nvPr>
        </p:nvSpPr>
        <p:spPr/>
        <p:txBody>
          <a:bodyPr/>
          <a:lstStyle/>
          <a:p>
            <a:fld id="{B3B87892-7403-4DAF-AED7-EA8068CECEEF}" type="slidenum">
              <a:rPr lang="en-US" smtClean="0"/>
              <a:t>3</a:t>
            </a:fld>
            <a:endParaRPr lang="en-US"/>
          </a:p>
        </p:txBody>
      </p:sp>
    </p:spTree>
    <p:extLst>
      <p:ext uri="{BB962C8B-B14F-4D97-AF65-F5344CB8AC3E}">
        <p14:creationId xmlns:p14="http://schemas.microsoft.com/office/powerpoint/2010/main" val="3211042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https://www.businessofapps.com/data/food-delivery-app-market/</a:t>
            </a:r>
            <a:endParaRPr lang="en-US"/>
          </a:p>
          <a:p>
            <a:r>
              <a:rPr lang="en-US">
                <a:hlinkClick r:id="rId4"/>
              </a:rPr>
              <a:t>https://www.statista.com/statistics/1170631/online-food-delivery-market-size-worldwide/</a:t>
            </a:r>
            <a:endParaRPr lang="en-US"/>
          </a:p>
          <a:p>
            <a:endParaRPr lang="en-US">
              <a:cs typeface="Calibri" panose="020F0502020204030204"/>
            </a:endParaRPr>
          </a:p>
          <a:p>
            <a:r>
              <a:rPr lang="en-US"/>
              <a:t>The global market size of the online food delivery industry is shown to the left.</a:t>
            </a:r>
          </a:p>
          <a:p>
            <a:r>
              <a:rPr lang="en-US"/>
              <a:t> </a:t>
            </a:r>
            <a:endParaRPr lang="en-US">
              <a:cs typeface="Calibri"/>
            </a:endParaRPr>
          </a:p>
          <a:p>
            <a:r>
              <a:rPr lang="en-US"/>
              <a:t>From 2020 to 2023 it is projected to increase by around 40 billion dollars.</a:t>
            </a:r>
          </a:p>
          <a:p>
            <a:r>
              <a:rPr lang="en-US"/>
              <a:t> </a:t>
            </a:r>
            <a:endParaRPr lang="en-US">
              <a:cs typeface="Calibri"/>
            </a:endParaRPr>
          </a:p>
          <a:p>
            <a:r>
              <a:rPr lang="en-US"/>
              <a:t>The graph on the right shows the US market size. Last year there were 26.5 billion dollars in revenue from food delivery services.</a:t>
            </a:r>
          </a:p>
          <a:p>
            <a:r>
              <a:rPr lang="en-US"/>
              <a:t> </a:t>
            </a:r>
            <a:endParaRPr lang="en-US">
              <a:cs typeface="Calibri"/>
            </a:endParaRPr>
          </a:p>
          <a:p>
            <a:r>
              <a:rPr lang="en-US"/>
              <a:t>The chart shows that the market is projected to continue growing and reaches 42 billion dollars in revenue by 2025.</a:t>
            </a:r>
          </a:p>
          <a:p>
            <a:r>
              <a:rPr lang="en-US"/>
              <a:t> </a:t>
            </a:r>
            <a:endParaRPr lang="en-US">
              <a:cs typeface="Calibri"/>
            </a:endParaRPr>
          </a:p>
          <a:p>
            <a:r>
              <a:rPr lang="en-US"/>
              <a:t>On the next slide we will discuss who the main brands are in the Industry</a:t>
            </a: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B3B87892-7403-4DAF-AED7-EA8068CECEEF}" type="slidenum">
              <a:rPr lang="en-US"/>
              <a:t>4</a:t>
            </a:fld>
            <a:endParaRPr lang="en-US"/>
          </a:p>
        </p:txBody>
      </p:sp>
    </p:spTree>
    <p:extLst>
      <p:ext uri="{BB962C8B-B14F-4D97-AF65-F5344CB8AC3E}">
        <p14:creationId xmlns:p14="http://schemas.microsoft.com/office/powerpoint/2010/main" val="440596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hlinkClick r:id="rId3"/>
              </a:rPr>
              <a:t>https://www.businessofapps.com/data/doordash-statistics/</a:t>
            </a:r>
            <a:endParaRPr lang="en-US">
              <a:cs typeface="Calibri"/>
            </a:endParaRPr>
          </a:p>
          <a:p>
            <a:r>
              <a:rPr lang="en-US">
                <a:hlinkClick r:id="rId4"/>
              </a:rPr>
              <a:t>https://www.businessofapps.com/data/uber-eats-statistics/</a:t>
            </a:r>
            <a:endParaRPr lang="en-US"/>
          </a:p>
          <a:p>
            <a:r>
              <a:rPr lang="en-US">
                <a:hlinkClick r:id="rId5"/>
              </a:rPr>
              <a:t>https://www.businessofapps.com/data/grubhub-statistics/</a:t>
            </a:r>
            <a:endParaRPr lang="en-US"/>
          </a:p>
          <a:p>
            <a:br>
              <a:rPr lang="en-US">
                <a:cs typeface="+mn-lt"/>
              </a:rPr>
            </a:br>
            <a:r>
              <a:rPr lang="en-US"/>
              <a:t>There are three big rivals in the industry which are shown here. DoorDash, Uber Eats and GrubHub</a:t>
            </a:r>
            <a:endParaRPr lang="en-US">
              <a:cs typeface="Calibri" panose="020F0502020204030204"/>
            </a:endParaRPr>
          </a:p>
          <a:p>
            <a:r>
              <a:rPr lang="en-US"/>
              <a:t> </a:t>
            </a:r>
            <a:endParaRPr lang="en-US">
              <a:cs typeface="Calibri"/>
            </a:endParaRPr>
          </a:p>
          <a:p>
            <a:r>
              <a:rPr lang="en-US"/>
              <a:t>These rivals make up over 80% of the market share which will be discussed futher by Andrew on a future slide.</a:t>
            </a:r>
          </a:p>
          <a:p>
            <a:r>
              <a:rPr lang="en-US"/>
              <a:t> </a:t>
            </a:r>
            <a:endParaRPr lang="en-US">
              <a:cs typeface="Calibri"/>
            </a:endParaRPr>
          </a:p>
          <a:p>
            <a:r>
              <a:rPr lang="en-US"/>
              <a:t>Throughout 2020 DoorDash had approximately 18 million users and 2.9 billion dollars of revenue.</a:t>
            </a:r>
          </a:p>
          <a:p>
            <a:r>
              <a:rPr lang="en-US"/>
              <a:t> </a:t>
            </a:r>
            <a:endParaRPr lang="en-US">
              <a:cs typeface="Calibri"/>
            </a:endParaRPr>
          </a:p>
          <a:p>
            <a:r>
              <a:rPr lang="en-US"/>
              <a:t>Uber Eats had 66 million users and 4.8 billion in revenue. </a:t>
            </a:r>
          </a:p>
          <a:p>
            <a:r>
              <a:rPr lang="en-US"/>
              <a:t> </a:t>
            </a:r>
            <a:endParaRPr lang="en-US">
              <a:cs typeface="Calibri"/>
            </a:endParaRPr>
          </a:p>
          <a:p>
            <a:r>
              <a:rPr lang="en-US"/>
              <a:t>Lastly, GrubHub had 31.4 million users and 1.8 billion dollars of revenue</a:t>
            </a:r>
          </a:p>
          <a:p>
            <a:r>
              <a:rPr lang="en-US"/>
              <a:t> </a:t>
            </a:r>
            <a:endParaRPr lang="en-US">
              <a:cs typeface="Calibri"/>
            </a:endParaRPr>
          </a:p>
          <a:p>
            <a:r>
              <a:rPr lang="en-US"/>
              <a:t>The competitive rivalry among these brands is high which will be discussed on the next slide.</a:t>
            </a:r>
          </a:p>
          <a:p>
            <a:endParaRPr lang="en-US">
              <a:cs typeface="+mn-lt"/>
            </a:endParaRPr>
          </a:p>
        </p:txBody>
      </p:sp>
      <p:sp>
        <p:nvSpPr>
          <p:cNvPr id="4" name="Slide Number Placeholder 3"/>
          <p:cNvSpPr>
            <a:spLocks noGrp="1"/>
          </p:cNvSpPr>
          <p:nvPr>
            <p:ph type="sldNum" sz="quarter" idx="5"/>
          </p:nvPr>
        </p:nvSpPr>
        <p:spPr/>
        <p:txBody>
          <a:bodyPr/>
          <a:lstStyle/>
          <a:p>
            <a:fld id="{B3B87892-7403-4DAF-AED7-EA8068CECEEF}" type="slidenum">
              <a:rPr lang="en-US"/>
              <a:t>5</a:t>
            </a:fld>
            <a:endParaRPr lang="en-US"/>
          </a:p>
        </p:txBody>
      </p:sp>
    </p:spTree>
    <p:extLst>
      <p:ext uri="{BB962C8B-B14F-4D97-AF65-F5344CB8AC3E}">
        <p14:creationId xmlns:p14="http://schemas.microsoft.com/office/powerpoint/2010/main" val="620599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Chart derived from: </a:t>
            </a:r>
            <a:r>
              <a:rPr lang="en-US">
                <a:hlinkClick r:id="rId3"/>
              </a:rPr>
              <a:t>https://secondmeasure.com/datapoints/food-delivery-services-grubhub-uber-eats-doordash-postmates/</a:t>
            </a:r>
            <a:endParaRPr lang="en-US"/>
          </a:p>
          <a:p>
            <a:endParaRPr lang="en-US">
              <a:cs typeface="Calibri"/>
            </a:endParaRPr>
          </a:p>
          <a:p>
            <a:r>
              <a:rPr lang="en-US"/>
              <a:t>The chart on the top right shows that most customers are not loyal to a particular food delivery company.</a:t>
            </a:r>
          </a:p>
          <a:p>
            <a:r>
              <a:rPr lang="en-US"/>
              <a:t> </a:t>
            </a:r>
            <a:endParaRPr lang="en-US">
              <a:cs typeface="Calibri"/>
            </a:endParaRPr>
          </a:p>
          <a:p>
            <a:r>
              <a:rPr lang="en-US"/>
              <a:t>For example, 21% of door dash customers also used uber eats in the first quarter of 2021.</a:t>
            </a:r>
          </a:p>
          <a:p>
            <a:r>
              <a:rPr lang="en-US"/>
              <a:t> </a:t>
            </a:r>
            <a:endParaRPr lang="en-US">
              <a:cs typeface="Calibri"/>
            </a:endParaRPr>
          </a:p>
          <a:p>
            <a:r>
              <a:rPr lang="en-US"/>
              <a:t>The brands compete by adding new restaurants and offering more of a variety to their customers.</a:t>
            </a:r>
          </a:p>
          <a:p>
            <a:r>
              <a:rPr lang="en-US"/>
              <a:t> </a:t>
            </a:r>
            <a:endParaRPr lang="en-US">
              <a:cs typeface="Calibri"/>
            </a:endParaRPr>
          </a:p>
          <a:p>
            <a:r>
              <a:rPr lang="en-US"/>
              <a:t>Chain as well as local restaurants are included as options in all three leading brands.</a:t>
            </a:r>
          </a:p>
          <a:p>
            <a:r>
              <a:rPr lang="en-US"/>
              <a:t> </a:t>
            </a:r>
            <a:endParaRPr lang="en-US">
              <a:cs typeface="Calibri"/>
            </a:endParaRPr>
          </a:p>
          <a:p>
            <a:r>
              <a:rPr lang="en-US"/>
              <a:t>The companies often offer discounts to persuade customers to use their service over another brand.</a:t>
            </a:r>
          </a:p>
          <a:p>
            <a:r>
              <a:rPr lang="en-US"/>
              <a:t> </a:t>
            </a:r>
            <a:endParaRPr lang="en-US">
              <a:cs typeface="Calibri"/>
            </a:endParaRPr>
          </a:p>
          <a:p>
            <a:r>
              <a:rPr lang="en-US"/>
              <a:t>An example of this would be offering no delivery fees.</a:t>
            </a:r>
          </a:p>
          <a:p>
            <a:r>
              <a:rPr lang="en-US"/>
              <a:t> </a:t>
            </a:r>
            <a:endParaRPr lang="en-US">
              <a:cs typeface="Calibri"/>
            </a:endParaRPr>
          </a:p>
          <a:p>
            <a:r>
              <a:rPr lang="en-US"/>
              <a:t>Our team has been talking about how many emails we have gotten throughout the past week from the different brands offering money off and waived fees.</a:t>
            </a:r>
          </a:p>
          <a:p>
            <a:r>
              <a:rPr lang="en-US"/>
              <a:t> </a:t>
            </a:r>
            <a:endParaRPr lang="en-US">
              <a:cs typeface="Calibri"/>
            </a:endParaRPr>
          </a:p>
          <a:p>
            <a:r>
              <a:rPr lang="en-US"/>
              <a:t>We think it may be because of us searching the brands so much.</a:t>
            </a:r>
          </a:p>
          <a:p>
            <a:r>
              <a:rPr lang="en-US"/>
              <a:t> </a:t>
            </a:r>
            <a:endParaRPr lang="en-US">
              <a:cs typeface="Calibri"/>
            </a:endParaRPr>
          </a:p>
          <a:p>
            <a:r>
              <a:rPr lang="en-US"/>
              <a:t>Lastly, the brands make improvements to their websites and applications to intrigue new customers and retain current ones.</a:t>
            </a:r>
          </a:p>
          <a:p>
            <a:r>
              <a:rPr lang="en-US"/>
              <a:t> </a:t>
            </a:r>
            <a:endParaRPr lang="en-US">
              <a:cs typeface="Calibri"/>
            </a:endParaRPr>
          </a:p>
          <a:p>
            <a:r>
              <a:rPr lang="en-US"/>
              <a:t>Next, I will turn it over to Jenifer to talk about key performance indicators.</a:t>
            </a:r>
          </a:p>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6</a:t>
            </a:fld>
            <a:endParaRPr lang="en-US"/>
          </a:p>
        </p:txBody>
      </p:sp>
    </p:spTree>
    <p:extLst>
      <p:ext uri="{BB962C8B-B14F-4D97-AF65-F5344CB8AC3E}">
        <p14:creationId xmlns:p14="http://schemas.microsoft.com/office/powerpoint/2010/main" val="4269118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a market this competitive, you know there are teams of people looking at KPIs.  We have broken these into three categories including metrics related to the Platform, to the Restaurants and Drivers, and to the Customers.  One I want to draw your attention to is the churn rate. Churn Rates tend to fluctuate quite heavily, especially in the food delivery business. But </a:t>
            </a:r>
            <a:r>
              <a:rPr lang="en-US">
                <a:hlinkClick r:id="rId3"/>
              </a:rPr>
              <a:t>Studies</a:t>
            </a:r>
            <a:r>
              <a:rPr lang="en-US"/>
              <a:t> show that over 86 percent of newly acquired customers will stop using a service within two weeks of the launch. The high churn is a result of the low entry barriers in creating a food delivery app as well as the intense amount of competition in the space.  So who are the winners and losers?</a:t>
            </a:r>
          </a:p>
          <a:p>
            <a:endParaRPr lang="en-US">
              <a:cs typeface="Calibri"/>
            </a:endParaRPr>
          </a:p>
          <a:p>
            <a:r>
              <a:rPr lang="en-US"/>
              <a:t>NPS is separated into three distinctive categories, including:</a:t>
            </a:r>
            <a:endParaRPr lang="en-US">
              <a:cs typeface="Calibri"/>
            </a:endParaRPr>
          </a:p>
          <a:p>
            <a:pPr marL="171450" indent="-171450">
              <a:buFont typeface="Arial"/>
              <a:buChar char="•"/>
            </a:pPr>
            <a:r>
              <a:rPr lang="en-US" i="1"/>
              <a:t>Detractors</a:t>
            </a:r>
            <a:r>
              <a:rPr lang="en-US"/>
              <a:t> (customers giving a score of 0 – 6)</a:t>
            </a:r>
            <a:endParaRPr lang="en-US">
              <a:cs typeface="Calibri"/>
            </a:endParaRPr>
          </a:p>
          <a:p>
            <a:pPr marL="171450" indent="-171450">
              <a:buFont typeface="Arial"/>
              <a:buChar char="•"/>
            </a:pPr>
            <a:r>
              <a:rPr lang="en-US" i="1"/>
              <a:t>Passives</a:t>
            </a:r>
            <a:r>
              <a:rPr lang="en-US"/>
              <a:t> (customers giving a score of 7 or 8)</a:t>
            </a:r>
            <a:endParaRPr lang="en-US">
              <a:cs typeface="Calibri"/>
            </a:endParaRPr>
          </a:p>
          <a:p>
            <a:pPr marL="171450" indent="-171450">
              <a:buFont typeface="Arial"/>
              <a:buChar char="•"/>
            </a:pPr>
            <a:r>
              <a:rPr lang="en-US" i="1"/>
              <a:t>Promoters</a:t>
            </a:r>
            <a:r>
              <a:rPr lang="en-US"/>
              <a:t> (customers giving a score of 9 or 10)</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7</a:t>
            </a:fld>
            <a:endParaRPr lang="en-US"/>
          </a:p>
        </p:txBody>
      </p:sp>
    </p:spTree>
    <p:extLst>
      <p:ext uri="{BB962C8B-B14F-4D97-AF65-F5344CB8AC3E}">
        <p14:creationId xmlns:p14="http://schemas.microsoft.com/office/powerpoint/2010/main" val="246345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Do we need to list the uber </a:t>
            </a:r>
            <a:r>
              <a:rPr lang="en-US" err="1">
                <a:cs typeface="Calibri"/>
              </a:rPr>
              <a:t>postmates</a:t>
            </a:r>
            <a:r>
              <a:rPr lang="en-US">
                <a:cs typeface="Calibri"/>
              </a:rPr>
              <a:t> twice or can we add parenthesis to the first mention (consolidating the market and increasing their share) then listing something else below?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8</a:t>
            </a:fld>
            <a:endParaRPr lang="en-US"/>
          </a:p>
        </p:txBody>
      </p:sp>
    </p:spTree>
    <p:extLst>
      <p:ext uri="{BB962C8B-B14F-4D97-AF65-F5344CB8AC3E}">
        <p14:creationId xmlns:p14="http://schemas.microsoft.com/office/powerpoint/2010/main" val="199510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B3B87892-7403-4DAF-AED7-EA8068CECEEF}" type="slidenum">
              <a:rPr lang="en-US"/>
              <a:t>9</a:t>
            </a:fld>
            <a:endParaRPr lang="en-US"/>
          </a:p>
        </p:txBody>
      </p:sp>
    </p:spTree>
    <p:extLst>
      <p:ext uri="{BB962C8B-B14F-4D97-AF65-F5344CB8AC3E}">
        <p14:creationId xmlns:p14="http://schemas.microsoft.com/office/powerpoint/2010/main" val="4804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6537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59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02858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8044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79422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892543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92748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90891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03960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718876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3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17780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9751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46141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95670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515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6758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92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980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5311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79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918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98177369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59551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echnofaq.org/posts/2019/10/how-are-food-delivery-apps-revolutionizing-the-restaurant-industry/"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5.svg"/><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7.jpeg"/><Relationship Id="rId7" Type="http://schemas.openxmlformats.org/officeDocument/2006/relationships/diagramQuickStyle" Target="../diagrams/quickStyle2.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s://ypard.net/news/tackling-food-waste-around-world-top-10-apps" TargetMode="External"/><Relationship Id="rId9" Type="http://schemas.microsoft.com/office/2007/relationships/diagramDrawing" Target="../diagrams/drawing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hyperlink" Target="https://commons.wikimedia.org/wiki/File:Shop-local.png"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sagaciousnewsnetwork.com/will-the-high-tech-cities-of-the-future-be-utterly-lonel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commons.wikimedia.org/wiki/File:DoorDash_Logo.svg" TargetMode="Externa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commons.wikimedia.org/wiki/File:Uber_eats_logo_2017_06_22.jpg" TargetMode="External"/><Relationship Id="rId5" Type="http://schemas.openxmlformats.org/officeDocument/2006/relationships/image" Target="../media/image5.jpeg"/><Relationship Id="rId4" Type="http://schemas.openxmlformats.org/officeDocument/2006/relationships/hyperlink" Target="https://commons.wikimedia.org/wiki/File:GrubHub_Logo_2016.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C2C4ED1-F319-47C6-B68B-F7B306705754}"/>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9135" r="16643"/>
          <a:stretch/>
        </p:blipFill>
        <p:spPr>
          <a:xfrm>
            <a:off x="20" y="10"/>
            <a:ext cx="12191980" cy="6857989"/>
          </a:xfrm>
          <a:prstGeom prst="rect">
            <a:avLst/>
          </a:prstGeom>
        </p:spPr>
      </p:pic>
      <p:sp>
        <p:nvSpPr>
          <p:cNvPr id="2" name="Title 1">
            <a:extLst>
              <a:ext uri="{FF2B5EF4-FFF2-40B4-BE49-F238E27FC236}">
                <a16:creationId xmlns:a16="http://schemas.microsoft.com/office/drawing/2014/main" id="{67E9AF93-422D-497B-84C2-4BFEE0BF51E0}"/>
              </a:ext>
            </a:extLst>
          </p:cNvPr>
          <p:cNvSpPr>
            <a:spLocks noGrp="1"/>
          </p:cNvSpPr>
          <p:nvPr>
            <p:ph type="ctrTitle"/>
          </p:nvPr>
        </p:nvSpPr>
        <p:spPr>
          <a:xfrm>
            <a:off x="2184400" y="1713880"/>
            <a:ext cx="8161867" cy="3279347"/>
          </a:xfrm>
          <a:solidFill>
            <a:schemeClr val="tx1"/>
          </a:solidFill>
          <a:ln>
            <a:solidFill>
              <a:schemeClr val="tx1"/>
            </a:solidFill>
          </a:ln>
        </p:spPr>
        <p:txBody>
          <a:bodyPr vert="horz" lIns="91440" tIns="45720" rIns="91440" bIns="45720" rtlCol="0" anchor="ctr">
            <a:normAutofit/>
          </a:bodyPr>
          <a:lstStyle/>
          <a:p>
            <a:r>
              <a:rPr lang="en-US">
                <a:solidFill>
                  <a:schemeClr val="bg1"/>
                </a:solidFill>
                <a:latin typeface="Calibri"/>
                <a:cs typeface="Posterama"/>
              </a:rPr>
              <a:t>Industry Analysis</a:t>
            </a:r>
            <a:br>
              <a:rPr lang="en-US">
                <a:cs typeface="Posterama"/>
              </a:rPr>
            </a:br>
            <a:r>
              <a:rPr lang="en-US" sz="1100">
                <a:solidFill>
                  <a:schemeClr val="bg1"/>
                </a:solidFill>
                <a:cs typeface="Posterama"/>
              </a:rPr>
              <a:t> </a:t>
            </a:r>
            <a:r>
              <a:rPr lang="en-US" sz="4000">
                <a:solidFill>
                  <a:schemeClr val="bg1"/>
                </a:solidFill>
                <a:cs typeface="Posterama"/>
              </a:rPr>
              <a:t> </a:t>
            </a:r>
            <a:br>
              <a:rPr lang="en-US">
                <a:cs typeface="Posterama"/>
              </a:rPr>
            </a:br>
            <a:r>
              <a:rPr lang="en-US" sz="2400">
                <a:solidFill>
                  <a:schemeClr val="bg1"/>
                </a:solidFill>
                <a:ea typeface="+mj-lt"/>
                <a:cs typeface="+mj-lt"/>
              </a:rPr>
              <a:t>Bryce Bowles, Hanna </a:t>
            </a:r>
            <a:r>
              <a:rPr lang="en-US" sz="2400" err="1">
                <a:solidFill>
                  <a:schemeClr val="bg1"/>
                </a:solidFill>
                <a:ea typeface="+mj-lt"/>
                <a:cs typeface="+mj-lt"/>
              </a:rPr>
              <a:t>Daminski</a:t>
            </a:r>
            <a:r>
              <a:rPr lang="en-US" sz="2400">
                <a:solidFill>
                  <a:schemeClr val="bg1"/>
                </a:solidFill>
                <a:ea typeface="+mj-lt"/>
                <a:cs typeface="+mj-lt"/>
              </a:rPr>
              <a:t>, Rachel Hagerman, Jenifer Jackson &amp; Andrew Mcleod</a:t>
            </a:r>
            <a:endParaRPr lang="en-US">
              <a:solidFill>
                <a:schemeClr val="bg1"/>
              </a:solidFill>
              <a:cs typeface="Posterama"/>
            </a:endParaRPr>
          </a:p>
        </p:txBody>
      </p:sp>
    </p:spTree>
    <p:extLst>
      <p:ext uri="{BB962C8B-B14F-4D97-AF65-F5344CB8AC3E}">
        <p14:creationId xmlns:p14="http://schemas.microsoft.com/office/powerpoint/2010/main" val="1462073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726CA-0E27-4E46-A05D-ED042B771D33}"/>
              </a:ext>
            </a:extLst>
          </p:cNvPr>
          <p:cNvSpPr>
            <a:spLocks noGrp="1"/>
          </p:cNvSpPr>
          <p:nvPr>
            <p:ph type="title"/>
          </p:nvPr>
        </p:nvSpPr>
        <p:spPr>
          <a:xfrm>
            <a:off x="327092" y="1319513"/>
            <a:ext cx="4348185" cy="5256371"/>
          </a:xfrm>
        </p:spPr>
        <p:txBody>
          <a:bodyPr vert="horz" lIns="91440" tIns="45720" rIns="91440" bIns="45720" rtlCol="0" anchor="ctr">
            <a:normAutofit fontScale="90000"/>
          </a:bodyPr>
          <a:lstStyle/>
          <a:p>
            <a:pPr algn="ctr">
              <a:lnSpc>
                <a:spcPct val="100000"/>
              </a:lnSpc>
              <a:spcBef>
                <a:spcPts val="0"/>
              </a:spcBef>
            </a:pPr>
            <a:r>
              <a:rPr lang="en-US" sz="4800" u="sng" kern="1200">
                <a:solidFill>
                  <a:schemeClr val="bg1"/>
                </a:solidFill>
                <a:latin typeface="+mj-lt"/>
                <a:ea typeface="+mj-ea"/>
                <a:cs typeface="+mj-cs"/>
              </a:rPr>
              <a:t>Buyers &amp; Suppliers</a:t>
            </a:r>
            <a:br>
              <a:rPr lang="en-US" sz="4800" kern="1200">
                <a:cs typeface="Calibri Light"/>
              </a:rPr>
            </a:br>
            <a:br>
              <a:rPr lang="en-US" sz="4800" kern="1200">
                <a:cs typeface="Calibri Light"/>
              </a:rPr>
            </a:br>
            <a:endParaRPr lang="en-US" sz="2200">
              <a:solidFill>
                <a:schemeClr val="bg1"/>
              </a:solidFill>
              <a:cs typeface="Calibri Light"/>
            </a:endParaRPr>
          </a:p>
          <a:p>
            <a:pPr marL="342900" indent="-342900">
              <a:lnSpc>
                <a:spcPct val="100000"/>
              </a:lnSpc>
              <a:spcBef>
                <a:spcPts val="0"/>
              </a:spcBef>
              <a:buFont typeface="Arial"/>
              <a:buChar char="•"/>
            </a:pPr>
            <a:r>
              <a:rPr lang="en-US" sz="2200">
                <a:solidFill>
                  <a:schemeClr val="bg1"/>
                </a:solidFill>
                <a:ea typeface="+mj-lt"/>
                <a:cs typeface="+mj-lt"/>
              </a:rPr>
              <a:t>There were 111 million US Food Delivery Users in 2020</a:t>
            </a:r>
            <a:br>
              <a:rPr lang="en-US" sz="2200">
                <a:ea typeface="+mj-lt"/>
                <a:cs typeface="+mj-lt"/>
              </a:rPr>
            </a:br>
            <a:endParaRPr lang="en-US" sz="2200">
              <a:solidFill>
                <a:schemeClr val="bg1"/>
              </a:solidFill>
              <a:ea typeface="+mj-lt"/>
              <a:cs typeface="+mj-lt"/>
            </a:endParaRPr>
          </a:p>
          <a:p>
            <a:pPr marL="342900" indent="-342900">
              <a:lnSpc>
                <a:spcPct val="100000"/>
              </a:lnSpc>
              <a:spcBef>
                <a:spcPts val="0"/>
              </a:spcBef>
              <a:buFont typeface="Arial"/>
              <a:buChar char="•"/>
            </a:pPr>
            <a:r>
              <a:rPr lang="en-US" sz="2200">
                <a:solidFill>
                  <a:schemeClr val="bg1"/>
                </a:solidFill>
                <a:ea typeface="+mj-lt"/>
                <a:cs typeface="+mj-lt"/>
              </a:rPr>
              <a:t>The number of restaurants included by each of the three largest brands:</a:t>
            </a:r>
            <a:br>
              <a:rPr lang="en-US" sz="2200">
                <a:ea typeface="+mj-lt"/>
                <a:cs typeface="+mj-lt"/>
              </a:rPr>
            </a:br>
            <a:endParaRPr lang="en-US" sz="2200">
              <a:solidFill>
                <a:schemeClr val="bg1"/>
              </a:solidFill>
              <a:ea typeface="+mj-lt"/>
              <a:cs typeface="+mj-lt"/>
            </a:endParaRPr>
          </a:p>
          <a:p>
            <a:pPr marL="457200" lvl="1" algn="l"/>
            <a:r>
              <a:rPr lang="en-US" sz="2200" err="1">
                <a:solidFill>
                  <a:schemeClr val="bg1"/>
                </a:solidFill>
                <a:latin typeface="+mj-lt"/>
                <a:ea typeface="+mj-lt"/>
                <a:cs typeface="+mj-lt"/>
              </a:rPr>
              <a:t>DoorDash</a:t>
            </a:r>
            <a:r>
              <a:rPr lang="en-US" sz="2200">
                <a:solidFill>
                  <a:schemeClr val="bg1"/>
                </a:solidFill>
                <a:latin typeface="+mj-lt"/>
                <a:ea typeface="+mj-lt"/>
                <a:cs typeface="+mj-lt"/>
              </a:rPr>
              <a:t>- 390,000</a:t>
            </a:r>
          </a:p>
          <a:p>
            <a:pPr marL="457200" lvl="1" algn="l"/>
            <a:r>
              <a:rPr lang="en-US" sz="2200">
                <a:solidFill>
                  <a:schemeClr val="bg1"/>
                </a:solidFill>
                <a:latin typeface="+mj-lt"/>
                <a:ea typeface="+mj-lt"/>
                <a:cs typeface="+mj-lt"/>
              </a:rPr>
              <a:t>Uber Eats- 600,000</a:t>
            </a:r>
          </a:p>
          <a:p>
            <a:pPr marL="457200" lvl="1" algn="l"/>
            <a:r>
              <a:rPr lang="en-US" sz="2200" err="1">
                <a:solidFill>
                  <a:schemeClr val="bg1"/>
                </a:solidFill>
                <a:latin typeface="+mj-lt"/>
                <a:ea typeface="+mj-lt"/>
                <a:cs typeface="+mj-lt"/>
              </a:rPr>
              <a:t>Grubhub</a:t>
            </a:r>
            <a:r>
              <a:rPr lang="en-US" sz="2200">
                <a:solidFill>
                  <a:schemeClr val="bg1"/>
                </a:solidFill>
                <a:latin typeface="+mj-lt"/>
                <a:ea typeface="+mj-lt"/>
                <a:cs typeface="+mj-lt"/>
              </a:rPr>
              <a:t>- 265,000</a:t>
            </a:r>
            <a:br>
              <a:rPr lang="en-US" sz="4800"/>
            </a:br>
            <a:br>
              <a:rPr lang="en-US" sz="4800"/>
            </a:br>
            <a:endParaRPr lang="en-US" sz="4800" kern="1200">
              <a:solidFill>
                <a:schemeClr val="bg1"/>
              </a:solidFill>
              <a:latin typeface="+mj-lt"/>
              <a:cs typeface="Calibri Light" panose="020F0302020204030204"/>
            </a:endParaRPr>
          </a:p>
        </p:txBody>
      </p:sp>
      <p:graphicFrame>
        <p:nvGraphicFramePr>
          <p:cNvPr id="10" name="TextBox 7">
            <a:extLst>
              <a:ext uri="{FF2B5EF4-FFF2-40B4-BE49-F238E27FC236}">
                <a16:creationId xmlns:a16="http://schemas.microsoft.com/office/drawing/2014/main" id="{D420E251-1A35-49AD-A95C-CF479FA2B775}"/>
              </a:ext>
            </a:extLst>
          </p:cNvPr>
          <p:cNvGraphicFramePr/>
          <p:nvPr>
            <p:extLst>
              <p:ext uri="{D42A27DB-BD31-4B8C-83A1-F6EECF244321}">
                <p14:modId xmlns:p14="http://schemas.microsoft.com/office/powerpoint/2010/main" val="4076917414"/>
              </p:ext>
            </p:extLst>
          </p:nvPr>
        </p:nvGraphicFramePr>
        <p:xfrm>
          <a:off x="5360678" y="-143435"/>
          <a:ext cx="6196806" cy="3264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3" name="Rectangle 62">
            <a:extLst>
              <a:ext uri="{FF2B5EF4-FFF2-40B4-BE49-F238E27FC236}">
                <a16:creationId xmlns:a16="http://schemas.microsoft.com/office/drawing/2014/main" id="{5C7940F0-871C-49D8-98BE-930FF1E3483A}"/>
              </a:ext>
            </a:extLst>
          </p:cNvPr>
          <p:cNvSpPr/>
          <p:nvPr/>
        </p:nvSpPr>
        <p:spPr>
          <a:xfrm rot="10800000">
            <a:off x="5615437" y="522792"/>
            <a:ext cx="696686" cy="79828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8" descr="Burger and drink with solid fill">
            <a:extLst>
              <a:ext uri="{FF2B5EF4-FFF2-40B4-BE49-F238E27FC236}">
                <a16:creationId xmlns:a16="http://schemas.microsoft.com/office/drawing/2014/main" id="{F92BEAC5-F31A-42BF-A293-135AA78CA3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48156" y="402837"/>
            <a:ext cx="914400" cy="914400"/>
          </a:xfrm>
          <a:prstGeom prst="rect">
            <a:avLst/>
          </a:prstGeom>
        </p:spPr>
      </p:pic>
      <p:sp>
        <p:nvSpPr>
          <p:cNvPr id="78" name="Rectangle 77">
            <a:extLst>
              <a:ext uri="{FF2B5EF4-FFF2-40B4-BE49-F238E27FC236}">
                <a16:creationId xmlns:a16="http://schemas.microsoft.com/office/drawing/2014/main" id="{86CCC837-4B20-4C27-8E79-732CFE37D373}"/>
              </a:ext>
            </a:extLst>
          </p:cNvPr>
          <p:cNvSpPr/>
          <p:nvPr/>
        </p:nvSpPr>
        <p:spPr>
          <a:xfrm>
            <a:off x="5486590" y="1714633"/>
            <a:ext cx="834030" cy="72094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Graphic 79" descr="Fork and knife with solid fill">
            <a:extLst>
              <a:ext uri="{FF2B5EF4-FFF2-40B4-BE49-F238E27FC236}">
                <a16:creationId xmlns:a16="http://schemas.microsoft.com/office/drawing/2014/main" id="{E5331B91-FB50-400A-8B3C-177C44805B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29490" y="1640624"/>
            <a:ext cx="866507" cy="875124"/>
          </a:xfrm>
          <a:prstGeom prst="rect">
            <a:avLst/>
          </a:prstGeom>
        </p:spPr>
      </p:pic>
      <p:sp>
        <p:nvSpPr>
          <p:cNvPr id="62" name="TextBox 61">
            <a:extLst>
              <a:ext uri="{FF2B5EF4-FFF2-40B4-BE49-F238E27FC236}">
                <a16:creationId xmlns:a16="http://schemas.microsoft.com/office/drawing/2014/main" id="{EC6EFA69-1F87-46E0-A269-539253F410A1}"/>
              </a:ext>
            </a:extLst>
          </p:cNvPr>
          <p:cNvSpPr txBox="1"/>
          <p:nvPr/>
        </p:nvSpPr>
        <p:spPr>
          <a:xfrm>
            <a:off x="5237017" y="2746170"/>
            <a:ext cx="6605977" cy="378565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Who has the Power?</a:t>
            </a:r>
          </a:p>
          <a:p>
            <a:r>
              <a:rPr lang="en-US" sz="2400" u="sng">
                <a:ea typeface="+mn-lt"/>
                <a:cs typeface="+mn-lt"/>
              </a:rPr>
              <a:t>Buyers – high power</a:t>
            </a:r>
          </a:p>
          <a:p>
            <a:pPr marL="342900" indent="-342900">
              <a:buFont typeface="Arial"/>
              <a:buChar char="•"/>
            </a:pPr>
            <a:r>
              <a:rPr lang="en-US" sz="2400">
                <a:ea typeface="+mn-lt"/>
                <a:cs typeface="+mn-lt"/>
              </a:rPr>
              <a:t>Have options (to order delivery, what third party company to use, which restaurant to order from)</a:t>
            </a:r>
            <a:endParaRPr lang="en-US" sz="2400" u="sng">
              <a:ea typeface="+mn-lt"/>
              <a:cs typeface="+mn-lt"/>
            </a:endParaRPr>
          </a:p>
          <a:p>
            <a:pPr marL="342900" indent="-342900">
              <a:buFont typeface="Arial"/>
              <a:buChar char="•"/>
            </a:pPr>
            <a:r>
              <a:rPr lang="en-US" sz="2400">
                <a:ea typeface="+mn-lt"/>
                <a:cs typeface="+mn-lt"/>
              </a:rPr>
              <a:t>Have control over third-party delivery companies unless one 3rd party has a monopoly</a:t>
            </a:r>
            <a:endParaRPr lang="en-US" sz="2400" u="sng">
              <a:ea typeface="+mn-lt"/>
              <a:cs typeface="+mn-lt"/>
            </a:endParaRPr>
          </a:p>
          <a:p>
            <a:r>
              <a:rPr lang="en-US" sz="2400" u="sng">
                <a:ea typeface="+mn-lt"/>
                <a:cs typeface="+mn-lt"/>
              </a:rPr>
              <a:t>Suppliers – low power</a:t>
            </a:r>
          </a:p>
          <a:p>
            <a:pPr marL="342900" indent="-342900">
              <a:buFont typeface="Arial"/>
              <a:buChar char="•"/>
            </a:pPr>
            <a:r>
              <a:rPr lang="en-US" sz="2400">
                <a:ea typeface="+mn-lt"/>
                <a:cs typeface="+mn-lt"/>
              </a:rPr>
              <a:t>Controlled by the third-party delivery company</a:t>
            </a:r>
            <a:endParaRPr lang="en-US" sz="2400" u="sng">
              <a:ea typeface="+mn-lt"/>
              <a:cs typeface="+mn-lt"/>
            </a:endParaRPr>
          </a:p>
          <a:p>
            <a:pPr marL="800100" lvl="1" indent="-342900">
              <a:buFont typeface="Arial"/>
              <a:buChar char="•"/>
            </a:pPr>
            <a:r>
              <a:rPr lang="en-US" sz="2400">
                <a:ea typeface="+mn-lt"/>
                <a:cs typeface="+mn-lt"/>
              </a:rPr>
              <a:t>Commission structure</a:t>
            </a:r>
          </a:p>
          <a:p>
            <a:pPr marL="800100" lvl="1" indent="-342900">
              <a:buFont typeface="Arial"/>
              <a:buChar char="•"/>
            </a:pPr>
            <a:r>
              <a:rPr lang="en-US" sz="2400">
                <a:ea typeface="+mn-lt"/>
                <a:cs typeface="+mn-lt"/>
              </a:rPr>
              <a:t>Restaurants added without consent</a:t>
            </a:r>
          </a:p>
        </p:txBody>
      </p:sp>
    </p:spTree>
    <p:extLst>
      <p:ext uri="{BB962C8B-B14F-4D97-AF65-F5344CB8AC3E}">
        <p14:creationId xmlns:p14="http://schemas.microsoft.com/office/powerpoint/2010/main" val="370767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26CA-0E27-4E46-A05D-ED042B771D33}"/>
              </a:ext>
            </a:extLst>
          </p:cNvPr>
          <p:cNvSpPr>
            <a:spLocks noGrp="1"/>
          </p:cNvSpPr>
          <p:nvPr>
            <p:ph type="title"/>
          </p:nvPr>
        </p:nvSpPr>
        <p:spPr>
          <a:xfrm>
            <a:off x="1653363" y="365760"/>
            <a:ext cx="9367203" cy="1188720"/>
          </a:xfrm>
        </p:spPr>
        <p:txBody>
          <a:bodyPr>
            <a:normAutofit/>
          </a:bodyPr>
          <a:lstStyle/>
          <a:p>
            <a:r>
              <a:rPr lang="en-US" sz="3700">
                <a:cs typeface="Calibri Light"/>
              </a:rPr>
              <a:t>Driving Forces</a:t>
            </a:r>
            <a:br>
              <a:rPr lang="en-US" sz="3700">
                <a:cs typeface="Calibri Light"/>
              </a:rPr>
            </a:br>
            <a:endParaRPr lang="en-US" sz="3700">
              <a:cs typeface="Calibri Light"/>
            </a:endParaRP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AD93583-62CD-47D0-A58E-76D5B0D6B439}"/>
              </a:ext>
            </a:extLst>
          </p:cNvPr>
          <p:cNvSpPr>
            <a:spLocks noGrp="1"/>
          </p:cNvSpPr>
          <p:nvPr>
            <p:ph idx="1"/>
          </p:nvPr>
        </p:nvSpPr>
        <p:spPr>
          <a:xfrm>
            <a:off x="773122" y="2176272"/>
            <a:ext cx="11140824" cy="4435785"/>
          </a:xfrm>
        </p:spPr>
        <p:txBody>
          <a:bodyPr vert="horz" lIns="91440" tIns="45720" rIns="91440" bIns="45720" rtlCol="0" anchor="t">
            <a:normAutofit/>
          </a:bodyPr>
          <a:lstStyle/>
          <a:p>
            <a:pPr marL="0" indent="0">
              <a:buNone/>
            </a:pPr>
            <a:endParaRPr lang="en-US" sz="1300">
              <a:cs typeface="Calibri"/>
            </a:endParaRPr>
          </a:p>
          <a:p>
            <a:pPr marL="0" indent="0">
              <a:buNone/>
            </a:pPr>
            <a:r>
              <a:rPr lang="en-US" sz="1600">
                <a:ea typeface="+mn-lt"/>
                <a:cs typeface="+mn-lt"/>
              </a:rPr>
              <a:t>Historical </a:t>
            </a:r>
          </a:p>
          <a:p>
            <a:pPr marL="971550" lvl="1" indent="-285750">
              <a:buFont typeface="Arial"/>
              <a:buChar char="•"/>
            </a:pPr>
            <a:r>
              <a:rPr lang="en-US" sz="1600">
                <a:ea typeface="+mn-lt"/>
                <a:cs typeface="+mn-lt"/>
              </a:rPr>
              <a:t>Third Party Food Delivery Services have been a natural progression of food delivery services that have been evolving since the 1700's with milk delivery services. As the United States started to urbanize the need to have perishable items delivered quickly and conveniently has become the way of life for many Americans. </a:t>
            </a:r>
          </a:p>
          <a:p>
            <a:pPr marL="0" indent="0">
              <a:buNone/>
            </a:pPr>
            <a:endParaRPr lang="en-US" sz="1600">
              <a:ea typeface="+mn-lt"/>
              <a:cs typeface="+mn-lt"/>
            </a:endParaRPr>
          </a:p>
          <a:p>
            <a:pPr marL="0" indent="0">
              <a:buNone/>
            </a:pPr>
            <a:r>
              <a:rPr lang="en-US" sz="1600">
                <a:cs typeface="Calibri"/>
              </a:rPr>
              <a:t>Current</a:t>
            </a:r>
          </a:p>
          <a:p>
            <a:pPr lvl="1"/>
            <a:r>
              <a:rPr lang="en-US" sz="1600">
                <a:ea typeface="+mn-lt"/>
                <a:cs typeface="+mn-lt"/>
              </a:rPr>
              <a:t>The major drivers of the industry such as rising disposable incomes, increasing population, rising internet penetrations, growing smartphones sales, and wider choice and convenience offered by the platforms are expected to aid the market growth. The global online food delivery industry is also driven by the hectic lifestyles and rapid urbanization, leading customers to increasingly choose the service. The development of user-friendly food websites and applications and improved logistics are aiding the market growth further.</a:t>
            </a:r>
            <a:endParaRPr lang="en-US" sz="1600">
              <a:cs typeface="Calibri"/>
            </a:endParaRPr>
          </a:p>
          <a:p>
            <a:pPr lvl="1"/>
            <a:endParaRPr lang="en-US" sz="1600">
              <a:cs typeface="Calibri"/>
            </a:endParaRPr>
          </a:p>
          <a:p>
            <a:pPr lvl="1"/>
            <a:r>
              <a:rPr lang="en-US" sz="1600">
                <a:cs typeface="Calibri"/>
              </a:rPr>
              <a:t>As the food delivery sector has grown, the "ghost kitchen" segment has also grown. A ghost kitchen is a restaurant space that allows for multiple online restaurants to come and cook and use the space for delivery orders only. They are usually located in urban areas and allow for virtual business to try out their menu ideas without investing fully into a brick-and-mortar space. These "Ghost Kitchens" use delivery apps as the most cost-efficient way to reach customers in their area. </a:t>
            </a:r>
          </a:p>
          <a:p>
            <a:pPr lvl="1"/>
            <a:endParaRPr lang="en-US" sz="1300">
              <a:cs typeface="Calibri"/>
            </a:endParaRPr>
          </a:p>
        </p:txBody>
      </p:sp>
    </p:spTree>
    <p:extLst>
      <p:ext uri="{BB962C8B-B14F-4D97-AF65-F5344CB8AC3E}">
        <p14:creationId xmlns:p14="http://schemas.microsoft.com/office/powerpoint/2010/main" val="166193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26CA-0E27-4E46-A05D-ED042B771D33}"/>
              </a:ext>
            </a:extLst>
          </p:cNvPr>
          <p:cNvSpPr>
            <a:spLocks noGrp="1"/>
          </p:cNvSpPr>
          <p:nvPr>
            <p:ph type="title"/>
          </p:nvPr>
        </p:nvSpPr>
        <p:spPr>
          <a:xfrm>
            <a:off x="804673" y="1445494"/>
            <a:ext cx="3616856" cy="4376572"/>
          </a:xfrm>
        </p:spPr>
        <p:txBody>
          <a:bodyPr anchor="ctr">
            <a:normAutofit/>
          </a:bodyPr>
          <a:lstStyle/>
          <a:p>
            <a:r>
              <a:rPr lang="en-US" sz="4800">
                <a:cs typeface="Calibri Light"/>
              </a:rPr>
              <a:t>Disruption to the Industry</a:t>
            </a:r>
            <a:br>
              <a:rPr lang="en-US" sz="4800">
                <a:cs typeface="Calibri Light"/>
              </a:rPr>
            </a:br>
            <a:endParaRPr lang="en-US" sz="4800">
              <a:cs typeface="Calibri Light"/>
            </a:endParaRPr>
          </a:p>
        </p:txBody>
      </p:sp>
      <p:sp>
        <p:nvSpPr>
          <p:cNvPr id="17" name="Freeform: Shape 16">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D93583-62CD-47D0-A58E-76D5B0D6B439}"/>
              </a:ext>
            </a:extLst>
          </p:cNvPr>
          <p:cNvSpPr>
            <a:spLocks noGrp="1"/>
          </p:cNvSpPr>
          <p:nvPr>
            <p:ph idx="1"/>
          </p:nvPr>
        </p:nvSpPr>
        <p:spPr>
          <a:xfrm>
            <a:off x="6096000" y="448636"/>
            <a:ext cx="5501834" cy="6110434"/>
          </a:xfrm>
        </p:spPr>
        <p:txBody>
          <a:bodyPr anchor="ctr">
            <a:noAutofit/>
          </a:bodyPr>
          <a:lstStyle/>
          <a:p>
            <a:r>
              <a:rPr lang="en-US" sz="1600">
                <a:solidFill>
                  <a:schemeClr val="bg1"/>
                </a:solidFill>
                <a:cs typeface="Calibri"/>
              </a:rPr>
              <a:t>In-House Delivery Fleets</a:t>
            </a:r>
          </a:p>
          <a:p>
            <a:pPr lvl="1"/>
            <a:r>
              <a:rPr lang="en-US" sz="1600">
                <a:solidFill>
                  <a:schemeClr val="bg1"/>
                </a:solidFill>
                <a:cs typeface="Calibri"/>
              </a:rPr>
              <a:t>Many restaurants are looking into in house deliver fleets to lower commission cost with third party vendors as well as gaining back some control on the customer experience as well as gaining additional data on their customer. </a:t>
            </a:r>
          </a:p>
          <a:p>
            <a:r>
              <a:rPr lang="en-US" sz="1600">
                <a:solidFill>
                  <a:schemeClr val="bg1"/>
                </a:solidFill>
                <a:cs typeface="Calibri"/>
              </a:rPr>
              <a:t>Pricing Methodologies </a:t>
            </a:r>
            <a:endParaRPr lang="en-US" sz="1600">
              <a:solidFill>
                <a:schemeClr val="bg1"/>
              </a:solidFill>
            </a:endParaRPr>
          </a:p>
          <a:p>
            <a:pPr lvl="1"/>
            <a:r>
              <a:rPr lang="en-US" sz="1600">
                <a:solidFill>
                  <a:schemeClr val="bg1"/>
                </a:solidFill>
                <a:cs typeface="Calibri"/>
              </a:rPr>
              <a:t>Use of the platform can be dependent on the price of the goods sold, the compensation and gratuities given to retain drivers, and fees and commissions charged to merchants to keep them with the delivery app. As these prices and fees fluctuate it could change the demand for the customer using the app. </a:t>
            </a:r>
          </a:p>
          <a:p>
            <a:r>
              <a:rPr lang="en-US" sz="1600">
                <a:solidFill>
                  <a:schemeClr val="bg1"/>
                </a:solidFill>
                <a:cs typeface="Calibri"/>
              </a:rPr>
              <a:t>COVID – 19</a:t>
            </a:r>
          </a:p>
          <a:p>
            <a:pPr lvl="1"/>
            <a:r>
              <a:rPr lang="en-US" sz="1600">
                <a:solidFill>
                  <a:schemeClr val="bg1"/>
                </a:solidFill>
                <a:ea typeface="+mn-lt"/>
                <a:cs typeface="+mn-lt"/>
              </a:rPr>
              <a:t>With the COVID-19 pandemic, there has been a significant increase in revenue, and Total Orders due to increased consumer demand for delivery. </a:t>
            </a:r>
          </a:p>
          <a:p>
            <a:pPr lvl="1"/>
            <a:r>
              <a:rPr lang="en-US" sz="1600">
                <a:solidFill>
                  <a:schemeClr val="bg1"/>
                </a:solidFill>
                <a:ea typeface="+mn-lt"/>
                <a:cs typeface="+mn-lt"/>
              </a:rPr>
              <a:t>More merchants are using deliver app platforms to facilitate both delivery and take-out. </a:t>
            </a:r>
            <a:endParaRPr lang="en-US" sz="1600">
              <a:solidFill>
                <a:schemeClr val="bg1"/>
              </a:solidFill>
              <a:cs typeface="Calibri"/>
            </a:endParaRPr>
          </a:p>
          <a:p>
            <a:pPr lvl="1"/>
            <a:endParaRPr lang="en-US" sz="1600">
              <a:solidFill>
                <a:schemeClr val="bg1"/>
              </a:solidFill>
              <a:cs typeface="Calibri"/>
            </a:endParaRPr>
          </a:p>
          <a:p>
            <a:pPr marL="0" indent="0">
              <a:buNone/>
            </a:pPr>
            <a:endParaRPr lang="en-US" sz="1600">
              <a:solidFill>
                <a:schemeClr val="bg1"/>
              </a:solidFill>
              <a:cs typeface="Calibri"/>
            </a:endParaRPr>
          </a:p>
        </p:txBody>
      </p:sp>
    </p:spTree>
    <p:extLst>
      <p:ext uri="{BB962C8B-B14F-4D97-AF65-F5344CB8AC3E}">
        <p14:creationId xmlns:p14="http://schemas.microsoft.com/office/powerpoint/2010/main" val="385676823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726CA-0E27-4E46-A05D-ED042B771D33}"/>
              </a:ext>
            </a:extLst>
          </p:cNvPr>
          <p:cNvSpPr>
            <a:spLocks noGrp="1"/>
          </p:cNvSpPr>
          <p:nvPr>
            <p:ph type="title"/>
          </p:nvPr>
        </p:nvSpPr>
        <p:spPr>
          <a:xfrm>
            <a:off x="594360" y="640263"/>
            <a:ext cx="3822192" cy="1344975"/>
          </a:xfrm>
        </p:spPr>
        <p:txBody>
          <a:bodyPr>
            <a:normAutofit/>
          </a:bodyPr>
          <a:lstStyle/>
          <a:p>
            <a:r>
              <a:rPr lang="en-US" sz="3600">
                <a:solidFill>
                  <a:schemeClr val="bg1"/>
                </a:solidFill>
                <a:cs typeface="Calibri Light"/>
              </a:rPr>
              <a:t>Buyer Segments</a:t>
            </a:r>
          </a:p>
        </p:txBody>
      </p:sp>
      <p:cxnSp>
        <p:nvCxnSpPr>
          <p:cNvPr id="19" name="Straight Connector 1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4" descr="Timeline&#10;&#10;Description automatically generated">
            <a:extLst>
              <a:ext uri="{FF2B5EF4-FFF2-40B4-BE49-F238E27FC236}">
                <a16:creationId xmlns:a16="http://schemas.microsoft.com/office/drawing/2014/main" id="{78435EBD-20CA-4568-8F64-4D2A28904575}"/>
              </a:ext>
            </a:extLst>
          </p:cNvPr>
          <p:cNvPicPr>
            <a:picLocks noChangeAspect="1"/>
          </p:cNvPicPr>
          <p:nvPr/>
        </p:nvPicPr>
        <p:blipFill>
          <a:blip r:embed="rId3"/>
          <a:stretch>
            <a:fillRect/>
          </a:stretch>
        </p:blipFill>
        <p:spPr>
          <a:xfrm>
            <a:off x="5649898" y="484632"/>
            <a:ext cx="5518288" cy="5733287"/>
          </a:xfrm>
          <a:prstGeom prst="rect">
            <a:avLst/>
          </a:prstGeom>
        </p:spPr>
      </p:pic>
    </p:spTree>
    <p:extLst>
      <p:ext uri="{BB962C8B-B14F-4D97-AF65-F5344CB8AC3E}">
        <p14:creationId xmlns:p14="http://schemas.microsoft.com/office/powerpoint/2010/main" val="2071634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0726CA-0E27-4E46-A05D-ED042B771D33}"/>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Key to Success</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AAD93583-62CD-47D0-A58E-76D5B0D6B439}"/>
              </a:ext>
            </a:extLst>
          </p:cNvPr>
          <p:cNvSpPr>
            <a:spLocks noGrp="1"/>
          </p:cNvSpPr>
          <p:nvPr>
            <p:ph idx="1"/>
          </p:nvPr>
        </p:nvSpPr>
        <p:spPr>
          <a:xfrm>
            <a:off x="4688560" y="245354"/>
            <a:ext cx="7044577" cy="6229429"/>
          </a:xfrm>
        </p:spPr>
        <p:txBody>
          <a:bodyPr vert="horz" lIns="91440" tIns="45720" rIns="91440" bIns="45720" rtlCol="0" anchor="t">
            <a:noAutofit/>
          </a:bodyPr>
          <a:lstStyle/>
          <a:p>
            <a:pPr marL="0"/>
            <a:endParaRPr lang="en-US" sz="1800">
              <a:cs typeface="Calibri"/>
            </a:endParaRPr>
          </a:p>
          <a:p>
            <a:pPr marL="0"/>
            <a:r>
              <a:rPr lang="en-US" sz="2000"/>
              <a:t>The key to success depends on the ability to continue to innovate and update the delivery app. To remain competitive, the big players must find their "golden handcuffs", in other words a hook that sets them apart from the rest and allows for users to become brand loyal to one company.</a:t>
            </a:r>
            <a:endParaRPr lang="en-US" sz="2000">
              <a:cs typeface="Calibri"/>
            </a:endParaRPr>
          </a:p>
          <a:p>
            <a:pPr marL="0"/>
            <a:r>
              <a:rPr lang="en-US" sz="2000"/>
              <a:t>It is key that the website and mobile app and the suite of merchant services that they offer through their platform like payment, maps, restaurant listings, and analytics stay up to date. </a:t>
            </a:r>
            <a:endParaRPr lang="en-US" sz="2000">
              <a:cs typeface="Calibri"/>
            </a:endParaRPr>
          </a:p>
          <a:p>
            <a:pPr marL="0"/>
            <a:r>
              <a:rPr lang="en-US" sz="2000"/>
              <a:t>If they fail to expand the suite of merchant services they offer through their platform, the ability to retain and acquire new restaurants could be affected. Gaining and retaining new and existing merchants is crucial in satisfying customer needs. </a:t>
            </a:r>
            <a:endParaRPr lang="en-US" sz="2000">
              <a:cs typeface="Calibri"/>
            </a:endParaRPr>
          </a:p>
          <a:p>
            <a:pPr marL="0"/>
            <a:r>
              <a:rPr lang="en-US" sz="2000"/>
              <a:t>The business needs to introduce new offerings that are current with new technologies, stay on top of new industry standards as new practices emerge. </a:t>
            </a:r>
            <a:endParaRPr lang="en-US" sz="2000">
              <a:cs typeface="Calibri"/>
            </a:endParaRPr>
          </a:p>
          <a:p>
            <a:pPr marL="0"/>
            <a:r>
              <a:rPr lang="en-US" sz="2000"/>
              <a:t>Future success could depend on the ability to respond to technological advances and emerging industry standards and practices in a cost-effective and timely manner.</a:t>
            </a:r>
            <a:br>
              <a:rPr lang="en-US" sz="1800"/>
            </a:br>
            <a:endParaRPr lang="en-US" sz="1100"/>
          </a:p>
          <a:p>
            <a:pPr marL="0"/>
            <a:endParaRPr lang="en-US" sz="1100"/>
          </a:p>
        </p:txBody>
      </p:sp>
    </p:spTree>
    <p:extLst>
      <p:ext uri="{BB962C8B-B14F-4D97-AF65-F5344CB8AC3E}">
        <p14:creationId xmlns:p14="http://schemas.microsoft.com/office/powerpoint/2010/main" val="256264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0" name="Rectangle 105">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1" name="Rectangle 107">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61" name="Picture 1061" descr="A picture containing text, person, holding, hand&#10;&#10;Description automatically generated">
            <a:extLst>
              <a:ext uri="{FF2B5EF4-FFF2-40B4-BE49-F238E27FC236}">
                <a16:creationId xmlns:a16="http://schemas.microsoft.com/office/drawing/2014/main" id="{2E0B60BB-5B89-40B6-9CC2-CFC25DD7C016}"/>
              </a:ext>
            </a:extLst>
          </p:cNvPr>
          <p:cNvPicPr>
            <a:picLocks noChangeAspect="1"/>
          </p:cNvPicPr>
          <p:nvPr/>
        </p:nvPicPr>
        <p:blipFill rotWithShape="1">
          <a:blip r:embed="rId3">
            <a:alphaModFix amt="60000"/>
            <a:extLst>
              <a:ext uri="{837473B0-CC2E-450A-ABE3-18F120FF3D39}">
                <a1611:picAttrSrcUrl xmlns:a1611="http://schemas.microsoft.com/office/drawing/2016/11/main" r:id="rId4"/>
              </a:ext>
            </a:extLst>
          </a:blip>
          <a:srcRect b="6250"/>
          <a:stretch/>
        </p:blipFill>
        <p:spPr>
          <a:xfrm>
            <a:off x="-1" y="10"/>
            <a:ext cx="12192001" cy="6857990"/>
          </a:xfrm>
          <a:prstGeom prst="rect">
            <a:avLst/>
          </a:prstGeom>
        </p:spPr>
      </p:pic>
      <p:sp>
        <p:nvSpPr>
          <p:cNvPr id="2" name="Title 1">
            <a:extLst>
              <a:ext uri="{FF2B5EF4-FFF2-40B4-BE49-F238E27FC236}">
                <a16:creationId xmlns:a16="http://schemas.microsoft.com/office/drawing/2014/main" id="{93B902CD-4E45-4269-91D7-1C8E0DFCFAFD}"/>
              </a:ext>
            </a:extLst>
          </p:cNvPr>
          <p:cNvSpPr>
            <a:spLocks noGrp="1"/>
          </p:cNvSpPr>
          <p:nvPr>
            <p:ph type="title"/>
          </p:nvPr>
        </p:nvSpPr>
        <p:spPr>
          <a:xfrm>
            <a:off x="1198181" y="358792"/>
            <a:ext cx="9792471" cy="1665151"/>
          </a:xfrm>
        </p:spPr>
        <p:txBody>
          <a:bodyPr>
            <a:normAutofit/>
          </a:bodyPr>
          <a:lstStyle/>
          <a:p>
            <a:r>
              <a:rPr lang="en-US" sz="4800" b="1">
                <a:solidFill>
                  <a:srgbClr val="FFFFFF"/>
                </a:solidFill>
                <a:cs typeface="Calibri Light"/>
              </a:rPr>
              <a:t>How Suppliers (Restaurants) Benefit </a:t>
            </a:r>
            <a:endParaRPr lang="en-US" sz="4800" b="1">
              <a:solidFill>
                <a:srgbClr val="FFFFFF"/>
              </a:solidFill>
            </a:endParaRPr>
          </a:p>
        </p:txBody>
      </p:sp>
      <p:graphicFrame>
        <p:nvGraphicFramePr>
          <p:cNvPr id="5" name="Content Placeholder 2">
            <a:extLst>
              <a:ext uri="{FF2B5EF4-FFF2-40B4-BE49-F238E27FC236}">
                <a16:creationId xmlns:a16="http://schemas.microsoft.com/office/drawing/2014/main" id="{A41EA0F9-4A26-4418-9DF1-0678EA704649}"/>
              </a:ext>
            </a:extLst>
          </p:cNvPr>
          <p:cNvGraphicFramePr>
            <a:graphicFrameLocks noGrp="1"/>
          </p:cNvGraphicFramePr>
          <p:nvPr>
            <p:ph idx="1"/>
            <p:extLst>
              <p:ext uri="{D42A27DB-BD31-4B8C-83A1-F6EECF244321}">
                <p14:modId xmlns:p14="http://schemas.microsoft.com/office/powerpoint/2010/main" val="1350121801"/>
              </p:ext>
            </p:extLst>
          </p:nvPr>
        </p:nvGraphicFramePr>
        <p:xfrm>
          <a:off x="716639" y="1877595"/>
          <a:ext cx="10969541" cy="44930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6393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F40F483-2008-4A79-B173-4A9DA0AC3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0446FEB-8296-4C58-A416-FE66BF933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2164" y="-1"/>
            <a:ext cx="759618" cy="6858000"/>
          </a:xfrm>
          <a:custGeom>
            <a:avLst/>
            <a:gdLst>
              <a:gd name="connsiteX0" fmla="*/ 666 w 759618"/>
              <a:gd name="connsiteY0" fmla="*/ 0 h 6858000"/>
              <a:gd name="connsiteX1" fmla="*/ 759618 w 759618"/>
              <a:gd name="connsiteY1" fmla="*/ 0 h 6858000"/>
              <a:gd name="connsiteX2" fmla="*/ 759618 w 759618"/>
              <a:gd name="connsiteY2" fmla="*/ 1613808 h 6858000"/>
              <a:gd name="connsiteX3" fmla="*/ 759618 w 759618"/>
              <a:gd name="connsiteY3" fmla="*/ 2003729 h 6858000"/>
              <a:gd name="connsiteX4" fmla="*/ 759618 w 759618"/>
              <a:gd name="connsiteY4" fmla="*/ 6858000 h 6858000"/>
              <a:gd name="connsiteX5" fmla="*/ 0 w 759618"/>
              <a:gd name="connsiteY5" fmla="*/ 6391227 h 6858000"/>
              <a:gd name="connsiteX6" fmla="*/ 0 w 759618"/>
              <a:gd name="connsiteY6" fmla="*/ 1147035 h 6858000"/>
              <a:gd name="connsiteX7" fmla="*/ 666 w 759618"/>
              <a:gd name="connsiteY7" fmla="*/ 11474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618" h="6858000">
                <a:moveTo>
                  <a:pt x="666" y="0"/>
                </a:moveTo>
                <a:lnTo>
                  <a:pt x="759618" y="0"/>
                </a:lnTo>
                <a:lnTo>
                  <a:pt x="759618" y="1613808"/>
                </a:lnTo>
                <a:lnTo>
                  <a:pt x="759618" y="2003729"/>
                </a:lnTo>
                <a:lnTo>
                  <a:pt x="759618" y="6858000"/>
                </a:lnTo>
                <a:lnTo>
                  <a:pt x="0" y="6391227"/>
                </a:lnTo>
                <a:lnTo>
                  <a:pt x="0" y="1147035"/>
                </a:lnTo>
                <a:lnTo>
                  <a:pt x="666" y="114744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44" name="Freeform 7">
            <a:extLst>
              <a:ext uri="{FF2B5EF4-FFF2-40B4-BE49-F238E27FC236}">
                <a16:creationId xmlns:a16="http://schemas.microsoft.com/office/drawing/2014/main" id="{B14F32D1-131A-4E26-9F16-AF1A8F488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879652"/>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46" name="Freeform: Shape 45">
            <a:extLst>
              <a:ext uri="{FF2B5EF4-FFF2-40B4-BE49-F238E27FC236}">
                <a16:creationId xmlns:a16="http://schemas.microsoft.com/office/drawing/2014/main" id="{1ABC2BC2-F576-4967-9EDA-93DBDDD8D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34682" cy="6141008"/>
          </a:xfrm>
          <a:custGeom>
            <a:avLst/>
            <a:gdLst>
              <a:gd name="connsiteX0" fmla="*/ 0 w 4634682"/>
              <a:gd name="connsiteY0" fmla="*/ 0 h 6141008"/>
              <a:gd name="connsiteX1" fmla="*/ 4634682 w 4634682"/>
              <a:gd name="connsiteY1" fmla="*/ 0 h 6141008"/>
              <a:gd name="connsiteX2" fmla="*/ 4634682 w 4634682"/>
              <a:gd name="connsiteY2" fmla="*/ 6141008 h 6141008"/>
              <a:gd name="connsiteX3" fmla="*/ 0 w 4634682"/>
              <a:gd name="connsiteY3" fmla="*/ 6141008 h 6141008"/>
            </a:gdLst>
            <a:ahLst/>
            <a:cxnLst>
              <a:cxn ang="0">
                <a:pos x="connsiteX0" y="connsiteY0"/>
              </a:cxn>
              <a:cxn ang="0">
                <a:pos x="connsiteX1" y="connsiteY1"/>
              </a:cxn>
              <a:cxn ang="0">
                <a:pos x="connsiteX2" y="connsiteY2"/>
              </a:cxn>
              <a:cxn ang="0">
                <a:pos x="connsiteX3" y="connsiteY3"/>
              </a:cxn>
            </a:cxnLst>
            <a:rect l="l" t="t" r="r" b="b"/>
            <a:pathLst>
              <a:path w="4634682" h="6141008">
                <a:moveTo>
                  <a:pt x="0" y="0"/>
                </a:moveTo>
                <a:lnTo>
                  <a:pt x="4634682" y="0"/>
                </a:lnTo>
                <a:lnTo>
                  <a:pt x="4634682" y="6141008"/>
                </a:lnTo>
                <a:lnTo>
                  <a:pt x="0" y="6141008"/>
                </a:lnTo>
                <a:close/>
              </a:path>
            </a:pathLst>
          </a:custGeom>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8">
            <a:extLst>
              <a:ext uri="{FF2B5EF4-FFF2-40B4-BE49-F238E27FC236}">
                <a16:creationId xmlns:a16="http://schemas.microsoft.com/office/drawing/2014/main" id="{C1ED7A15-93F4-4241-81AA-1F6EDAE94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
            <a:ext cx="7287170" cy="68579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F32053-EEF8-45FB-BD2B-CAD4DAA7C6E5}"/>
              </a:ext>
            </a:extLst>
          </p:cNvPr>
          <p:cNvSpPr>
            <a:spLocks noGrp="1"/>
          </p:cNvSpPr>
          <p:nvPr>
            <p:ph type="title"/>
          </p:nvPr>
        </p:nvSpPr>
        <p:spPr>
          <a:xfrm>
            <a:off x="5552841" y="275165"/>
            <a:ext cx="6145570" cy="893471"/>
          </a:xfrm>
        </p:spPr>
        <p:txBody>
          <a:bodyPr>
            <a:normAutofit/>
          </a:bodyPr>
          <a:lstStyle/>
          <a:p>
            <a:r>
              <a:rPr lang="en-US" sz="3200">
                <a:solidFill>
                  <a:srgbClr val="FFFFFF"/>
                </a:solidFill>
                <a:cs typeface="Calibri Light"/>
              </a:rPr>
              <a:t>Why Suppliers (Restaurants) Dislike</a:t>
            </a:r>
          </a:p>
        </p:txBody>
      </p:sp>
      <p:sp>
        <p:nvSpPr>
          <p:cNvPr id="3" name="Content Placeholder 2">
            <a:extLst>
              <a:ext uri="{FF2B5EF4-FFF2-40B4-BE49-F238E27FC236}">
                <a16:creationId xmlns:a16="http://schemas.microsoft.com/office/drawing/2014/main" id="{64310D6B-4418-45DE-B1D2-20B14227277C}"/>
              </a:ext>
            </a:extLst>
          </p:cNvPr>
          <p:cNvSpPr>
            <a:spLocks noGrp="1"/>
          </p:cNvSpPr>
          <p:nvPr>
            <p:ph idx="1"/>
          </p:nvPr>
        </p:nvSpPr>
        <p:spPr>
          <a:xfrm>
            <a:off x="5235340" y="1317667"/>
            <a:ext cx="6628170" cy="5214059"/>
          </a:xfrm>
        </p:spPr>
        <p:txBody>
          <a:bodyPr vert="horz" lIns="91440" tIns="45720" rIns="91440" bIns="45720" rtlCol="0" anchor="t">
            <a:noAutofit/>
          </a:bodyPr>
          <a:lstStyle/>
          <a:p>
            <a:r>
              <a:rPr lang="en-US" sz="1500">
                <a:solidFill>
                  <a:schemeClr val="bg1"/>
                </a:solidFill>
                <a:latin typeface="Arial"/>
                <a:cs typeface="Calibri"/>
              </a:rPr>
              <a:t>Restaurants are low margin businesses, and the delivery companies charge high commissions.  On average the apps keep 30% of the food total.</a:t>
            </a:r>
          </a:p>
          <a:p>
            <a:endParaRPr lang="en-US" sz="1500">
              <a:solidFill>
                <a:schemeClr val="bg1"/>
              </a:solidFill>
              <a:latin typeface="Arial"/>
              <a:cs typeface="Calibri"/>
            </a:endParaRPr>
          </a:p>
          <a:p>
            <a:r>
              <a:rPr lang="en-US" sz="1500" err="1">
                <a:solidFill>
                  <a:schemeClr val="bg1"/>
                </a:solidFill>
                <a:latin typeface="Arial"/>
                <a:cs typeface="Calibri"/>
              </a:rPr>
              <a:t>DoorDash</a:t>
            </a:r>
            <a:r>
              <a:rPr lang="en-US" sz="1500">
                <a:solidFill>
                  <a:schemeClr val="bg1"/>
                </a:solidFill>
                <a:latin typeface="Arial"/>
                <a:cs typeface="Calibri"/>
              </a:rPr>
              <a:t>, Postmates and </a:t>
            </a:r>
            <a:r>
              <a:rPr lang="en-US" sz="1500" err="1">
                <a:solidFill>
                  <a:schemeClr val="bg1"/>
                </a:solidFill>
                <a:latin typeface="Arial"/>
                <a:cs typeface="Calibri"/>
              </a:rPr>
              <a:t>Grubhub</a:t>
            </a:r>
            <a:r>
              <a:rPr lang="en-US" sz="1500">
                <a:solidFill>
                  <a:schemeClr val="bg1"/>
                </a:solidFill>
                <a:latin typeface="Arial"/>
                <a:cs typeface="Calibri"/>
              </a:rPr>
              <a:t> have all been sued for listing restaurants without permission, but it is now a standard practice.  This practice allows the 3rd parties to look more robust to customers and helps them coerce restaurants to join.  Restaurants say it can damage their reputation (some food does not travel well), they lose control over their customers dining experience, it reduces demand for their own delivery service, and they lose control of their online presence.</a:t>
            </a:r>
          </a:p>
          <a:p>
            <a:endParaRPr lang="en-US" sz="1500">
              <a:solidFill>
                <a:schemeClr val="bg1"/>
              </a:solidFill>
              <a:latin typeface="Arial"/>
              <a:cs typeface="Calibri"/>
            </a:endParaRPr>
          </a:p>
          <a:p>
            <a:r>
              <a:rPr lang="en-US" sz="1500">
                <a:solidFill>
                  <a:schemeClr val="bg1"/>
                </a:solidFill>
                <a:latin typeface="Arial"/>
                <a:cs typeface="Calibri"/>
              </a:rPr>
              <a:t>There are a growing number of complaints of food being substituted with another restaurants food without telling the customer.  A customer orders a pizza from their favorite pizzeria but it arrives in a different box than usual and has a very different taste.  After complaining to the restaurant, they learn it did not come from them.</a:t>
            </a:r>
          </a:p>
          <a:p>
            <a:endParaRPr lang="en-US" sz="1500">
              <a:solidFill>
                <a:schemeClr val="bg1"/>
              </a:solidFill>
              <a:latin typeface="Arial"/>
              <a:cs typeface="Calibri"/>
            </a:endParaRPr>
          </a:p>
          <a:p>
            <a:r>
              <a:rPr lang="en-US" sz="1500">
                <a:solidFill>
                  <a:schemeClr val="bg1"/>
                </a:solidFill>
                <a:latin typeface="Arial"/>
                <a:cs typeface="Calibri"/>
              </a:rPr>
              <a:t>Some contracts with restaurants limit their ability to charge different prices for dine in or delivery.  There have been lawsuits for price-fixing  and monopoly.</a:t>
            </a:r>
          </a:p>
        </p:txBody>
      </p:sp>
      <p:pic>
        <p:nvPicPr>
          <p:cNvPr id="14" name="Picture 14">
            <a:extLst>
              <a:ext uri="{FF2B5EF4-FFF2-40B4-BE49-F238E27FC236}">
                <a16:creationId xmlns:a16="http://schemas.microsoft.com/office/drawing/2014/main" id="{564FDD45-579D-448D-A1A2-2E7ED9E585DF}"/>
              </a:ext>
            </a:extLst>
          </p:cNvPr>
          <p:cNvPicPr>
            <a:picLocks noChangeAspect="1"/>
          </p:cNvPicPr>
          <p:nvPr/>
        </p:nvPicPr>
        <p:blipFill>
          <a:blip r:embed="rId3"/>
          <a:stretch>
            <a:fillRect/>
          </a:stretch>
        </p:blipFill>
        <p:spPr>
          <a:xfrm>
            <a:off x="63500" y="984043"/>
            <a:ext cx="4508500" cy="4661313"/>
          </a:xfrm>
          <a:prstGeom prst="rect">
            <a:avLst/>
          </a:prstGeom>
        </p:spPr>
      </p:pic>
    </p:spTree>
    <p:extLst>
      <p:ext uri="{BB962C8B-B14F-4D97-AF65-F5344CB8AC3E}">
        <p14:creationId xmlns:p14="http://schemas.microsoft.com/office/powerpoint/2010/main" val="4026609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l="-6000" r="-6000"/>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BC695-4F3A-480D-98EE-D4EA75D72E3C}"/>
              </a:ext>
            </a:extLst>
          </p:cNvPr>
          <p:cNvSpPr>
            <a:spLocks noGrp="1"/>
          </p:cNvSpPr>
          <p:nvPr>
            <p:ph type="title"/>
          </p:nvPr>
        </p:nvSpPr>
        <p:spPr>
          <a:xfrm>
            <a:off x="2311147" y="365760"/>
            <a:ext cx="7569706" cy="1288238"/>
          </a:xfrm>
        </p:spPr>
        <p:txBody>
          <a:bodyPr anchor="ctr">
            <a:normAutofit/>
          </a:bodyPr>
          <a:lstStyle/>
          <a:p>
            <a:pPr algn="ctr"/>
            <a:r>
              <a:rPr lang="en-US">
                <a:cs typeface="Calibri Light"/>
              </a:rPr>
              <a:t>Dilemmas and Business Issues </a:t>
            </a:r>
            <a:endParaRPr lang="en-US"/>
          </a:p>
        </p:txBody>
      </p:sp>
      <p:sp>
        <p:nvSpPr>
          <p:cNvPr id="3" name="Content Placeholder 2">
            <a:extLst>
              <a:ext uri="{FF2B5EF4-FFF2-40B4-BE49-F238E27FC236}">
                <a16:creationId xmlns:a16="http://schemas.microsoft.com/office/drawing/2014/main" id="{ACC9C01B-6165-4900-94F6-836ADDAD803A}"/>
              </a:ext>
            </a:extLst>
          </p:cNvPr>
          <p:cNvSpPr>
            <a:spLocks noGrp="1"/>
          </p:cNvSpPr>
          <p:nvPr>
            <p:ph idx="1"/>
          </p:nvPr>
        </p:nvSpPr>
        <p:spPr>
          <a:xfrm>
            <a:off x="1682969" y="1715516"/>
            <a:ext cx="8838763" cy="4532884"/>
          </a:xfrm>
        </p:spPr>
        <p:txBody>
          <a:bodyPr vert="horz" lIns="91440" tIns="45720" rIns="91440" bIns="45720" rtlCol="0" anchor="t">
            <a:normAutofit lnSpcReduction="10000"/>
          </a:bodyPr>
          <a:lstStyle/>
          <a:p>
            <a:r>
              <a:rPr lang="en-US" sz="2400">
                <a:cs typeface="Calibri"/>
              </a:rPr>
              <a:t>Several states and localities have introduced temporary caps on food delivery fees for restaurants of ~15% average, due to Covid.  3rd parties retaliated adding market specific fees</a:t>
            </a:r>
          </a:p>
          <a:p>
            <a:r>
              <a:rPr lang="en-US" sz="2400">
                <a:cs typeface="Calibri"/>
              </a:rPr>
              <a:t>California passed legislation to ban apps from listing a restaurant without permission (NY in the works)</a:t>
            </a:r>
          </a:p>
          <a:p>
            <a:r>
              <a:rPr lang="en-US" sz="2400">
                <a:cs typeface="Calibri"/>
              </a:rPr>
              <a:t>Lawsuits related to fees, competition, price restraints and more</a:t>
            </a:r>
          </a:p>
          <a:p>
            <a:r>
              <a:rPr lang="en-US" sz="2400">
                <a:cs typeface="Calibri"/>
              </a:rPr>
              <a:t>Restaurant industry push to order direct.  More restaurants have added capabilities to their own websites for accepting orders.</a:t>
            </a:r>
          </a:p>
          <a:p>
            <a:r>
              <a:rPr lang="en-US" sz="2400">
                <a:cs typeface="Calibri"/>
              </a:rPr>
              <a:t>Local competition with lower fees: some backed, or owned, by their Suppliers </a:t>
            </a:r>
          </a:p>
          <a:p>
            <a:r>
              <a:rPr lang="en-US" sz="2400">
                <a:cs typeface="Calibri"/>
              </a:rPr>
              <a:t>Business/Operational issues: Staffing, Supplier Relations, Customer Relations, Competition, Profitability</a:t>
            </a:r>
          </a:p>
        </p:txBody>
      </p:sp>
    </p:spTree>
    <p:extLst>
      <p:ext uri="{BB962C8B-B14F-4D97-AF65-F5344CB8AC3E}">
        <p14:creationId xmlns:p14="http://schemas.microsoft.com/office/powerpoint/2010/main" val="424212726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8A73-796F-479F-90EF-B38291329CD5}"/>
              </a:ext>
            </a:extLst>
          </p:cNvPr>
          <p:cNvSpPr>
            <a:spLocks noGrp="1"/>
          </p:cNvSpPr>
          <p:nvPr>
            <p:ph type="title"/>
          </p:nvPr>
        </p:nvSpPr>
        <p:spPr>
          <a:xfrm>
            <a:off x="450628" y="424364"/>
            <a:ext cx="9023572" cy="1274763"/>
          </a:xfrm>
          <a:solidFill>
            <a:schemeClr val="accent1"/>
          </a:solidFill>
          <a:ln>
            <a:solidFill>
              <a:schemeClr val="accent1"/>
            </a:solidFill>
          </a:ln>
        </p:spPr>
        <p:txBody>
          <a:bodyPr>
            <a:normAutofit/>
          </a:bodyPr>
          <a:lstStyle/>
          <a:p>
            <a:r>
              <a:rPr lang="en-US" b="1">
                <a:solidFill>
                  <a:srgbClr val="000000"/>
                </a:solidFill>
                <a:cs typeface="Calibri Light"/>
              </a:rPr>
              <a:t>Local Delivery Services  - Competition</a:t>
            </a:r>
          </a:p>
        </p:txBody>
      </p:sp>
      <p:sp>
        <p:nvSpPr>
          <p:cNvPr id="9"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9A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58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D332E58-1B3C-4FFD-8395-E744EC8580AE}"/>
              </a:ext>
            </a:extLst>
          </p:cNvPr>
          <p:cNvSpPr txBox="1"/>
          <p:nvPr/>
        </p:nvSpPr>
        <p:spPr>
          <a:xfrm>
            <a:off x="190500" y="5183664"/>
            <a:ext cx="9664700" cy="1508105"/>
          </a:xfrm>
          <a:prstGeom prst="rect">
            <a:avLst/>
          </a:prstGeom>
          <a:solidFill>
            <a:schemeClr val="accent1"/>
          </a:solid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solidFill>
                <a:srgbClr val="C55A11"/>
              </a:solidFill>
              <a:cs typeface="Calibri"/>
            </a:endParaRPr>
          </a:p>
          <a:p>
            <a:pPr algn="ctr"/>
            <a:r>
              <a:rPr lang="en-US" sz="2800" b="1">
                <a:cs typeface="Calibri"/>
              </a:rPr>
              <a:t>What if the National Restaurant Association created a national site with reasonable rates to support their members?</a:t>
            </a:r>
            <a:endParaRPr lang="en-US" sz="2800">
              <a:cs typeface="Calibri"/>
            </a:endParaRPr>
          </a:p>
          <a:p>
            <a:pPr algn="ctr"/>
            <a:endParaRPr lang="en-US">
              <a:solidFill>
                <a:srgbClr val="C55A11"/>
              </a:solidFill>
              <a:cs typeface="Calibri"/>
            </a:endParaRPr>
          </a:p>
        </p:txBody>
      </p:sp>
      <p:pic>
        <p:nvPicPr>
          <p:cNvPr id="3" name="Picture 4">
            <a:extLst>
              <a:ext uri="{FF2B5EF4-FFF2-40B4-BE49-F238E27FC236}">
                <a16:creationId xmlns:a16="http://schemas.microsoft.com/office/drawing/2014/main" id="{88A2EB03-FC82-40AA-AABD-D19129B4FB3E}"/>
              </a:ext>
            </a:extLst>
          </p:cNvPr>
          <p:cNvPicPr>
            <a:picLocks noChangeAspect="1"/>
          </p:cNvPicPr>
          <p:nvPr/>
        </p:nvPicPr>
        <p:blipFill>
          <a:blip r:embed="rId3"/>
          <a:stretch>
            <a:fillRect/>
          </a:stretch>
        </p:blipFill>
        <p:spPr>
          <a:xfrm>
            <a:off x="5540375" y="1801813"/>
            <a:ext cx="3041650" cy="1616075"/>
          </a:xfrm>
          <a:prstGeom prst="rect">
            <a:avLst/>
          </a:prstGeom>
        </p:spPr>
      </p:pic>
      <p:pic>
        <p:nvPicPr>
          <p:cNvPr id="5" name="Picture 5" descr="A picture containing logo&#10;&#10;Description automatically generated">
            <a:extLst>
              <a:ext uri="{FF2B5EF4-FFF2-40B4-BE49-F238E27FC236}">
                <a16:creationId xmlns:a16="http://schemas.microsoft.com/office/drawing/2014/main" id="{B2060880-0825-4E48-893B-ACDD7F52111A}"/>
              </a:ext>
            </a:extLst>
          </p:cNvPr>
          <p:cNvPicPr>
            <a:picLocks noChangeAspect="1"/>
          </p:cNvPicPr>
          <p:nvPr/>
        </p:nvPicPr>
        <p:blipFill>
          <a:blip r:embed="rId4"/>
          <a:stretch>
            <a:fillRect/>
          </a:stretch>
        </p:blipFill>
        <p:spPr>
          <a:xfrm>
            <a:off x="571500" y="2074163"/>
            <a:ext cx="3835400" cy="1160275"/>
          </a:xfrm>
          <a:prstGeom prst="rect">
            <a:avLst/>
          </a:prstGeom>
        </p:spPr>
      </p:pic>
      <p:sp>
        <p:nvSpPr>
          <p:cNvPr id="8" name="TextBox 7">
            <a:extLst>
              <a:ext uri="{FF2B5EF4-FFF2-40B4-BE49-F238E27FC236}">
                <a16:creationId xmlns:a16="http://schemas.microsoft.com/office/drawing/2014/main" id="{1C848DAA-80AD-4C00-856D-D1C16C0EB3D5}"/>
              </a:ext>
            </a:extLst>
          </p:cNvPr>
          <p:cNvSpPr txBox="1"/>
          <p:nvPr/>
        </p:nvSpPr>
        <p:spPr>
          <a:xfrm>
            <a:off x="904875" y="3419475"/>
            <a:ext cx="30480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cs typeface="Calibri"/>
              </a:rPr>
              <a:t>Charge Restaurants a 16% commission. Locally Owned by EAT Restaurant Partners</a:t>
            </a:r>
          </a:p>
        </p:txBody>
      </p:sp>
      <p:sp>
        <p:nvSpPr>
          <p:cNvPr id="11" name="TextBox 10">
            <a:extLst>
              <a:ext uri="{FF2B5EF4-FFF2-40B4-BE49-F238E27FC236}">
                <a16:creationId xmlns:a16="http://schemas.microsoft.com/office/drawing/2014/main" id="{8E0B3B36-31B8-489D-A7F3-D30254801934}"/>
              </a:ext>
            </a:extLst>
          </p:cNvPr>
          <p:cNvSpPr txBox="1"/>
          <p:nvPr/>
        </p:nvSpPr>
        <p:spPr>
          <a:xfrm>
            <a:off x="5238750" y="3486150"/>
            <a:ext cx="36703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cs typeface="Calibri"/>
              </a:rPr>
              <a:t>A franchise the encourages local restaurants to form a coop.  In 6 cities including Richmond</a:t>
            </a:r>
          </a:p>
        </p:txBody>
      </p:sp>
      <p:sp>
        <p:nvSpPr>
          <p:cNvPr id="14" name="Rectangle 13">
            <a:extLst>
              <a:ext uri="{FF2B5EF4-FFF2-40B4-BE49-F238E27FC236}">
                <a16:creationId xmlns:a16="http://schemas.microsoft.com/office/drawing/2014/main" id="{A1067709-ADE2-49DA-8A76-F4510108914F}"/>
              </a:ext>
            </a:extLst>
          </p:cNvPr>
          <p:cNvSpPr/>
          <p:nvPr/>
        </p:nvSpPr>
        <p:spPr>
          <a:xfrm>
            <a:off x="10085614" y="1814"/>
            <a:ext cx="2111828" cy="686525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6F02FFB-EB80-40F7-BEAF-9C103768F72A}"/>
              </a:ext>
            </a:extLst>
          </p:cNvPr>
          <p:cNvSpPr/>
          <p:nvPr/>
        </p:nvSpPr>
        <p:spPr>
          <a:xfrm>
            <a:off x="8912679" y="2196193"/>
            <a:ext cx="1175656" cy="2496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29143C33-DB94-40B6-944D-1033C6BD4A73}"/>
              </a:ext>
            </a:extLst>
          </p:cNvPr>
          <p:cNvPicPr>
            <a:picLocks noChangeAspect="1"/>
          </p:cNvPicPr>
          <p:nvPr/>
        </p:nvPicPr>
        <p:blipFill rotWithShape="1">
          <a:blip r:embed="rId5">
            <a:alphaModFix/>
            <a:extLst>
              <a:ext uri="{837473B0-CC2E-450A-ABE3-18F120FF3D39}">
                <a1611:picAttrSrcUrl xmlns:a1611="http://schemas.microsoft.com/office/drawing/2016/11/main" r:id="rId6"/>
              </a:ext>
            </a:extLst>
          </a:blip>
          <a:srcRect t="161" r="-4" b="-4"/>
          <a:stretch/>
        </p:blipFill>
        <p:spPr>
          <a:xfrm>
            <a:off x="9139599" y="2278311"/>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2131966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473456D0-356B-47D8-874C-A519A8DA156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4661"/>
          <a:stretch/>
        </p:blipFill>
        <p:spPr>
          <a:xfrm>
            <a:off x="20" y="1"/>
            <a:ext cx="12191980" cy="6857999"/>
          </a:xfrm>
          <a:prstGeom prst="rect">
            <a:avLst/>
          </a:prstGeom>
        </p:spPr>
      </p:pic>
      <p:sp>
        <p:nvSpPr>
          <p:cNvPr id="18" name="Rectangle 17">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D93583-62CD-47D0-A58E-76D5B0D6B439}"/>
              </a:ext>
            </a:extLst>
          </p:cNvPr>
          <p:cNvSpPr>
            <a:spLocks noGrp="1"/>
          </p:cNvSpPr>
          <p:nvPr>
            <p:ph idx="1"/>
          </p:nvPr>
        </p:nvSpPr>
        <p:spPr>
          <a:xfrm>
            <a:off x="594109" y="2121763"/>
            <a:ext cx="6620505" cy="3773010"/>
          </a:xfrm>
        </p:spPr>
        <p:txBody>
          <a:bodyPr>
            <a:normAutofit/>
          </a:bodyPr>
          <a:lstStyle/>
          <a:p>
            <a:pPr marL="0" indent="0">
              <a:buNone/>
            </a:pPr>
            <a:endParaRPr lang="en-US" sz="2400">
              <a:cs typeface="Calibri"/>
            </a:endParaRPr>
          </a:p>
          <a:p>
            <a:pPr marL="0" indent="0">
              <a:buNone/>
            </a:pPr>
            <a:endParaRPr lang="en-US" sz="2400">
              <a:cs typeface="Calibri"/>
            </a:endParaRPr>
          </a:p>
          <a:p>
            <a:pPr marL="0" indent="0">
              <a:buNone/>
            </a:pPr>
            <a:endParaRPr lang="en-US" sz="2400">
              <a:cs typeface="Calibri"/>
            </a:endParaRPr>
          </a:p>
          <a:p>
            <a:pPr marL="0" indent="0">
              <a:buNone/>
            </a:pPr>
            <a:endParaRPr lang="en-US" sz="2400">
              <a:cs typeface="Calibri"/>
            </a:endParaRPr>
          </a:p>
        </p:txBody>
      </p:sp>
      <p:sp>
        <p:nvSpPr>
          <p:cNvPr id="9" name="Flowchart: Connector 8">
            <a:extLst>
              <a:ext uri="{FF2B5EF4-FFF2-40B4-BE49-F238E27FC236}">
                <a16:creationId xmlns:a16="http://schemas.microsoft.com/office/drawing/2014/main" id="{CF4F2EE0-D3F0-412C-9B67-45A645613E12}"/>
              </a:ext>
            </a:extLst>
          </p:cNvPr>
          <p:cNvSpPr/>
          <p:nvPr/>
        </p:nvSpPr>
        <p:spPr>
          <a:xfrm>
            <a:off x="2729089" y="2156178"/>
            <a:ext cx="2410177" cy="22295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Building a </a:t>
            </a:r>
            <a:endParaRPr lang="en-US"/>
          </a:p>
          <a:p>
            <a:pPr algn="ctr"/>
            <a:r>
              <a:rPr lang="en-US">
                <a:cs typeface="Calibri"/>
              </a:rPr>
              <a:t>Third-Party Delivery Service in your city </a:t>
            </a:r>
            <a:endParaRPr lang="en-US"/>
          </a:p>
        </p:txBody>
      </p:sp>
      <p:sp>
        <p:nvSpPr>
          <p:cNvPr id="10" name="Arrow: Left 9">
            <a:extLst>
              <a:ext uri="{FF2B5EF4-FFF2-40B4-BE49-F238E27FC236}">
                <a16:creationId xmlns:a16="http://schemas.microsoft.com/office/drawing/2014/main" id="{D4A03B23-15F8-4593-9D93-1F35D1E6A175}"/>
              </a:ext>
            </a:extLst>
          </p:cNvPr>
          <p:cNvSpPr/>
          <p:nvPr/>
        </p:nvSpPr>
        <p:spPr>
          <a:xfrm>
            <a:off x="5309404" y="2793337"/>
            <a:ext cx="2048932" cy="103293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Built in Suppliers</a:t>
            </a:r>
          </a:p>
        </p:txBody>
      </p:sp>
      <p:sp>
        <p:nvSpPr>
          <p:cNvPr id="14" name="Arrow: Left 13">
            <a:extLst>
              <a:ext uri="{FF2B5EF4-FFF2-40B4-BE49-F238E27FC236}">
                <a16:creationId xmlns:a16="http://schemas.microsoft.com/office/drawing/2014/main" id="{BBF04015-D452-46F3-9395-36D74AAA2720}"/>
              </a:ext>
            </a:extLst>
          </p:cNvPr>
          <p:cNvSpPr/>
          <p:nvPr/>
        </p:nvSpPr>
        <p:spPr>
          <a:xfrm rot="10800000">
            <a:off x="551137" y="2753826"/>
            <a:ext cx="2048932" cy="103293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15" name="Arrow: Left 14">
            <a:extLst>
              <a:ext uri="{FF2B5EF4-FFF2-40B4-BE49-F238E27FC236}">
                <a16:creationId xmlns:a16="http://schemas.microsoft.com/office/drawing/2014/main" id="{CA7FF116-371B-4E31-8162-8A52D72CF61E}"/>
              </a:ext>
            </a:extLst>
          </p:cNvPr>
          <p:cNvSpPr/>
          <p:nvPr/>
        </p:nvSpPr>
        <p:spPr>
          <a:xfrm rot="-5400000">
            <a:off x="3113715" y="693604"/>
            <a:ext cx="1642532" cy="103293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16" name="Arrow: Left 15">
            <a:extLst>
              <a:ext uri="{FF2B5EF4-FFF2-40B4-BE49-F238E27FC236}">
                <a16:creationId xmlns:a16="http://schemas.microsoft.com/office/drawing/2014/main" id="{6213B2BE-2198-4AD6-95B7-6370F6149F69}"/>
              </a:ext>
            </a:extLst>
          </p:cNvPr>
          <p:cNvSpPr/>
          <p:nvPr/>
        </p:nvSpPr>
        <p:spPr>
          <a:xfrm rot="5400000">
            <a:off x="3113715" y="4830981"/>
            <a:ext cx="1642532" cy="103293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12" name="TextBox 11">
            <a:extLst>
              <a:ext uri="{FF2B5EF4-FFF2-40B4-BE49-F238E27FC236}">
                <a16:creationId xmlns:a16="http://schemas.microsoft.com/office/drawing/2014/main" id="{A2898D9B-2841-41BB-90FE-169D98BD6813}"/>
              </a:ext>
            </a:extLst>
          </p:cNvPr>
          <p:cNvSpPr txBox="1"/>
          <p:nvPr/>
        </p:nvSpPr>
        <p:spPr>
          <a:xfrm>
            <a:off x="675217" y="294992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cs typeface="Calibri"/>
              </a:rPr>
              <a:t>Low Cost to </a:t>
            </a:r>
          </a:p>
          <a:p>
            <a:r>
              <a:rPr lang="en-US">
                <a:solidFill>
                  <a:srgbClr val="FFFFFF"/>
                </a:solidFill>
                <a:cs typeface="Calibri"/>
              </a:rPr>
              <a:t>Get Started</a:t>
            </a:r>
          </a:p>
        </p:txBody>
      </p:sp>
      <p:sp>
        <p:nvSpPr>
          <p:cNvPr id="20" name="TextBox 19">
            <a:extLst>
              <a:ext uri="{FF2B5EF4-FFF2-40B4-BE49-F238E27FC236}">
                <a16:creationId xmlns:a16="http://schemas.microsoft.com/office/drawing/2014/main" id="{2EDB4005-E99D-472D-8A79-A213ED16C11F}"/>
              </a:ext>
            </a:extLst>
          </p:cNvPr>
          <p:cNvSpPr txBox="1"/>
          <p:nvPr/>
        </p:nvSpPr>
        <p:spPr>
          <a:xfrm rot="16200000">
            <a:off x="3012018" y="700350"/>
            <a:ext cx="18400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FFFFFF"/>
                </a:solidFill>
                <a:cs typeface="Calibri"/>
              </a:rPr>
              <a:t>Cost to Maintain</a:t>
            </a:r>
          </a:p>
        </p:txBody>
      </p:sp>
      <p:sp>
        <p:nvSpPr>
          <p:cNvPr id="21" name="TextBox 20">
            <a:extLst>
              <a:ext uri="{FF2B5EF4-FFF2-40B4-BE49-F238E27FC236}">
                <a16:creationId xmlns:a16="http://schemas.microsoft.com/office/drawing/2014/main" id="{F7E00704-9C82-4B12-B6D8-151C3B0690A8}"/>
              </a:ext>
            </a:extLst>
          </p:cNvPr>
          <p:cNvSpPr txBox="1"/>
          <p:nvPr/>
        </p:nvSpPr>
        <p:spPr>
          <a:xfrm rot="5400000">
            <a:off x="3203929" y="5375495"/>
            <a:ext cx="14788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FFFFFF"/>
                </a:solidFill>
                <a:cs typeface="Calibri"/>
              </a:rPr>
              <a:t>Easy to Leave </a:t>
            </a:r>
          </a:p>
        </p:txBody>
      </p:sp>
      <p:sp>
        <p:nvSpPr>
          <p:cNvPr id="22" name="TextBox 21">
            <a:extLst>
              <a:ext uri="{FF2B5EF4-FFF2-40B4-BE49-F238E27FC236}">
                <a16:creationId xmlns:a16="http://schemas.microsoft.com/office/drawing/2014/main" id="{A460C591-1A44-47FB-860A-66C074BF8513}"/>
              </a:ext>
            </a:extLst>
          </p:cNvPr>
          <p:cNvSpPr txBox="1"/>
          <p:nvPr/>
        </p:nvSpPr>
        <p:spPr>
          <a:xfrm>
            <a:off x="4791781" y="422980"/>
            <a:ext cx="2743200"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cs typeface="Calibri"/>
              </a:rPr>
              <a:t>Cost are low</a:t>
            </a:r>
            <a:endParaRPr lang="en-US" u="sng"/>
          </a:p>
          <a:p>
            <a:r>
              <a:rPr lang="en-US" sz="1300">
                <a:cs typeface="Calibri"/>
              </a:rPr>
              <a:t>Cost to company include: </a:t>
            </a:r>
          </a:p>
          <a:p>
            <a:pPr marL="285750" indent="-285750">
              <a:buFont typeface="Arial"/>
              <a:buChar char="•"/>
            </a:pPr>
            <a:r>
              <a:rPr lang="en-US" sz="1300">
                <a:cs typeface="Calibri"/>
              </a:rPr>
              <a:t>Site Maintenance </a:t>
            </a:r>
          </a:p>
          <a:p>
            <a:pPr marL="285750" indent="-285750">
              <a:buFont typeface="Arial"/>
              <a:buChar char="•"/>
            </a:pPr>
            <a:r>
              <a:rPr lang="en-US" sz="1300">
                <a:cs typeface="Calibri"/>
              </a:rPr>
              <a:t>Employees – Drivers are paid as they go based on how many deliveries they make - tips</a:t>
            </a:r>
          </a:p>
          <a:p>
            <a:pPr marL="285750" indent="-285750">
              <a:buFont typeface="Arial"/>
              <a:buChar char="•"/>
            </a:pPr>
            <a:r>
              <a:rPr lang="en-US" sz="1300">
                <a:ea typeface="+mn-lt"/>
                <a:cs typeface="+mn-lt"/>
              </a:rPr>
              <a:t>Restaurants pay your commissions for listing their business on your website + upsell restaurants for advertising </a:t>
            </a:r>
            <a:endParaRPr lang="en-US" sz="1300">
              <a:cs typeface="Calibri"/>
            </a:endParaRPr>
          </a:p>
          <a:p>
            <a:endParaRPr lang="en-US">
              <a:cs typeface="Calibri"/>
            </a:endParaRPr>
          </a:p>
          <a:p>
            <a:endParaRPr lang="en-US">
              <a:cs typeface="Calibri"/>
            </a:endParaRPr>
          </a:p>
        </p:txBody>
      </p:sp>
      <p:sp>
        <p:nvSpPr>
          <p:cNvPr id="23" name="TextBox 22">
            <a:extLst>
              <a:ext uri="{FF2B5EF4-FFF2-40B4-BE49-F238E27FC236}">
                <a16:creationId xmlns:a16="http://schemas.microsoft.com/office/drawing/2014/main" id="{4F18ECF2-81EC-40A0-A7AD-47F66E6AC39F}"/>
              </a:ext>
            </a:extLst>
          </p:cNvPr>
          <p:cNvSpPr txBox="1"/>
          <p:nvPr/>
        </p:nvSpPr>
        <p:spPr>
          <a:xfrm>
            <a:off x="4791781" y="4108802"/>
            <a:ext cx="2743200"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u="sng">
                <a:cs typeface="Calibri"/>
              </a:rPr>
              <a:t>Restaurants are your suppliers</a:t>
            </a:r>
            <a:endParaRPr lang="en-US" sz="1600"/>
          </a:p>
          <a:p>
            <a:r>
              <a:rPr lang="en-US" sz="1400">
                <a:cs typeface="Calibri"/>
              </a:rPr>
              <a:t>A service where the restaurants in your area provides the product</a:t>
            </a:r>
          </a:p>
          <a:p>
            <a:endParaRPr lang="en-US" sz="1400">
              <a:cs typeface="Calibri"/>
            </a:endParaRPr>
          </a:p>
          <a:p>
            <a:endParaRPr lang="en-US">
              <a:cs typeface="Calibri"/>
            </a:endParaRPr>
          </a:p>
          <a:p>
            <a:endParaRPr lang="en-US">
              <a:cs typeface="Calibri"/>
            </a:endParaRPr>
          </a:p>
        </p:txBody>
      </p:sp>
      <p:sp>
        <p:nvSpPr>
          <p:cNvPr id="24" name="TextBox 23">
            <a:extLst>
              <a:ext uri="{FF2B5EF4-FFF2-40B4-BE49-F238E27FC236}">
                <a16:creationId xmlns:a16="http://schemas.microsoft.com/office/drawing/2014/main" id="{6A36DFC9-6406-423F-9C55-F18782D9A462}"/>
              </a:ext>
            </a:extLst>
          </p:cNvPr>
          <p:cNvSpPr txBox="1"/>
          <p:nvPr/>
        </p:nvSpPr>
        <p:spPr>
          <a:xfrm>
            <a:off x="439914" y="4108802"/>
            <a:ext cx="2743200"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u="sng">
                <a:cs typeface="Calibri"/>
              </a:rPr>
              <a:t>You have no lingering product</a:t>
            </a:r>
            <a:r>
              <a:rPr lang="en-US" u="sng">
                <a:cs typeface="Calibri"/>
              </a:rPr>
              <a:t> </a:t>
            </a:r>
          </a:p>
          <a:p>
            <a:r>
              <a:rPr lang="en-US" sz="1400">
                <a:cs typeface="Calibri"/>
              </a:rPr>
              <a:t>If the market you are in  gets too saturated, you can move markets The App can be easily transferable and duplicated in markets across the United States</a:t>
            </a:r>
          </a:p>
          <a:p>
            <a:endParaRPr lang="en-US" sz="1400">
              <a:cs typeface="Calibri"/>
            </a:endParaRPr>
          </a:p>
          <a:p>
            <a:endParaRPr lang="en-US">
              <a:cs typeface="Calibri"/>
            </a:endParaRPr>
          </a:p>
          <a:p>
            <a:endParaRPr lang="en-US">
              <a:cs typeface="Calibri"/>
            </a:endParaRPr>
          </a:p>
        </p:txBody>
      </p:sp>
      <p:sp>
        <p:nvSpPr>
          <p:cNvPr id="25" name="TextBox 24">
            <a:extLst>
              <a:ext uri="{FF2B5EF4-FFF2-40B4-BE49-F238E27FC236}">
                <a16:creationId xmlns:a16="http://schemas.microsoft.com/office/drawing/2014/main" id="{2C6C32D2-6F22-4A84-9630-D6C6AC0DAB61}"/>
              </a:ext>
            </a:extLst>
          </p:cNvPr>
          <p:cNvSpPr txBox="1"/>
          <p:nvPr/>
        </p:nvSpPr>
        <p:spPr>
          <a:xfrm>
            <a:off x="552803" y="535869"/>
            <a:ext cx="2743200"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cs typeface="Calibri"/>
              </a:rPr>
              <a:t>Initial cost include</a:t>
            </a:r>
          </a:p>
          <a:p>
            <a:pPr marL="285750" indent="-285750">
              <a:buFont typeface="Arial"/>
              <a:buChar char="•"/>
            </a:pPr>
            <a:r>
              <a:rPr lang="en-US" sz="1400">
                <a:cs typeface="Calibri"/>
              </a:rPr>
              <a:t>Market Research</a:t>
            </a:r>
          </a:p>
          <a:p>
            <a:pPr marL="285750" indent="-285750">
              <a:buFont typeface="Arial"/>
              <a:buChar char="•"/>
            </a:pPr>
            <a:r>
              <a:rPr lang="en-US" sz="1400">
                <a:cs typeface="Calibri"/>
              </a:rPr>
              <a:t>App Development </a:t>
            </a:r>
          </a:p>
          <a:p>
            <a:pPr marL="285750" indent="-285750">
              <a:buFont typeface="Arial"/>
              <a:buChar char="•"/>
            </a:pPr>
            <a:r>
              <a:rPr lang="en-US" sz="1400">
                <a:cs typeface="Calibri"/>
              </a:rPr>
              <a:t>Fuel cost </a:t>
            </a:r>
          </a:p>
          <a:p>
            <a:pPr marL="285750" indent="-285750">
              <a:buFont typeface="Arial"/>
              <a:buChar char="•"/>
            </a:pPr>
            <a:r>
              <a:rPr lang="en-US" sz="1400">
                <a:cs typeface="Calibri"/>
              </a:rPr>
              <a:t>Salaries for Permanent employees.</a:t>
            </a:r>
          </a:p>
          <a:p>
            <a:pPr marL="285750" indent="-285750">
              <a:buFont typeface="Arial"/>
              <a:buChar char="•"/>
            </a:pPr>
            <a:r>
              <a:rPr lang="en-US" sz="1400">
                <a:cs typeface="Calibri"/>
              </a:rPr>
              <a:t>Marketing* </a:t>
            </a:r>
          </a:p>
          <a:p>
            <a:pPr marL="285750" indent="-285750">
              <a:buFont typeface="Arial"/>
              <a:buChar char="•"/>
            </a:pPr>
            <a:endParaRPr lang="en-US" sz="1400">
              <a:cs typeface="Calibri"/>
            </a:endParaRPr>
          </a:p>
          <a:p>
            <a:endParaRPr lang="en-US">
              <a:cs typeface="Calibri"/>
            </a:endParaRPr>
          </a:p>
          <a:p>
            <a:endParaRPr lang="en-US">
              <a:cs typeface="Calibri"/>
            </a:endParaRPr>
          </a:p>
        </p:txBody>
      </p:sp>
      <p:sp>
        <p:nvSpPr>
          <p:cNvPr id="27" name="Title 1">
            <a:extLst>
              <a:ext uri="{FF2B5EF4-FFF2-40B4-BE49-F238E27FC236}">
                <a16:creationId xmlns:a16="http://schemas.microsoft.com/office/drawing/2014/main" id="{F29D3B8D-9A8A-442F-99A9-6986DBF97311}"/>
              </a:ext>
            </a:extLst>
          </p:cNvPr>
          <p:cNvSpPr>
            <a:spLocks noGrp="1"/>
          </p:cNvSpPr>
          <p:nvPr>
            <p:ph type="title"/>
          </p:nvPr>
        </p:nvSpPr>
        <p:spPr>
          <a:xfrm>
            <a:off x="8735116" y="2846178"/>
            <a:ext cx="2871095" cy="2156621"/>
          </a:xfrm>
        </p:spPr>
        <p:txBody>
          <a:bodyPr vert="horz" lIns="91440" tIns="45720" rIns="91440" bIns="45720" rtlCol="0" anchor="t">
            <a:normAutofit/>
          </a:bodyPr>
          <a:lstStyle/>
          <a:p>
            <a:r>
              <a:rPr lang="en-US" sz="3600" u="sng">
                <a:solidFill>
                  <a:srgbClr val="FFFFFF"/>
                </a:solidFill>
              </a:rPr>
              <a:t>Cost of Entry</a:t>
            </a:r>
            <a:endParaRPr lang="en-US" u="sng">
              <a:cs typeface="Calibri Light"/>
            </a:endParaRPr>
          </a:p>
        </p:txBody>
      </p:sp>
    </p:spTree>
    <p:extLst>
      <p:ext uri="{BB962C8B-B14F-4D97-AF65-F5344CB8AC3E}">
        <p14:creationId xmlns:p14="http://schemas.microsoft.com/office/powerpoint/2010/main" val="223248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1">
            <a:extLst>
              <a:ext uri="{FF2B5EF4-FFF2-40B4-BE49-F238E27FC236}">
                <a16:creationId xmlns:a16="http://schemas.microsoft.com/office/drawing/2014/main" id="{3D97A94C-E88A-4EA6-AF65-D9EF41173114}"/>
              </a:ext>
            </a:extLst>
          </p:cNvPr>
          <p:cNvSpPr txBox="1">
            <a:spLocks/>
          </p:cNvSpPr>
          <p:nvPr/>
        </p:nvSpPr>
        <p:spPr>
          <a:xfrm>
            <a:off x="1828944" y="147782"/>
            <a:ext cx="7222692" cy="12432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Food Delivery Background</a:t>
            </a:r>
          </a:p>
        </p:txBody>
      </p:sp>
      <p:sp>
        <p:nvSpPr>
          <p:cNvPr id="16" name="Text Placeholder 2">
            <a:extLst>
              <a:ext uri="{FF2B5EF4-FFF2-40B4-BE49-F238E27FC236}">
                <a16:creationId xmlns:a16="http://schemas.microsoft.com/office/drawing/2014/main" id="{2F90F3F5-A84F-4EBA-B165-4B2628B91D99}"/>
              </a:ext>
            </a:extLst>
          </p:cNvPr>
          <p:cNvSpPr txBox="1">
            <a:spLocks/>
          </p:cNvSpPr>
          <p:nvPr/>
        </p:nvSpPr>
        <p:spPr>
          <a:xfrm>
            <a:off x="1159385" y="1240130"/>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History</a:t>
            </a:r>
          </a:p>
        </p:txBody>
      </p:sp>
      <p:sp>
        <p:nvSpPr>
          <p:cNvPr id="17" name="Content Placeholder 3">
            <a:extLst>
              <a:ext uri="{FF2B5EF4-FFF2-40B4-BE49-F238E27FC236}">
                <a16:creationId xmlns:a16="http://schemas.microsoft.com/office/drawing/2014/main" id="{C3F0B1F5-86ED-459C-A7D8-19D6684B11F6}"/>
              </a:ext>
            </a:extLst>
          </p:cNvPr>
          <p:cNvSpPr txBox="1">
            <a:spLocks/>
          </p:cNvSpPr>
          <p:nvPr/>
        </p:nvSpPr>
        <p:spPr>
          <a:xfrm>
            <a:off x="735420" y="1727511"/>
            <a:ext cx="10532944" cy="3447583"/>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spcBef>
                <a:spcPts val="0"/>
              </a:spcBef>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(753 B.C. – 476 A.D.) The first delivery: Thermopolium - ancient Romans in Pompeii</a:t>
            </a:r>
            <a:r>
              <a:rPr lang="en-US" sz="1600">
                <a:solidFill>
                  <a:srgbClr val="000000"/>
                </a:solidFill>
                <a:ea typeface="Times New Roman" panose="02020603050405020304" pitchFamily="18" charset="0"/>
                <a:cs typeface="Times New Roman"/>
              </a:rPr>
              <a:t> </a:t>
            </a:r>
            <a:endParaRPr lang="en-US" sz="1800">
              <a:solidFill>
                <a:srgbClr val="000000"/>
              </a:solidFill>
              <a:effectLst/>
              <a:ea typeface="MS Mincho" panose="02020609040205080304" pitchFamily="49" charset="-128"/>
              <a:cs typeface="Times New Roman" panose="02020603050405020304" pitchFamily="18" charset="0"/>
            </a:endParaRPr>
          </a:p>
          <a:p>
            <a:pPr lvl="2">
              <a:spcBef>
                <a:spcPts val="0"/>
              </a:spcBef>
              <a:buFont typeface="Wingdings" panose="05000000000000000000" pitchFamily="2" charset="2"/>
              <a:buChar char=""/>
              <a:tabLst>
                <a:tab pos="1371600" algn="l"/>
              </a:tabLst>
            </a:pPr>
            <a:r>
              <a:rPr lang="en-US" sz="1600">
                <a:solidFill>
                  <a:srgbClr val="000000"/>
                </a:solidFill>
                <a:effectLst/>
                <a:ea typeface="Times New Roman" panose="02020603050405020304" pitchFamily="18" charset="0"/>
                <a:cs typeface="Times New Roman"/>
              </a:rPr>
              <a:t>served meals at a counter out of large clay pots that kept the food hot to deliver</a:t>
            </a:r>
            <a:r>
              <a:rPr lang="en-US" sz="1600">
                <a:solidFill>
                  <a:srgbClr val="000000"/>
                </a:solidFill>
                <a:ea typeface="Times New Roman" panose="02020603050405020304" pitchFamily="18" charset="0"/>
                <a:cs typeface="Times New Roman"/>
              </a:rPr>
              <a:t> </a:t>
            </a:r>
            <a:endParaRPr lang="en-US" sz="1800">
              <a:solidFill>
                <a:srgbClr val="000000"/>
              </a:solidFill>
              <a:effectLst/>
              <a:ea typeface="MS Mincho" panose="02020609040205080304" pitchFamily="49" charset="-128"/>
              <a:cs typeface="Times New Roman" panose="02020603050405020304" pitchFamily="18" charset="0"/>
            </a:endParaRPr>
          </a:p>
          <a:p>
            <a:pPr marL="742950" lvl="1" indent="-285750">
              <a:spcBef>
                <a:spcPts val="0"/>
              </a:spcBef>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(1768) First food delivery service recorded: naengmyeon (cold noodle) in Korea (by bikes)</a:t>
            </a:r>
            <a:r>
              <a:rPr lang="en-US" sz="1600">
                <a:solidFill>
                  <a:srgbClr val="000000"/>
                </a:solidFill>
                <a:ea typeface="Times New Roman" panose="02020603050405020304" pitchFamily="18" charset="0"/>
                <a:cs typeface="Times New Roman"/>
              </a:rPr>
              <a:t> </a:t>
            </a:r>
            <a:endParaRPr lang="en-US" sz="1800">
              <a:solidFill>
                <a:srgbClr val="000000"/>
              </a:solidFill>
              <a:effectLst/>
              <a:ea typeface="MS Mincho" panose="02020609040205080304" pitchFamily="49" charset="-128"/>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(1785) Milk Delivery – perishable and needed to be delivered quickly</a:t>
            </a:r>
            <a:endParaRPr lang="en-US" sz="1800">
              <a:solidFill>
                <a:srgbClr val="000000"/>
              </a:solidFill>
              <a:effectLst/>
              <a:ea typeface="MS Mincho" panose="02020609040205080304" pitchFamily="49" charset="-128"/>
              <a:cs typeface="Times New Roman"/>
            </a:endParaRPr>
          </a:p>
          <a:p>
            <a:pPr marL="742950" marR="0" lvl="1" indent="-285750">
              <a:spcBef>
                <a:spcPts val="0"/>
              </a:spcBef>
              <a:spcAft>
                <a:spcPts val="0"/>
              </a:spcAft>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(1939 – 1945) WWII: London – increased popularity due to bomb threats</a:t>
            </a:r>
            <a:endParaRPr lang="en-US" sz="1800">
              <a:solidFill>
                <a:srgbClr val="000000"/>
              </a:solidFill>
              <a:effectLst/>
              <a:ea typeface="MS Mincho" panose="02020609040205080304" pitchFamily="49" charset="-128"/>
              <a:cs typeface="Times New Roman"/>
            </a:endParaRPr>
          </a:p>
          <a:p>
            <a:pPr marL="742950" marR="0" lvl="1" indent="-285750">
              <a:spcBef>
                <a:spcPts val="0"/>
              </a:spcBef>
              <a:spcAft>
                <a:spcPts val="0"/>
              </a:spcAft>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(1950s) Fast Food Delivery migrated to US – increased popularity due to TV/Advertisements (Pizza became popular)</a:t>
            </a:r>
            <a:endParaRPr lang="en-US" sz="1800">
              <a:solidFill>
                <a:srgbClr val="000000"/>
              </a:solidFill>
              <a:effectLst/>
              <a:ea typeface="MS Mincho" panose="02020609040205080304" pitchFamily="49" charset="-128"/>
              <a:cs typeface="Times New Roman"/>
            </a:endParaRPr>
          </a:p>
          <a:p>
            <a:pPr marL="742950" marR="0" lvl="1" indent="-285750">
              <a:spcBef>
                <a:spcPts val="0"/>
              </a:spcBef>
              <a:spcAft>
                <a:spcPts val="0"/>
              </a:spcAft>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(1954) Meals on Wheels started (deliver meals to seniors)</a:t>
            </a:r>
            <a:endParaRPr lang="en-US" sz="1800">
              <a:solidFill>
                <a:srgbClr val="000000"/>
              </a:solidFill>
              <a:effectLst/>
              <a:ea typeface="MS Mincho" panose="02020609040205080304" pitchFamily="49" charset="-128"/>
              <a:cs typeface="Times New Roman"/>
            </a:endParaRPr>
          </a:p>
          <a:p>
            <a:pPr marL="742950" marR="0" lvl="1" indent="-285750">
              <a:spcBef>
                <a:spcPts val="0"/>
              </a:spcBef>
              <a:spcAft>
                <a:spcPts val="0"/>
              </a:spcAft>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(1994) First Online Food Order - Pizza Hut</a:t>
            </a:r>
            <a:endParaRPr lang="en-US" sz="1800">
              <a:solidFill>
                <a:srgbClr val="000000"/>
              </a:solidFill>
              <a:effectLst/>
              <a:ea typeface="MS Mincho" panose="02020609040205080304" pitchFamily="49" charset="-128"/>
              <a:cs typeface="Times New Roman"/>
            </a:endParaRPr>
          </a:p>
          <a:p>
            <a:pPr marL="742950" lvl="1" indent="-285750">
              <a:spcBef>
                <a:spcPts val="0"/>
              </a:spcBef>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(1995) Online Food delivery service company - World Wide Waiter</a:t>
            </a:r>
            <a:r>
              <a:rPr lang="en-US" sz="1600">
                <a:solidFill>
                  <a:srgbClr val="000000"/>
                </a:solidFill>
                <a:ea typeface="Times New Roman" panose="02020603050405020304" pitchFamily="18" charset="0"/>
                <a:cs typeface="Times New Roman"/>
              </a:rPr>
              <a:t> </a:t>
            </a:r>
            <a:r>
              <a:rPr lang="en-US" sz="1600">
                <a:solidFill>
                  <a:srgbClr val="000000"/>
                </a:solidFill>
                <a:effectLst/>
                <a:ea typeface="Times New Roman" panose="02020603050405020304" pitchFamily="18" charset="0"/>
                <a:cs typeface="Times New Roman"/>
              </a:rPr>
              <a:t> or waiter.com</a:t>
            </a:r>
            <a:endParaRPr lang="en-US" sz="1800">
              <a:solidFill>
                <a:srgbClr val="000000"/>
              </a:solidFill>
              <a:effectLst/>
              <a:ea typeface="MS Mincho" panose="02020609040205080304" pitchFamily="49" charset="-128"/>
              <a:cs typeface="Times New Roman"/>
            </a:endParaRPr>
          </a:p>
          <a:p>
            <a:pPr marL="742950" lvl="1" indent="-285750">
              <a:spcBef>
                <a:spcPts val="0"/>
              </a:spcBef>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(2004) </a:t>
            </a:r>
            <a:r>
              <a:rPr lang="en-US" sz="1600" err="1">
                <a:solidFill>
                  <a:srgbClr val="000000"/>
                </a:solidFill>
                <a:effectLst/>
                <a:ea typeface="Times New Roman" panose="02020603050405020304" pitchFamily="18" charset="0"/>
                <a:cs typeface="Times New Roman"/>
              </a:rPr>
              <a:t>Grubhub</a:t>
            </a:r>
            <a:r>
              <a:rPr lang="en-US" sz="1600">
                <a:solidFill>
                  <a:srgbClr val="000000"/>
                </a:solidFill>
                <a:ea typeface="Times New Roman" panose="02020603050405020304" pitchFamily="18" charset="0"/>
                <a:cs typeface="Times New Roman"/>
              </a:rPr>
              <a:t> </a:t>
            </a:r>
            <a:endParaRPr lang="en-US" sz="1800">
              <a:solidFill>
                <a:srgbClr val="000000"/>
              </a:solidFill>
              <a:effectLst/>
              <a:ea typeface="MS Mincho" panose="02020609040205080304" pitchFamily="49" charset="-128"/>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By 2008 there were over 3,000 restaurant delivery apps</a:t>
            </a:r>
            <a:endParaRPr lang="en-US" sz="1800">
              <a:solidFill>
                <a:srgbClr val="000000"/>
              </a:solidFill>
              <a:effectLst/>
              <a:ea typeface="MS Mincho" panose="02020609040205080304" pitchFamily="49" charset="-128"/>
              <a:cs typeface="Times New Roman"/>
            </a:endParaRPr>
          </a:p>
          <a:p>
            <a:pPr marL="742950" marR="0" lvl="1" indent="-285750">
              <a:spcBef>
                <a:spcPts val="0"/>
              </a:spcBef>
              <a:spcAft>
                <a:spcPts val="0"/>
              </a:spcAft>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(2010s) 3</a:t>
            </a:r>
            <a:r>
              <a:rPr lang="en-US" sz="1600" baseline="30000">
                <a:solidFill>
                  <a:srgbClr val="000000"/>
                </a:solidFill>
                <a:effectLst/>
                <a:ea typeface="Times New Roman" panose="02020603050405020304" pitchFamily="18" charset="0"/>
                <a:cs typeface="Times New Roman"/>
              </a:rPr>
              <a:t>rd</a:t>
            </a:r>
            <a:r>
              <a:rPr lang="en-US" sz="1600">
                <a:solidFill>
                  <a:srgbClr val="000000"/>
                </a:solidFill>
                <a:effectLst/>
                <a:ea typeface="Times New Roman" panose="02020603050405020304" pitchFamily="18" charset="0"/>
                <a:cs typeface="Times New Roman"/>
              </a:rPr>
              <a:t> party Aggregator </a:t>
            </a:r>
            <a:r>
              <a:rPr lang="en-US" sz="1600">
                <a:solidFill>
                  <a:srgbClr val="000000"/>
                </a:solidFill>
                <a:ea typeface="Times New Roman" panose="02020603050405020304" pitchFamily="18" charset="0"/>
                <a:cs typeface="Times New Roman"/>
              </a:rPr>
              <a:t>service</a:t>
            </a:r>
            <a:r>
              <a:rPr lang="en-US" sz="1600">
                <a:solidFill>
                  <a:srgbClr val="000000"/>
                </a:solidFill>
                <a:effectLst/>
                <a:ea typeface="Times New Roman" panose="02020603050405020304" pitchFamily="18" charset="0"/>
                <a:cs typeface="Times New Roman"/>
              </a:rPr>
              <a:t>: access to a great variety - perhaps they didn’t know existed previously</a:t>
            </a:r>
            <a:endParaRPr lang="en-US" sz="1800">
              <a:solidFill>
                <a:srgbClr val="000000"/>
              </a:solidFill>
              <a:effectLst/>
              <a:ea typeface="MS Mincho" panose="02020609040205080304" pitchFamily="49" charset="-128"/>
              <a:cs typeface="Times New Roman"/>
            </a:endParaRPr>
          </a:p>
          <a:p>
            <a:pPr marL="742950" marR="0" lvl="1" indent="-285750">
              <a:spcBef>
                <a:spcPts val="0"/>
              </a:spcBef>
              <a:spcAft>
                <a:spcPts val="0"/>
              </a:spcAft>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(2015) Ghost kitchen/restaurant - contains kitchen space and facilities for more than one restaurant brand (for delivery only)</a:t>
            </a:r>
          </a:p>
          <a:p>
            <a:pPr marL="742950" marR="0" lvl="1" indent="-285750">
              <a:spcBef>
                <a:spcPts val="0"/>
              </a:spcBef>
              <a:spcAft>
                <a:spcPts val="0"/>
              </a:spcAft>
              <a:buFont typeface="Courier New" panose="02070309020205020404" pitchFamily="49" charset="0"/>
              <a:buChar char="o"/>
              <a:tabLst>
                <a:tab pos="914400" algn="l"/>
              </a:tabLst>
            </a:pPr>
            <a:r>
              <a:rPr lang="en-US" sz="1600">
                <a:solidFill>
                  <a:srgbClr val="000000"/>
                </a:solidFill>
                <a:effectLst/>
                <a:ea typeface="Times New Roman" panose="02020603050405020304" pitchFamily="18" charset="0"/>
                <a:cs typeface="Times New Roman"/>
              </a:rPr>
              <a:t>(2019) Starship launched robot food delivery services at George Mason University.</a:t>
            </a:r>
          </a:p>
          <a:p>
            <a:pPr marL="742950" marR="0" lvl="1" indent="-285750">
              <a:spcBef>
                <a:spcPts val="0"/>
              </a:spcBef>
              <a:spcAft>
                <a:spcPts val="0"/>
              </a:spcAft>
              <a:buFont typeface="Courier New" panose="02070309020205020404" pitchFamily="49" charset="0"/>
              <a:buChar char="o"/>
              <a:tabLst>
                <a:tab pos="914400" algn="l"/>
              </a:tabLst>
            </a:pPr>
            <a:endParaRPr lang="en-US" sz="1800">
              <a:solidFill>
                <a:srgbClr val="000000"/>
              </a:solidFill>
              <a:effectLst/>
              <a:ea typeface="MS Mincho" panose="02020609040205080304" pitchFamily="49" charset="-128"/>
              <a:cs typeface="Times New Roman"/>
            </a:endParaRPr>
          </a:p>
        </p:txBody>
      </p:sp>
      <p:sp>
        <p:nvSpPr>
          <p:cNvPr id="18" name="Text Placeholder 4">
            <a:extLst>
              <a:ext uri="{FF2B5EF4-FFF2-40B4-BE49-F238E27FC236}">
                <a16:creationId xmlns:a16="http://schemas.microsoft.com/office/drawing/2014/main" id="{3D62E2C8-C71A-4F99-A366-42D4E707CC89}"/>
              </a:ext>
            </a:extLst>
          </p:cNvPr>
          <p:cNvSpPr txBox="1">
            <a:spLocks/>
          </p:cNvSpPr>
          <p:nvPr/>
        </p:nvSpPr>
        <p:spPr>
          <a:xfrm>
            <a:off x="6672260" y="5220097"/>
            <a:ext cx="3372278" cy="5335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First Movers </a:t>
            </a:r>
          </a:p>
        </p:txBody>
      </p:sp>
      <p:sp>
        <p:nvSpPr>
          <p:cNvPr id="19" name="Content Placeholder 3">
            <a:extLst>
              <a:ext uri="{FF2B5EF4-FFF2-40B4-BE49-F238E27FC236}">
                <a16:creationId xmlns:a16="http://schemas.microsoft.com/office/drawing/2014/main" id="{9D681BD2-6A6B-4E64-B922-0FB5A447C19A}"/>
              </a:ext>
            </a:extLst>
          </p:cNvPr>
          <p:cNvSpPr txBox="1">
            <a:spLocks/>
          </p:cNvSpPr>
          <p:nvPr/>
        </p:nvSpPr>
        <p:spPr>
          <a:xfrm>
            <a:off x="6144747" y="5629270"/>
            <a:ext cx="5465361" cy="8837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spcBef>
                <a:spcPts val="0"/>
              </a:spcBef>
              <a:buFont typeface="Courier New" panose="02070309020205020404" pitchFamily="49" charset="0"/>
              <a:buChar char="o"/>
            </a:pPr>
            <a:r>
              <a:rPr lang="en-US" sz="2000" err="1">
                <a:ea typeface="Times New Roman" panose="02020603050405020304" pitchFamily="18" charset="0"/>
                <a:cs typeface="Times New Roman" panose="02020603050405020304" pitchFamily="18" charset="0"/>
              </a:rPr>
              <a:t>Grubhub</a:t>
            </a:r>
            <a:r>
              <a:rPr lang="en-US" sz="2000">
                <a:ea typeface="Times New Roman" panose="02020603050405020304" pitchFamily="18" charset="0"/>
                <a:cs typeface="Times New Roman" panose="02020603050405020304" pitchFamily="18" charset="0"/>
              </a:rPr>
              <a:t> (2004), Pizza Hut (2008), </a:t>
            </a:r>
            <a:r>
              <a:rPr lang="en-US" sz="2000" err="1">
                <a:ea typeface="Times New Roman" panose="02020603050405020304" pitchFamily="18" charset="0"/>
                <a:cs typeface="Times New Roman" panose="02020603050405020304" pitchFamily="18" charset="0"/>
              </a:rPr>
              <a:t>DoorDash</a:t>
            </a:r>
            <a:r>
              <a:rPr lang="en-US" sz="2000">
                <a:ea typeface="Times New Roman" panose="02020603050405020304" pitchFamily="18" charset="0"/>
                <a:cs typeface="Times New Roman" panose="02020603050405020304" pitchFamily="18" charset="0"/>
              </a:rPr>
              <a:t> (2013), </a:t>
            </a:r>
            <a:r>
              <a:rPr lang="en-US" sz="2000" err="1">
                <a:ea typeface="Times New Roman" panose="02020603050405020304" pitchFamily="18" charset="0"/>
                <a:cs typeface="Times New Roman" panose="02020603050405020304" pitchFamily="18" charset="0"/>
              </a:rPr>
              <a:t>UberEats</a:t>
            </a:r>
            <a:r>
              <a:rPr lang="en-US" sz="2000">
                <a:ea typeface="Times New Roman" panose="02020603050405020304" pitchFamily="18" charset="0"/>
                <a:cs typeface="Times New Roman" panose="02020603050405020304" pitchFamily="18" charset="0"/>
              </a:rPr>
              <a:t> (2014)</a:t>
            </a:r>
            <a:endParaRPr lang="en-US"/>
          </a:p>
        </p:txBody>
      </p:sp>
      <p:sp>
        <p:nvSpPr>
          <p:cNvPr id="20" name="Text Placeholder 4">
            <a:extLst>
              <a:ext uri="{FF2B5EF4-FFF2-40B4-BE49-F238E27FC236}">
                <a16:creationId xmlns:a16="http://schemas.microsoft.com/office/drawing/2014/main" id="{41A7159C-6886-4A4F-AA3D-4780D2024967}"/>
              </a:ext>
            </a:extLst>
          </p:cNvPr>
          <p:cNvSpPr txBox="1">
            <a:spLocks/>
          </p:cNvSpPr>
          <p:nvPr/>
        </p:nvSpPr>
        <p:spPr>
          <a:xfrm>
            <a:off x="846028" y="5308522"/>
            <a:ext cx="3532479" cy="533550"/>
          </a:xfrm>
          <a:prstGeom prst="rect">
            <a:avLst/>
          </a:prstGeom>
        </p:spPr>
        <p:txBody>
          <a:bodyPr/>
          <a:lstStyle>
            <a:defPPr>
              <a:defRPr lang="en-US"/>
            </a:defPPr>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Sub-Industries</a:t>
            </a:r>
          </a:p>
        </p:txBody>
      </p:sp>
      <p:sp>
        <p:nvSpPr>
          <p:cNvPr id="21" name="Content Placeholder 3">
            <a:extLst>
              <a:ext uri="{FF2B5EF4-FFF2-40B4-BE49-F238E27FC236}">
                <a16:creationId xmlns:a16="http://schemas.microsoft.com/office/drawing/2014/main" id="{FCF44A32-6A8B-4142-948C-2EC65122A805}"/>
              </a:ext>
            </a:extLst>
          </p:cNvPr>
          <p:cNvSpPr txBox="1">
            <a:spLocks/>
          </p:cNvSpPr>
          <p:nvPr/>
        </p:nvSpPr>
        <p:spPr>
          <a:xfrm>
            <a:off x="335722" y="5787192"/>
            <a:ext cx="4833044" cy="725864"/>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spcBef>
                <a:spcPts val="0"/>
              </a:spcBef>
              <a:buFont typeface="Courier New" panose="02070309020205020404" pitchFamily="49" charset="0"/>
              <a:buChar char="o"/>
            </a:pPr>
            <a:r>
              <a:rPr lang="en-US" sz="2000">
                <a:ea typeface="Times New Roman" panose="02020603050405020304" pitchFamily="18" charset="0"/>
                <a:cs typeface="Times New Roman" panose="02020603050405020304" pitchFamily="18" charset="0"/>
              </a:rPr>
              <a:t>Meal Kit – Blue apron 2012</a:t>
            </a:r>
          </a:p>
          <a:p>
            <a:pPr marL="742950" lvl="1" indent="-285750">
              <a:spcBef>
                <a:spcPts val="0"/>
              </a:spcBef>
              <a:buFont typeface="Courier New" panose="02070309020205020404" pitchFamily="49" charset="0"/>
              <a:buChar char="o"/>
            </a:pPr>
            <a:r>
              <a:rPr lang="en-US" sz="2100">
                <a:ea typeface="Times New Roman" panose="02020603050405020304" pitchFamily="18" charset="0"/>
                <a:cs typeface="Times New Roman" panose="02020603050405020304" pitchFamily="18" charset="0"/>
              </a:rPr>
              <a:t>Grocery </a:t>
            </a:r>
            <a:r>
              <a:rPr lang="en-US" sz="2100">
                <a:cs typeface="Times New Roman" panose="02020603050405020304" pitchFamily="18" charset="0"/>
              </a:rPr>
              <a:t>delivery</a:t>
            </a:r>
            <a:r>
              <a:rPr lang="en-US" sz="2100">
                <a:ea typeface="Times New Roman" panose="02020603050405020304" pitchFamily="18" charset="0"/>
                <a:cs typeface="Times New Roman" panose="02020603050405020304" pitchFamily="18" charset="0"/>
              </a:rPr>
              <a:t> – Instacart 2012</a:t>
            </a:r>
          </a:p>
          <a:p>
            <a:pPr marL="742950" lvl="1" indent="-285750">
              <a:spcBef>
                <a:spcPts val="0"/>
              </a:spcBef>
              <a:buFont typeface="Courier New" panose="02070309020205020404" pitchFamily="49" charset="0"/>
              <a:buChar char="o"/>
            </a:pPr>
            <a:r>
              <a:rPr lang="en-US" sz="2000">
                <a:ea typeface="Times New Roman" panose="02020603050405020304" pitchFamily="18" charset="0"/>
                <a:cs typeface="Times New Roman" panose="02020603050405020304" pitchFamily="18" charset="0"/>
              </a:rPr>
              <a:t>3</a:t>
            </a:r>
            <a:r>
              <a:rPr lang="en-US" sz="2000" baseline="30000">
                <a:ea typeface="Times New Roman" panose="02020603050405020304" pitchFamily="18" charset="0"/>
                <a:cs typeface="Times New Roman" panose="02020603050405020304" pitchFamily="18" charset="0"/>
              </a:rPr>
              <a:t>rd</a:t>
            </a:r>
            <a:r>
              <a:rPr lang="en-US" sz="2000">
                <a:ea typeface="Times New Roman" panose="02020603050405020304" pitchFamily="18" charset="0"/>
                <a:cs typeface="Times New Roman" panose="02020603050405020304" pitchFamily="18" charset="0"/>
              </a:rPr>
              <a:t> party delivery services</a:t>
            </a:r>
          </a:p>
          <a:p>
            <a:endParaRPr lang="en-US"/>
          </a:p>
        </p:txBody>
      </p:sp>
    </p:spTree>
    <p:extLst>
      <p:ext uri="{BB962C8B-B14F-4D97-AF65-F5344CB8AC3E}">
        <p14:creationId xmlns:p14="http://schemas.microsoft.com/office/powerpoint/2010/main" val="24641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048E3D4-537D-43A3-BFD9-7FED9B1BE4F6}"/>
              </a:ext>
            </a:extLst>
          </p:cNvPr>
          <p:cNvSpPr>
            <a:spLocks noGrp="1"/>
          </p:cNvSpPr>
          <p:nvPr>
            <p:ph type="title"/>
          </p:nvPr>
        </p:nvSpPr>
        <p:spPr>
          <a:xfrm>
            <a:off x="994058" y="179563"/>
            <a:ext cx="5785945" cy="760372"/>
          </a:xfrm>
        </p:spPr>
        <p:txBody>
          <a:bodyPr/>
          <a:lstStyle/>
          <a:p>
            <a:r>
              <a:rPr lang="en-US"/>
              <a:t>Products and Innovation</a:t>
            </a:r>
          </a:p>
        </p:txBody>
      </p:sp>
      <p:sp>
        <p:nvSpPr>
          <p:cNvPr id="13" name="Text Placeholder 2">
            <a:extLst>
              <a:ext uri="{FF2B5EF4-FFF2-40B4-BE49-F238E27FC236}">
                <a16:creationId xmlns:a16="http://schemas.microsoft.com/office/drawing/2014/main" id="{ADD20724-5DF0-4DCB-AC3D-C6C897244425}"/>
              </a:ext>
            </a:extLst>
          </p:cNvPr>
          <p:cNvSpPr txBox="1">
            <a:spLocks/>
          </p:cNvSpPr>
          <p:nvPr/>
        </p:nvSpPr>
        <p:spPr>
          <a:xfrm>
            <a:off x="853120" y="1114870"/>
            <a:ext cx="5157787" cy="4730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Product</a:t>
            </a:r>
          </a:p>
        </p:txBody>
      </p:sp>
      <p:sp>
        <p:nvSpPr>
          <p:cNvPr id="15" name="Content Placeholder 3">
            <a:extLst>
              <a:ext uri="{FF2B5EF4-FFF2-40B4-BE49-F238E27FC236}">
                <a16:creationId xmlns:a16="http://schemas.microsoft.com/office/drawing/2014/main" id="{A94D0A15-BA86-4E43-B019-D5FAE528B2A8}"/>
              </a:ext>
            </a:extLst>
          </p:cNvPr>
          <p:cNvSpPr txBox="1">
            <a:spLocks/>
          </p:cNvSpPr>
          <p:nvPr/>
        </p:nvSpPr>
        <p:spPr>
          <a:xfrm>
            <a:off x="938212" y="1602850"/>
            <a:ext cx="5157787" cy="3191167"/>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3rd party delivery services - built on the traditional model for food delivery, offering access to multiple restaurants through a single online portal. By logging in to the site or the app, consumers can quickly compare menus, prices, and reviews from peers.</a:t>
            </a:r>
          </a:p>
          <a:p>
            <a:r>
              <a:rPr lang="en-US" sz="1800"/>
              <a:t>Types of food: intended to be eaten right away, and include hot, already-prepared food</a:t>
            </a:r>
          </a:p>
          <a:p>
            <a:r>
              <a:rPr lang="en-US" sz="1800"/>
              <a:t>Method of ordering: Telephone, online/email, restaurant apps, aggregator app</a:t>
            </a:r>
          </a:p>
          <a:p>
            <a:r>
              <a:rPr lang="en-US" sz="1800"/>
              <a:t>Transportation: Foot, bikes, rail, car, drone etc. </a:t>
            </a:r>
          </a:p>
          <a:p>
            <a:r>
              <a:rPr lang="en-US" sz="1800"/>
              <a:t>Food storage: Clay Pots, tiffin carriers, </a:t>
            </a:r>
            <a:r>
              <a:rPr lang="en-US" sz="1800" err="1"/>
              <a:t>Hotbags</a:t>
            </a:r>
            <a:r>
              <a:rPr lang="en-US" sz="1800"/>
              <a:t>, thermal bags, packaging (to keep food warm, to not spill/crush)</a:t>
            </a:r>
          </a:p>
        </p:txBody>
      </p:sp>
      <p:sp>
        <p:nvSpPr>
          <p:cNvPr id="16" name="Text Placeholder 4">
            <a:extLst>
              <a:ext uri="{FF2B5EF4-FFF2-40B4-BE49-F238E27FC236}">
                <a16:creationId xmlns:a16="http://schemas.microsoft.com/office/drawing/2014/main" id="{17C09881-429F-45F7-BFAD-DCB30A039915}"/>
              </a:ext>
            </a:extLst>
          </p:cNvPr>
          <p:cNvSpPr txBox="1">
            <a:spLocks/>
          </p:cNvSpPr>
          <p:nvPr/>
        </p:nvSpPr>
        <p:spPr>
          <a:xfrm>
            <a:off x="8031774" y="559749"/>
            <a:ext cx="2101980" cy="4730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Innovation</a:t>
            </a:r>
          </a:p>
        </p:txBody>
      </p:sp>
      <p:sp>
        <p:nvSpPr>
          <p:cNvPr id="17" name="Content Placeholder 5">
            <a:extLst>
              <a:ext uri="{FF2B5EF4-FFF2-40B4-BE49-F238E27FC236}">
                <a16:creationId xmlns:a16="http://schemas.microsoft.com/office/drawing/2014/main" id="{EBEC7B89-9679-47B2-9FBD-3F50533A2BAE}"/>
              </a:ext>
            </a:extLst>
          </p:cNvPr>
          <p:cNvSpPr txBox="1">
            <a:spLocks/>
          </p:cNvSpPr>
          <p:nvPr/>
        </p:nvSpPr>
        <p:spPr>
          <a:xfrm>
            <a:off x="6302034" y="1114870"/>
            <a:ext cx="5183188" cy="451703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a:t>Consumers accustomed to shopping online through apps or websites, with maximum convenience and transparency expect the same through food delivery</a:t>
            </a:r>
          </a:p>
          <a:p>
            <a:r>
              <a:rPr lang="en-US" sz="1800"/>
              <a:t>Technology</a:t>
            </a:r>
          </a:p>
          <a:p>
            <a:pPr lvl="1"/>
            <a:r>
              <a:rPr lang="en-US" sz="1700"/>
              <a:t>Restaurants will continue to increase their online presence</a:t>
            </a:r>
          </a:p>
          <a:p>
            <a:pPr lvl="1"/>
            <a:r>
              <a:rPr lang="en-US" sz="1700"/>
              <a:t>Apps will improve the complex, GPS dispatch system to ensure the nearest available driver arrives to pick the food up on time</a:t>
            </a:r>
          </a:p>
          <a:p>
            <a:pPr lvl="1"/>
            <a:r>
              <a:rPr lang="en-US" sz="1700"/>
              <a:t>Greater Adoption of Autonomous Delivery Technology</a:t>
            </a:r>
          </a:p>
          <a:p>
            <a:pPr marL="0">
              <a:spcBef>
                <a:spcPts val="0"/>
              </a:spcBef>
            </a:pPr>
            <a:r>
              <a:rPr lang="en-US" sz="1800">
                <a:solidFill>
                  <a:srgbClr val="202122"/>
                </a:solidFill>
                <a:ea typeface="Times New Roman" panose="02020603050405020304" pitchFamily="18" charset="0"/>
                <a:cs typeface="Times New Roman" panose="02020603050405020304" pitchFamily="18" charset="0"/>
              </a:rPr>
              <a:t>Methods evolving:</a:t>
            </a:r>
            <a:endParaRPr lang="en-US" sz="1800">
              <a:ea typeface="MS Mincho" panose="02020609040205080304" pitchFamily="49" charset="-128"/>
              <a:cs typeface="Times New Roman" panose="02020603050405020304" pitchFamily="18" charset="0"/>
            </a:endParaRPr>
          </a:p>
          <a:p>
            <a:pPr marL="342900" indent="-342900">
              <a:spcBef>
                <a:spcPts val="0"/>
              </a:spcBef>
              <a:buFont typeface="+mj-lt"/>
              <a:buAutoNum type="arabicPeriod"/>
            </a:pPr>
            <a:r>
              <a:rPr lang="en-US" sz="1500">
                <a:ea typeface="Times New Roman" panose="02020603050405020304" pitchFamily="18" charset="0"/>
                <a:cs typeface="Times New Roman" panose="02020603050405020304" pitchFamily="18" charset="0"/>
              </a:rPr>
              <a:t>Order via calling</a:t>
            </a:r>
            <a:endParaRPr lang="en-US" sz="1500">
              <a:ea typeface="MS Mincho" panose="02020609040205080304" pitchFamily="49" charset="-128"/>
              <a:cs typeface="Times New Roman" panose="02020603050405020304" pitchFamily="18" charset="0"/>
            </a:endParaRPr>
          </a:p>
          <a:p>
            <a:pPr marL="342900" indent="-342900">
              <a:spcBef>
                <a:spcPts val="0"/>
              </a:spcBef>
              <a:buFont typeface="+mj-lt"/>
              <a:buAutoNum type="arabicPeriod"/>
            </a:pPr>
            <a:r>
              <a:rPr lang="en-US" sz="1500">
                <a:ea typeface="Times New Roman" panose="02020603050405020304" pitchFamily="18" charset="0"/>
                <a:cs typeface="Times New Roman" panose="02020603050405020304" pitchFamily="18" charset="0"/>
              </a:rPr>
              <a:t>Order online via restaurant website</a:t>
            </a:r>
            <a:endParaRPr lang="en-US" sz="1500">
              <a:ea typeface="MS Mincho" panose="02020609040205080304" pitchFamily="49" charset="-128"/>
              <a:cs typeface="Times New Roman" panose="02020603050405020304" pitchFamily="18" charset="0"/>
            </a:endParaRPr>
          </a:p>
          <a:p>
            <a:pPr marL="342900" indent="-342900">
              <a:spcBef>
                <a:spcPts val="0"/>
              </a:spcBef>
              <a:buFont typeface="+mj-lt"/>
              <a:buAutoNum type="arabicPeriod"/>
            </a:pPr>
            <a:r>
              <a:rPr lang="en-US" sz="1500">
                <a:ea typeface="Times New Roman" panose="02020603050405020304" pitchFamily="18" charset="0"/>
                <a:cs typeface="Times New Roman" panose="02020603050405020304" pitchFamily="18" charset="0"/>
              </a:rPr>
              <a:t>Order online via delivery service company</a:t>
            </a:r>
            <a:endParaRPr lang="en-US" sz="1500">
              <a:ea typeface="MS Mincho" panose="02020609040205080304" pitchFamily="49" charset="-128"/>
              <a:cs typeface="Times New Roman" panose="02020603050405020304" pitchFamily="18" charset="0"/>
            </a:endParaRPr>
          </a:p>
          <a:p>
            <a:pPr marL="342900" indent="-342900">
              <a:spcBef>
                <a:spcPts val="0"/>
              </a:spcBef>
              <a:buFont typeface="+mj-lt"/>
              <a:buAutoNum type="arabicPeriod"/>
            </a:pPr>
            <a:r>
              <a:rPr lang="en-US" sz="1500">
                <a:ea typeface="Times New Roman" panose="02020603050405020304" pitchFamily="18" charset="0"/>
                <a:cs typeface="Times New Roman" panose="02020603050405020304" pitchFamily="18" charset="0"/>
              </a:rPr>
              <a:t>Order via restaurant app</a:t>
            </a:r>
            <a:endParaRPr lang="en-US" sz="1500">
              <a:ea typeface="MS Mincho" panose="02020609040205080304" pitchFamily="49" charset="-128"/>
              <a:cs typeface="Times New Roman" panose="02020603050405020304" pitchFamily="18" charset="0"/>
            </a:endParaRPr>
          </a:p>
          <a:p>
            <a:pPr marL="342900" indent="-342900">
              <a:spcBef>
                <a:spcPts val="0"/>
              </a:spcBef>
              <a:buFont typeface="+mj-lt"/>
              <a:buAutoNum type="arabicPeriod"/>
            </a:pPr>
            <a:r>
              <a:rPr lang="en-US" sz="1500">
                <a:ea typeface="Times New Roman" panose="02020603050405020304" pitchFamily="18" charset="0"/>
                <a:cs typeface="Times New Roman" panose="02020603050405020304" pitchFamily="18" charset="0"/>
              </a:rPr>
              <a:t>Order via delivery 3rd party order aggregators app</a:t>
            </a:r>
            <a:endParaRPr lang="en-US" sz="1500">
              <a:ea typeface="MS Mincho" panose="02020609040205080304" pitchFamily="49" charset="-128"/>
              <a:cs typeface="Times New Roman" panose="02020603050405020304" pitchFamily="18" charset="0"/>
            </a:endParaRPr>
          </a:p>
          <a:p>
            <a:pPr marL="342900" indent="-342900">
              <a:spcBef>
                <a:spcPts val="0"/>
              </a:spcBef>
              <a:buFont typeface="+mj-lt"/>
              <a:buAutoNum type="arabicPeriod"/>
            </a:pPr>
            <a:r>
              <a:rPr lang="en-US" sz="1500">
                <a:ea typeface="Times New Roman" panose="02020603050405020304" pitchFamily="18" charset="0"/>
                <a:cs typeface="Times New Roman" panose="02020603050405020304" pitchFamily="18" charset="0"/>
              </a:rPr>
              <a:t>Order via restaurant website with integrated 3rd party order aggregators</a:t>
            </a:r>
            <a:endParaRPr lang="en-US" sz="1500">
              <a:ea typeface="MS Mincho" panose="02020609040205080304" pitchFamily="49" charset="-128"/>
              <a:cs typeface="Times New Roman" panose="02020603050405020304" pitchFamily="18" charset="0"/>
            </a:endParaRPr>
          </a:p>
        </p:txBody>
      </p:sp>
      <p:sp>
        <p:nvSpPr>
          <p:cNvPr id="18" name="Text Placeholder 4">
            <a:extLst>
              <a:ext uri="{FF2B5EF4-FFF2-40B4-BE49-F238E27FC236}">
                <a16:creationId xmlns:a16="http://schemas.microsoft.com/office/drawing/2014/main" id="{A36030C1-EBD9-4447-9D50-94E34AE1603D}"/>
              </a:ext>
            </a:extLst>
          </p:cNvPr>
          <p:cNvSpPr txBox="1">
            <a:spLocks/>
          </p:cNvSpPr>
          <p:nvPr/>
        </p:nvSpPr>
        <p:spPr>
          <a:xfrm>
            <a:off x="676132" y="5007392"/>
            <a:ext cx="5183188" cy="412633"/>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Lifecycle - Shakeout</a:t>
            </a:r>
          </a:p>
        </p:txBody>
      </p:sp>
      <p:sp>
        <p:nvSpPr>
          <p:cNvPr id="19" name="Content Placeholder 2">
            <a:extLst>
              <a:ext uri="{FF2B5EF4-FFF2-40B4-BE49-F238E27FC236}">
                <a16:creationId xmlns:a16="http://schemas.microsoft.com/office/drawing/2014/main" id="{F102F04A-B661-4C3B-A4EC-DC1ABA80833E}"/>
              </a:ext>
            </a:extLst>
          </p:cNvPr>
          <p:cNvSpPr txBox="1">
            <a:spLocks/>
          </p:cNvSpPr>
          <p:nvPr/>
        </p:nvSpPr>
        <p:spPr>
          <a:xfrm>
            <a:off x="676132" y="5551694"/>
            <a:ext cx="10515600" cy="119564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700" b="0"/>
              <a:t>Currently, innovation needs to be made. Food delivery may take a hit and level out due to Covid-19 improving (Vaccinations, returning to work, etc.). Several mergers and acquisitions have already happened that affect global operations and are dominating the local markets in which they operate. Covid accelerated restaurants in adopting 3</a:t>
            </a:r>
            <a:r>
              <a:rPr lang="en-US" sz="1700" b="0" baseline="30000"/>
              <a:t>rd</a:t>
            </a:r>
            <a:r>
              <a:rPr lang="en-US" sz="1700" b="0"/>
              <a:t> party aggregators and creating their own apps, but will it continue? </a:t>
            </a:r>
          </a:p>
          <a:p>
            <a:endParaRPr lang="en-US" sz="1700" b="0"/>
          </a:p>
        </p:txBody>
      </p:sp>
    </p:spTree>
    <p:extLst>
      <p:ext uri="{BB962C8B-B14F-4D97-AF65-F5344CB8AC3E}">
        <p14:creationId xmlns:p14="http://schemas.microsoft.com/office/powerpoint/2010/main" val="175919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726CA-0E27-4E46-A05D-ED042B771D3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Market Size </a:t>
            </a:r>
            <a:endParaRPr lang="en-US" sz="5400">
              <a:solidFill>
                <a:srgbClr val="FFFFFF"/>
              </a:solidFill>
              <a:cs typeface="Calibri Light"/>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B572C96-2023-4D45-A650-5D50FF582040}"/>
              </a:ext>
            </a:extLst>
          </p:cNvPr>
          <p:cNvSpPr>
            <a:spLocks noGrp="1"/>
          </p:cNvSpPr>
          <p:nvPr>
            <p:ph idx="1"/>
          </p:nvPr>
        </p:nvSpPr>
        <p:spPr>
          <a:xfrm>
            <a:off x="334108" y="2177317"/>
            <a:ext cx="4712676" cy="4351338"/>
          </a:xfrm>
        </p:spPr>
        <p:txBody>
          <a:bodyPr vert="horz" lIns="91440" tIns="45720" rIns="91440" bIns="45720" rtlCol="0" anchor="t">
            <a:normAutofit/>
          </a:bodyPr>
          <a:lstStyle/>
          <a:p>
            <a:pPr marL="0" indent="0">
              <a:buNone/>
            </a:pPr>
            <a:r>
              <a:rPr lang="en-US" sz="2000">
                <a:cs typeface="Calibri" panose="020F0502020204030204"/>
              </a:rPr>
              <a:t>Online Food Delivery Global Market Size (in billions of US dollars)</a:t>
            </a:r>
          </a:p>
          <a:p>
            <a:pPr marL="0" indent="0">
              <a:buNone/>
            </a:pPr>
            <a:endParaRPr lang="en-US" sz="2000">
              <a:cs typeface="Calibri" panose="020F0502020204030204"/>
            </a:endParaRPr>
          </a:p>
        </p:txBody>
      </p:sp>
      <p:pic>
        <p:nvPicPr>
          <p:cNvPr id="7" name="Picture 7" descr="Chart, bar chart&#10;&#10;Description automatically generated">
            <a:extLst>
              <a:ext uri="{FF2B5EF4-FFF2-40B4-BE49-F238E27FC236}">
                <a16:creationId xmlns:a16="http://schemas.microsoft.com/office/drawing/2014/main" id="{2EBEF6BE-4338-49C9-A72A-51F8C71871A5}"/>
              </a:ext>
            </a:extLst>
          </p:cNvPr>
          <p:cNvPicPr>
            <a:picLocks noChangeAspect="1"/>
          </p:cNvPicPr>
          <p:nvPr/>
        </p:nvPicPr>
        <p:blipFill>
          <a:blip r:embed="rId3"/>
          <a:stretch>
            <a:fillRect/>
          </a:stretch>
        </p:blipFill>
        <p:spPr>
          <a:xfrm>
            <a:off x="247395" y="2769661"/>
            <a:ext cx="5384800" cy="3320999"/>
          </a:xfrm>
          <a:prstGeom prst="rect">
            <a:avLst/>
          </a:prstGeom>
        </p:spPr>
      </p:pic>
      <p:pic>
        <p:nvPicPr>
          <p:cNvPr id="6" name="Picture 7" descr="Chart, bar chart&#10;&#10;Description automatically generated">
            <a:extLst>
              <a:ext uri="{FF2B5EF4-FFF2-40B4-BE49-F238E27FC236}">
                <a16:creationId xmlns:a16="http://schemas.microsoft.com/office/drawing/2014/main" id="{93E263C0-713D-4C43-A256-E88927B0284E}"/>
              </a:ext>
            </a:extLst>
          </p:cNvPr>
          <p:cNvPicPr>
            <a:picLocks noChangeAspect="1"/>
          </p:cNvPicPr>
          <p:nvPr/>
        </p:nvPicPr>
        <p:blipFill rotWithShape="1">
          <a:blip r:embed="rId4"/>
          <a:srcRect l="-138" t="2218" r="-125" b="-23"/>
          <a:stretch/>
        </p:blipFill>
        <p:spPr>
          <a:xfrm>
            <a:off x="6233139" y="2509362"/>
            <a:ext cx="5842769" cy="3835974"/>
          </a:xfrm>
          <a:prstGeom prst="rect">
            <a:avLst/>
          </a:prstGeom>
        </p:spPr>
      </p:pic>
    </p:spTree>
    <p:extLst>
      <p:ext uri="{BB962C8B-B14F-4D97-AF65-F5344CB8AC3E}">
        <p14:creationId xmlns:p14="http://schemas.microsoft.com/office/powerpoint/2010/main" val="370308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26CA-0E27-4E46-A05D-ED042B771D33}"/>
              </a:ext>
            </a:extLst>
          </p:cNvPr>
          <p:cNvSpPr>
            <a:spLocks noGrp="1"/>
          </p:cNvSpPr>
          <p:nvPr>
            <p:ph type="title"/>
          </p:nvPr>
        </p:nvSpPr>
        <p:spPr>
          <a:xfrm>
            <a:off x="1837529" y="5626754"/>
            <a:ext cx="8584676" cy="1044301"/>
          </a:xfrm>
        </p:spPr>
        <p:txBody>
          <a:bodyPr vert="horz" lIns="91440" tIns="45720" rIns="91440" bIns="45720" rtlCol="0" anchor="t">
            <a:normAutofit/>
          </a:bodyPr>
          <a:lstStyle/>
          <a:p>
            <a:pPr algn="ctr"/>
            <a:r>
              <a:rPr lang="en-US" sz="4800">
                <a:latin typeface="Calibri"/>
                <a:cs typeface="Calibri"/>
              </a:rPr>
              <a:t>Rivals</a:t>
            </a:r>
          </a:p>
        </p:txBody>
      </p:sp>
      <p:sp>
        <p:nvSpPr>
          <p:cNvPr id="35" name="Oval 34">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EBD2B2B2-1395-4E7B-87A0-BD34551C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336"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4F329563-0961-4426-90D2-2DF4888E5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0101"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86C062C2-3673-4248-BE21-B51B16E63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65"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5" descr="A picture containing text, clock, clipart&#10;&#10;Description automatically generated">
            <a:extLst>
              <a:ext uri="{FF2B5EF4-FFF2-40B4-BE49-F238E27FC236}">
                <a16:creationId xmlns:a16="http://schemas.microsoft.com/office/drawing/2014/main" id="{D29F7311-08DB-477E-AB82-A66F52DBC04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891793" y="2289201"/>
            <a:ext cx="1837944" cy="387691"/>
          </a:xfrm>
          <a:prstGeom prst="rect">
            <a:avLst/>
          </a:prstGeom>
        </p:spPr>
      </p:pic>
      <p:pic>
        <p:nvPicPr>
          <p:cNvPr id="10" name="Picture 11">
            <a:extLst>
              <a:ext uri="{FF2B5EF4-FFF2-40B4-BE49-F238E27FC236}">
                <a16:creationId xmlns:a16="http://schemas.microsoft.com/office/drawing/2014/main" id="{E52C2C73-FA54-458D-889A-0E4DAE3C0FB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13988" y="1658538"/>
            <a:ext cx="1837266" cy="1837266"/>
          </a:xfrm>
          <a:prstGeom prst="rect">
            <a:avLst/>
          </a:prstGeom>
        </p:spPr>
      </p:pic>
      <p:pic>
        <p:nvPicPr>
          <p:cNvPr id="23" name="Picture 24" descr="Logo&#10;&#10;Description automatically generated">
            <a:extLst>
              <a:ext uri="{FF2B5EF4-FFF2-40B4-BE49-F238E27FC236}">
                <a16:creationId xmlns:a16="http://schemas.microsoft.com/office/drawing/2014/main" id="{1819CBED-35CD-493C-810C-538A62F1A3BD}"/>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56737" y="2379266"/>
            <a:ext cx="2751661" cy="321468"/>
          </a:xfrm>
          <a:prstGeom prst="rect">
            <a:avLst/>
          </a:prstGeom>
        </p:spPr>
      </p:pic>
      <p:sp>
        <p:nvSpPr>
          <p:cNvPr id="3" name="Rectangle: Rounded Corners 2">
            <a:extLst>
              <a:ext uri="{FF2B5EF4-FFF2-40B4-BE49-F238E27FC236}">
                <a16:creationId xmlns:a16="http://schemas.microsoft.com/office/drawing/2014/main" id="{2FD059D6-492C-4256-9EB3-FE1DD58D3B91}"/>
              </a:ext>
            </a:extLst>
          </p:cNvPr>
          <p:cNvSpPr/>
          <p:nvPr/>
        </p:nvSpPr>
        <p:spPr>
          <a:xfrm>
            <a:off x="884769" y="4334933"/>
            <a:ext cx="2988732" cy="948267"/>
          </a:xfrm>
          <a:prstGeom prst="roundRect">
            <a:avLst/>
          </a:prstGeom>
          <a:solidFill>
            <a:schemeClr val="tx2">
              <a:lumMod val="90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cs typeface="Calibri"/>
              </a:rPr>
              <a:t>In 2020: </a:t>
            </a:r>
            <a:endParaRPr lang="en-US">
              <a:solidFill>
                <a:schemeClr val="bg1"/>
              </a:solidFill>
            </a:endParaRPr>
          </a:p>
          <a:p>
            <a:pPr algn="ctr"/>
            <a:r>
              <a:rPr lang="en-US">
                <a:solidFill>
                  <a:schemeClr val="bg1"/>
                </a:solidFill>
                <a:cs typeface="Calibri"/>
              </a:rPr>
              <a:t>18 million users</a:t>
            </a:r>
            <a:endParaRPr lang="en-US">
              <a:solidFill>
                <a:schemeClr val="bg1"/>
              </a:solidFill>
            </a:endParaRPr>
          </a:p>
          <a:p>
            <a:pPr algn="ctr"/>
            <a:r>
              <a:rPr lang="en-US">
                <a:solidFill>
                  <a:schemeClr val="bg1"/>
                </a:solidFill>
                <a:cs typeface="Calibri"/>
              </a:rPr>
              <a:t>$2.9 billion in Revenue</a:t>
            </a:r>
          </a:p>
        </p:txBody>
      </p:sp>
      <p:sp>
        <p:nvSpPr>
          <p:cNvPr id="16" name="Rectangle: Rounded Corners 15">
            <a:extLst>
              <a:ext uri="{FF2B5EF4-FFF2-40B4-BE49-F238E27FC236}">
                <a16:creationId xmlns:a16="http://schemas.microsoft.com/office/drawing/2014/main" id="{5E178B3A-CD99-4AEE-A7D1-AE337238B3F4}"/>
              </a:ext>
            </a:extLst>
          </p:cNvPr>
          <p:cNvSpPr/>
          <p:nvPr/>
        </p:nvSpPr>
        <p:spPr>
          <a:xfrm>
            <a:off x="4616452" y="4334933"/>
            <a:ext cx="3020482" cy="948267"/>
          </a:xfrm>
          <a:prstGeom prst="roundRect">
            <a:avLst/>
          </a:prstGeom>
          <a:solidFill>
            <a:schemeClr val="tx2">
              <a:lumMod val="90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ea typeface="+mn-lt"/>
                <a:cs typeface="+mn-lt"/>
              </a:rPr>
              <a:t>In 2020: </a:t>
            </a:r>
          </a:p>
          <a:p>
            <a:pPr algn="ctr"/>
            <a:r>
              <a:rPr lang="en-US">
                <a:solidFill>
                  <a:schemeClr val="bg1"/>
                </a:solidFill>
                <a:ea typeface="+mn-lt"/>
                <a:cs typeface="+mn-lt"/>
              </a:rPr>
              <a:t>66 million users</a:t>
            </a:r>
          </a:p>
          <a:p>
            <a:pPr algn="ctr"/>
            <a:r>
              <a:rPr lang="en-US">
                <a:solidFill>
                  <a:schemeClr val="bg1"/>
                </a:solidFill>
                <a:cs typeface="Calibri"/>
              </a:rPr>
              <a:t>$4.8 billion in Revenue</a:t>
            </a:r>
          </a:p>
        </p:txBody>
      </p:sp>
      <p:sp>
        <p:nvSpPr>
          <p:cNvPr id="17" name="Rectangle: Rounded Corners 16">
            <a:extLst>
              <a:ext uri="{FF2B5EF4-FFF2-40B4-BE49-F238E27FC236}">
                <a16:creationId xmlns:a16="http://schemas.microsoft.com/office/drawing/2014/main" id="{6D5E16DF-52DB-41BF-9177-5F50E45C0B93}"/>
              </a:ext>
            </a:extLst>
          </p:cNvPr>
          <p:cNvSpPr/>
          <p:nvPr/>
        </p:nvSpPr>
        <p:spPr>
          <a:xfrm>
            <a:off x="8449735" y="4334932"/>
            <a:ext cx="3014132" cy="948267"/>
          </a:xfrm>
          <a:prstGeom prst="roundRect">
            <a:avLst/>
          </a:prstGeom>
          <a:solidFill>
            <a:schemeClr val="tx2">
              <a:lumMod val="90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ea typeface="+mn-lt"/>
                <a:cs typeface="+mn-lt"/>
              </a:rPr>
              <a:t>In 2020: </a:t>
            </a:r>
          </a:p>
          <a:p>
            <a:pPr algn="ctr"/>
            <a:r>
              <a:rPr lang="en-US">
                <a:solidFill>
                  <a:schemeClr val="bg1"/>
                </a:solidFill>
                <a:ea typeface="+mn-lt"/>
                <a:cs typeface="+mn-lt"/>
              </a:rPr>
              <a:t>31.4 million users</a:t>
            </a:r>
          </a:p>
          <a:p>
            <a:pPr algn="ctr"/>
            <a:r>
              <a:rPr lang="en-US">
                <a:solidFill>
                  <a:schemeClr val="bg1"/>
                </a:solidFill>
                <a:cs typeface="Calibri"/>
              </a:rPr>
              <a:t>$1.8 billion in Revenue</a:t>
            </a:r>
          </a:p>
        </p:txBody>
      </p:sp>
    </p:spTree>
    <p:extLst>
      <p:ext uri="{BB962C8B-B14F-4D97-AF65-F5344CB8AC3E}">
        <p14:creationId xmlns:p14="http://schemas.microsoft.com/office/powerpoint/2010/main" val="12051715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1D8DF-C09F-46DA-800B-95FBA1B27C6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Highly Competitive Industry</a:t>
            </a:r>
          </a:p>
        </p:txBody>
      </p:sp>
      <p:graphicFrame>
        <p:nvGraphicFramePr>
          <p:cNvPr id="11" name="Table 12">
            <a:extLst>
              <a:ext uri="{FF2B5EF4-FFF2-40B4-BE49-F238E27FC236}">
                <a16:creationId xmlns:a16="http://schemas.microsoft.com/office/drawing/2014/main" id="{11C0CAB0-D8B3-4480-8456-A0050AEB2CA7}"/>
              </a:ext>
            </a:extLst>
          </p:cNvPr>
          <p:cNvGraphicFramePr>
            <a:graphicFrameLocks noGrp="1"/>
          </p:cNvGraphicFramePr>
          <p:nvPr>
            <p:extLst>
              <p:ext uri="{D42A27DB-BD31-4B8C-83A1-F6EECF244321}">
                <p14:modId xmlns:p14="http://schemas.microsoft.com/office/powerpoint/2010/main" val="198397121"/>
              </p:ext>
            </p:extLst>
          </p:nvPr>
        </p:nvGraphicFramePr>
        <p:xfrm>
          <a:off x="5281245" y="1535723"/>
          <a:ext cx="5726131" cy="2049996"/>
        </p:xfrm>
        <a:graphic>
          <a:graphicData uri="http://schemas.openxmlformats.org/drawingml/2006/table">
            <a:tbl>
              <a:tblPr firstRow="1" bandRow="1">
                <a:tableStyleId>{9D7B26C5-4107-4FEC-AEDC-1716B250A1EF}</a:tableStyleId>
              </a:tblPr>
              <a:tblGrid>
                <a:gridCol w="1798902">
                  <a:extLst>
                    <a:ext uri="{9D8B030D-6E8A-4147-A177-3AD203B41FA5}">
                      <a16:colId xmlns:a16="http://schemas.microsoft.com/office/drawing/2014/main" val="293842727"/>
                    </a:ext>
                  </a:extLst>
                </a:gridCol>
                <a:gridCol w="1324707">
                  <a:extLst>
                    <a:ext uri="{9D8B030D-6E8A-4147-A177-3AD203B41FA5}">
                      <a16:colId xmlns:a16="http://schemas.microsoft.com/office/drawing/2014/main" val="3366010560"/>
                    </a:ext>
                  </a:extLst>
                </a:gridCol>
                <a:gridCol w="1289538">
                  <a:extLst>
                    <a:ext uri="{9D8B030D-6E8A-4147-A177-3AD203B41FA5}">
                      <a16:colId xmlns:a16="http://schemas.microsoft.com/office/drawing/2014/main" val="3180699425"/>
                    </a:ext>
                  </a:extLst>
                </a:gridCol>
                <a:gridCol w="1312984">
                  <a:extLst>
                    <a:ext uri="{9D8B030D-6E8A-4147-A177-3AD203B41FA5}">
                      <a16:colId xmlns:a16="http://schemas.microsoft.com/office/drawing/2014/main" val="3750717226"/>
                    </a:ext>
                  </a:extLst>
                </a:gridCol>
              </a:tblGrid>
              <a:tr h="512499">
                <a:tc>
                  <a:txBody>
                    <a:bodyPr/>
                    <a:lstStyle/>
                    <a:p>
                      <a:endParaRPr lang="en-US"/>
                    </a:p>
                  </a:txBody>
                  <a:tcPr/>
                </a:tc>
                <a:tc>
                  <a:txBody>
                    <a:bodyPr/>
                    <a:lstStyle/>
                    <a:p>
                      <a:r>
                        <a:rPr lang="en-US" b="1">
                          <a:solidFill>
                            <a:schemeClr val="accent4">
                              <a:lumMod val="75000"/>
                            </a:schemeClr>
                          </a:solidFill>
                        </a:rPr>
                        <a:t>DoorDash</a:t>
                      </a:r>
                    </a:p>
                  </a:txBody>
                  <a:tcPr/>
                </a:tc>
                <a:tc>
                  <a:txBody>
                    <a:bodyPr/>
                    <a:lstStyle/>
                    <a:p>
                      <a:r>
                        <a:rPr lang="en-US" b="1">
                          <a:solidFill>
                            <a:schemeClr val="accent4">
                              <a:lumMod val="75000"/>
                            </a:schemeClr>
                          </a:solidFill>
                        </a:rPr>
                        <a:t>Uber Eats</a:t>
                      </a:r>
                    </a:p>
                  </a:txBody>
                  <a:tcPr/>
                </a:tc>
                <a:tc>
                  <a:txBody>
                    <a:bodyPr/>
                    <a:lstStyle/>
                    <a:p>
                      <a:r>
                        <a:rPr lang="en-US" b="1">
                          <a:solidFill>
                            <a:schemeClr val="accent4">
                              <a:lumMod val="75000"/>
                            </a:schemeClr>
                          </a:solidFill>
                        </a:rPr>
                        <a:t>GrubHub</a:t>
                      </a:r>
                    </a:p>
                  </a:txBody>
                  <a:tcPr/>
                </a:tc>
                <a:extLst>
                  <a:ext uri="{0D108BD9-81ED-4DB2-BD59-A6C34878D82A}">
                    <a16:rowId xmlns:a16="http://schemas.microsoft.com/office/drawing/2014/main" val="4223545843"/>
                  </a:ext>
                </a:extLst>
              </a:tr>
              <a:tr h="512499">
                <a:tc>
                  <a:txBody>
                    <a:bodyPr/>
                    <a:lstStyle/>
                    <a:p>
                      <a:r>
                        <a:rPr lang="en-US" b="1">
                          <a:solidFill>
                            <a:schemeClr val="accent1">
                              <a:lumMod val="75000"/>
                            </a:schemeClr>
                          </a:solidFill>
                        </a:rPr>
                        <a:t>DoorDash</a:t>
                      </a:r>
                    </a:p>
                  </a:txBody>
                  <a:tcPr/>
                </a:tc>
                <a:tc>
                  <a:txBody>
                    <a:bodyPr/>
                    <a:lstStyle/>
                    <a:p>
                      <a:pPr algn="ctr"/>
                      <a:r>
                        <a:rPr lang="en-US"/>
                        <a:t>-</a:t>
                      </a:r>
                    </a:p>
                  </a:txBody>
                  <a:tcPr/>
                </a:tc>
                <a:tc>
                  <a:txBody>
                    <a:bodyPr/>
                    <a:lstStyle/>
                    <a:p>
                      <a:pPr algn="ctr"/>
                      <a:r>
                        <a:rPr lang="en-US"/>
                        <a:t>21%</a:t>
                      </a:r>
                    </a:p>
                  </a:txBody>
                  <a:tcPr/>
                </a:tc>
                <a:tc>
                  <a:txBody>
                    <a:bodyPr/>
                    <a:lstStyle/>
                    <a:p>
                      <a:pPr algn="ctr"/>
                      <a:r>
                        <a:rPr lang="en-US"/>
                        <a:t>25%</a:t>
                      </a:r>
                    </a:p>
                  </a:txBody>
                  <a:tcPr/>
                </a:tc>
                <a:extLst>
                  <a:ext uri="{0D108BD9-81ED-4DB2-BD59-A6C34878D82A}">
                    <a16:rowId xmlns:a16="http://schemas.microsoft.com/office/drawing/2014/main" val="3269926202"/>
                  </a:ext>
                </a:extLst>
              </a:tr>
              <a:tr h="512499">
                <a:tc>
                  <a:txBody>
                    <a:bodyPr/>
                    <a:lstStyle/>
                    <a:p>
                      <a:r>
                        <a:rPr lang="en-US" b="1">
                          <a:solidFill>
                            <a:schemeClr val="accent1">
                              <a:lumMod val="75000"/>
                            </a:schemeClr>
                          </a:solidFill>
                        </a:rPr>
                        <a:t>Uber Eats</a:t>
                      </a:r>
                    </a:p>
                  </a:txBody>
                  <a:tcPr/>
                </a:tc>
                <a:tc>
                  <a:txBody>
                    <a:bodyPr/>
                    <a:lstStyle/>
                    <a:p>
                      <a:pPr algn="ctr"/>
                      <a:r>
                        <a:rPr lang="en-US"/>
                        <a:t>43%</a:t>
                      </a:r>
                    </a:p>
                  </a:txBody>
                  <a:tcPr/>
                </a:tc>
                <a:tc>
                  <a:txBody>
                    <a:bodyPr/>
                    <a:lstStyle/>
                    <a:p>
                      <a:pPr algn="ctr"/>
                      <a:r>
                        <a:rPr lang="en-US"/>
                        <a:t>-</a:t>
                      </a:r>
                    </a:p>
                  </a:txBody>
                  <a:tcPr/>
                </a:tc>
                <a:tc>
                  <a:txBody>
                    <a:bodyPr/>
                    <a:lstStyle/>
                    <a:p>
                      <a:pPr algn="ctr"/>
                      <a:r>
                        <a:rPr lang="en-US"/>
                        <a:t>28%</a:t>
                      </a:r>
                    </a:p>
                  </a:txBody>
                  <a:tcPr/>
                </a:tc>
                <a:extLst>
                  <a:ext uri="{0D108BD9-81ED-4DB2-BD59-A6C34878D82A}">
                    <a16:rowId xmlns:a16="http://schemas.microsoft.com/office/drawing/2014/main" val="3567690854"/>
                  </a:ext>
                </a:extLst>
              </a:tr>
              <a:tr h="512499">
                <a:tc>
                  <a:txBody>
                    <a:bodyPr/>
                    <a:lstStyle/>
                    <a:p>
                      <a:r>
                        <a:rPr lang="en-US" b="1">
                          <a:solidFill>
                            <a:schemeClr val="accent1">
                              <a:lumMod val="75000"/>
                            </a:schemeClr>
                          </a:solidFill>
                        </a:rPr>
                        <a:t>GrubHub</a:t>
                      </a:r>
                    </a:p>
                  </a:txBody>
                  <a:tcPr/>
                </a:tc>
                <a:tc>
                  <a:txBody>
                    <a:bodyPr/>
                    <a:lstStyle/>
                    <a:p>
                      <a:pPr algn="ctr"/>
                      <a:r>
                        <a:rPr lang="en-US"/>
                        <a:t>42%</a:t>
                      </a:r>
                    </a:p>
                  </a:txBody>
                  <a:tcPr/>
                </a:tc>
                <a:tc>
                  <a:txBody>
                    <a:bodyPr/>
                    <a:lstStyle/>
                    <a:p>
                      <a:pPr algn="ctr"/>
                      <a:r>
                        <a:rPr lang="en-US"/>
                        <a:t>22%</a:t>
                      </a:r>
                    </a:p>
                  </a:txBody>
                  <a:tcPr/>
                </a:tc>
                <a:tc>
                  <a:txBody>
                    <a:bodyPr/>
                    <a:lstStyle/>
                    <a:p>
                      <a:pPr algn="ctr"/>
                      <a:r>
                        <a:rPr lang="en-US"/>
                        <a:t>-</a:t>
                      </a:r>
                    </a:p>
                  </a:txBody>
                  <a:tcPr/>
                </a:tc>
                <a:extLst>
                  <a:ext uri="{0D108BD9-81ED-4DB2-BD59-A6C34878D82A}">
                    <a16:rowId xmlns:a16="http://schemas.microsoft.com/office/drawing/2014/main" val="2571167390"/>
                  </a:ext>
                </a:extLst>
              </a:tr>
            </a:tbl>
          </a:graphicData>
        </a:graphic>
      </p:graphicFrame>
      <p:sp>
        <p:nvSpPr>
          <p:cNvPr id="13" name="TextBox 12">
            <a:extLst>
              <a:ext uri="{FF2B5EF4-FFF2-40B4-BE49-F238E27FC236}">
                <a16:creationId xmlns:a16="http://schemas.microsoft.com/office/drawing/2014/main" id="{865D84FC-3732-4190-9F1B-DB5B57CD42F2}"/>
              </a:ext>
            </a:extLst>
          </p:cNvPr>
          <p:cNvSpPr txBox="1"/>
          <p:nvPr/>
        </p:nvSpPr>
        <p:spPr>
          <a:xfrm>
            <a:off x="5169877" y="515816"/>
            <a:ext cx="59436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Meal Delivery - U.S. Customer Overlap</a:t>
            </a:r>
          </a:p>
          <a:p>
            <a:r>
              <a:rPr lang="en-US" sz="1600">
                <a:cs typeface="Calibri"/>
              </a:rPr>
              <a:t>How many </a:t>
            </a:r>
            <a:r>
              <a:rPr lang="en-US" sz="1600" b="1">
                <a:solidFill>
                  <a:schemeClr val="accent1">
                    <a:lumMod val="75000"/>
                  </a:schemeClr>
                </a:solidFill>
                <a:cs typeface="Calibri"/>
              </a:rPr>
              <a:t>customers </a:t>
            </a:r>
            <a:r>
              <a:rPr lang="en-US" sz="1600">
                <a:cs typeface="Calibri"/>
              </a:rPr>
              <a:t>also used a </a:t>
            </a:r>
            <a:r>
              <a:rPr lang="en-US" sz="1600" b="1">
                <a:solidFill>
                  <a:schemeClr val="accent4">
                    <a:lumMod val="75000"/>
                  </a:schemeClr>
                </a:solidFill>
                <a:cs typeface="Calibri"/>
              </a:rPr>
              <a:t>competitor</a:t>
            </a:r>
            <a:r>
              <a:rPr lang="en-US" sz="1600">
                <a:cs typeface="Calibri"/>
              </a:rPr>
              <a:t> in the first quarter of 2021?</a:t>
            </a:r>
          </a:p>
        </p:txBody>
      </p:sp>
      <p:sp>
        <p:nvSpPr>
          <p:cNvPr id="17" name="TextBox 16">
            <a:extLst>
              <a:ext uri="{FF2B5EF4-FFF2-40B4-BE49-F238E27FC236}">
                <a16:creationId xmlns:a16="http://schemas.microsoft.com/office/drawing/2014/main" id="{496EA101-D7B3-4063-A9AD-530A62767205}"/>
              </a:ext>
            </a:extLst>
          </p:cNvPr>
          <p:cNvSpPr txBox="1"/>
          <p:nvPr/>
        </p:nvSpPr>
        <p:spPr>
          <a:xfrm>
            <a:off x="5169876" y="3997569"/>
            <a:ext cx="59436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Ways Rivals Compete</a:t>
            </a:r>
          </a:p>
          <a:p>
            <a:pPr marL="457200" indent="-457200">
              <a:buFont typeface="Arial"/>
              <a:buChar char="•"/>
            </a:pPr>
            <a:r>
              <a:rPr lang="en-US" sz="2000">
                <a:cs typeface="Calibri"/>
              </a:rPr>
              <a:t>Adding new restaurants</a:t>
            </a:r>
          </a:p>
          <a:p>
            <a:pPr marL="457200" indent="-457200">
              <a:buFont typeface="Arial"/>
              <a:buChar char="•"/>
            </a:pPr>
            <a:r>
              <a:rPr lang="en-US" sz="2000">
                <a:cs typeface="Calibri"/>
              </a:rPr>
              <a:t>Offering discounts to customers</a:t>
            </a:r>
          </a:p>
          <a:p>
            <a:pPr marL="457200" indent="-457200">
              <a:buFont typeface="Arial"/>
              <a:buChar char="•"/>
            </a:pPr>
            <a:r>
              <a:rPr lang="en-US" sz="2000">
                <a:cs typeface="Calibri"/>
              </a:rPr>
              <a:t>Improving their website and application designs</a:t>
            </a:r>
          </a:p>
        </p:txBody>
      </p:sp>
    </p:spTree>
    <p:extLst>
      <p:ext uri="{BB962C8B-B14F-4D97-AF65-F5344CB8AC3E}">
        <p14:creationId xmlns:p14="http://schemas.microsoft.com/office/powerpoint/2010/main" val="159828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1">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AAD3A-E0E8-4890-BA21-37A60012A644}"/>
              </a:ext>
            </a:extLst>
          </p:cNvPr>
          <p:cNvSpPr>
            <a:spLocks noGrp="1"/>
          </p:cNvSpPr>
          <p:nvPr>
            <p:ph type="title"/>
          </p:nvPr>
        </p:nvSpPr>
        <p:spPr>
          <a:xfrm>
            <a:off x="992206" y="1608667"/>
            <a:ext cx="2823275" cy="4501127"/>
          </a:xfrm>
        </p:spPr>
        <p:txBody>
          <a:bodyPr anchor="t">
            <a:normAutofit/>
          </a:bodyPr>
          <a:lstStyle/>
          <a:p>
            <a:pPr algn="r"/>
            <a:r>
              <a:rPr lang="en-US" sz="3200">
                <a:solidFill>
                  <a:srgbClr val="FFFFFF"/>
                </a:solidFill>
                <a:cs typeface="Calibri Light"/>
              </a:rPr>
              <a:t>Key Performance Indicators</a:t>
            </a:r>
            <a:endParaRPr lang="en-US" sz="3200">
              <a:solidFill>
                <a:srgbClr val="FFFFFF"/>
              </a:solidFill>
            </a:endParaRPr>
          </a:p>
        </p:txBody>
      </p:sp>
      <p:sp>
        <p:nvSpPr>
          <p:cNvPr id="3" name="Content Placeholder 2">
            <a:extLst>
              <a:ext uri="{FF2B5EF4-FFF2-40B4-BE49-F238E27FC236}">
                <a16:creationId xmlns:a16="http://schemas.microsoft.com/office/drawing/2014/main" id="{A91928B6-33A0-4CCE-9BDE-9CCD0037A132}"/>
              </a:ext>
            </a:extLst>
          </p:cNvPr>
          <p:cNvSpPr>
            <a:spLocks noGrp="1"/>
          </p:cNvSpPr>
          <p:nvPr>
            <p:ph sz="half" idx="1"/>
          </p:nvPr>
        </p:nvSpPr>
        <p:spPr>
          <a:xfrm>
            <a:off x="4547698" y="271573"/>
            <a:ext cx="3421958" cy="5838221"/>
          </a:xfrm>
        </p:spPr>
        <p:txBody>
          <a:bodyPr vert="horz" lIns="91440" tIns="45720" rIns="91440" bIns="45720" rtlCol="0" anchor="t">
            <a:normAutofit fontScale="92500" lnSpcReduction="10000"/>
          </a:bodyPr>
          <a:lstStyle/>
          <a:p>
            <a:pPr marL="0" indent="0">
              <a:buNone/>
            </a:pPr>
            <a:r>
              <a:rPr lang="en-US" sz="2400" b="1">
                <a:solidFill>
                  <a:schemeClr val="bg1">
                    <a:lumMod val="95000"/>
                    <a:lumOff val="5000"/>
                  </a:schemeClr>
                </a:solidFill>
                <a:cs typeface="Calibri"/>
              </a:rPr>
              <a:t>Platform KPIs</a:t>
            </a:r>
          </a:p>
          <a:p>
            <a:r>
              <a:rPr lang="en-US" sz="2200">
                <a:cs typeface="Calibri"/>
              </a:rPr>
              <a:t>Total Number of Orders</a:t>
            </a:r>
          </a:p>
          <a:p>
            <a:r>
              <a:rPr lang="en-US" sz="2200">
                <a:cs typeface="Calibri"/>
              </a:rPr>
              <a:t>Average Number of Deliveries/Orders Per Hour</a:t>
            </a:r>
          </a:p>
          <a:p>
            <a:r>
              <a:rPr lang="en-US" sz="2200">
                <a:cs typeface="Calibri"/>
              </a:rPr>
              <a:t>Average Profit Per Delivery</a:t>
            </a:r>
          </a:p>
          <a:p>
            <a:r>
              <a:rPr lang="en-US" sz="2200">
                <a:cs typeface="Calibri"/>
              </a:rPr>
              <a:t>Average Order Duration</a:t>
            </a:r>
          </a:p>
          <a:p>
            <a:pPr lvl="1"/>
            <a:r>
              <a:rPr lang="en-US" sz="2000">
                <a:cs typeface="Calibri"/>
              </a:rPr>
              <a:t>Sum of Delivery Time ÷ Total Amount of Orders</a:t>
            </a:r>
          </a:p>
          <a:p>
            <a:endParaRPr lang="en-US" sz="2000">
              <a:cs typeface="Calibri"/>
            </a:endParaRPr>
          </a:p>
          <a:p>
            <a:endParaRPr lang="en-US" sz="2000">
              <a:solidFill>
                <a:srgbClr val="FFFFFF"/>
              </a:solidFill>
              <a:cs typeface="Calibri"/>
            </a:endParaRPr>
          </a:p>
          <a:p>
            <a:pPr marL="0" indent="0">
              <a:buNone/>
            </a:pPr>
            <a:r>
              <a:rPr lang="en-US" sz="2400" b="1">
                <a:solidFill>
                  <a:schemeClr val="bg1">
                    <a:lumMod val="95000"/>
                    <a:lumOff val="5000"/>
                  </a:schemeClr>
                </a:solidFill>
                <a:cs typeface="Calibri"/>
              </a:rPr>
              <a:t>Driver &amp; Restaurant KPIs</a:t>
            </a:r>
            <a:endParaRPr lang="en-US" sz="2400" b="1">
              <a:solidFill>
                <a:schemeClr val="bg1">
                  <a:lumMod val="95000"/>
                  <a:lumOff val="5000"/>
                </a:schemeClr>
              </a:solidFill>
              <a:ea typeface="+mn-lt"/>
              <a:cs typeface="+mn-lt"/>
            </a:endParaRPr>
          </a:p>
          <a:p>
            <a:r>
              <a:rPr lang="en-US" sz="2000">
                <a:cs typeface="Calibri"/>
              </a:rPr>
              <a:t>Percentage of Drivers Is On Order or Idle</a:t>
            </a:r>
            <a:endParaRPr lang="en-US" sz="2000">
              <a:ea typeface="+mn-lt"/>
              <a:cs typeface="+mn-lt"/>
            </a:endParaRPr>
          </a:p>
          <a:p>
            <a:pPr lvl="1"/>
            <a:r>
              <a:rPr lang="en-US" sz="2000">
                <a:cs typeface="Calibri"/>
              </a:rPr>
              <a:t>(Driver On Order </a:t>
            </a:r>
            <a:r>
              <a:rPr lang="en-US" sz="2000">
                <a:ea typeface="+mn-lt"/>
                <a:cs typeface="+mn-lt"/>
              </a:rPr>
              <a:t>÷ Total Active Drivers) x 100</a:t>
            </a:r>
          </a:p>
          <a:p>
            <a:pPr lvl="1"/>
            <a:r>
              <a:rPr lang="en-US" sz="2000">
                <a:cs typeface="Calibri"/>
              </a:rPr>
              <a:t>(Driver On Idle </a:t>
            </a:r>
            <a:r>
              <a:rPr lang="en-US" sz="2000">
                <a:ea typeface="+mn-lt"/>
                <a:cs typeface="+mn-lt"/>
              </a:rPr>
              <a:t>÷ Total Active Drivers) x 100</a:t>
            </a:r>
          </a:p>
          <a:p>
            <a:r>
              <a:rPr lang="en-US" sz="2000">
                <a:cs typeface="Calibri"/>
              </a:rPr>
              <a:t>Number of Support Tickets</a:t>
            </a:r>
            <a:endParaRPr lang="en-US"/>
          </a:p>
        </p:txBody>
      </p:sp>
      <p:sp>
        <p:nvSpPr>
          <p:cNvPr id="4" name="Content Placeholder 3">
            <a:extLst>
              <a:ext uri="{FF2B5EF4-FFF2-40B4-BE49-F238E27FC236}">
                <a16:creationId xmlns:a16="http://schemas.microsoft.com/office/drawing/2014/main" id="{107A2E83-2B5A-4AA8-B6A1-65AEB54450AD}"/>
              </a:ext>
            </a:extLst>
          </p:cNvPr>
          <p:cNvSpPr>
            <a:spLocks noGrp="1"/>
          </p:cNvSpPr>
          <p:nvPr>
            <p:ph sz="half" idx="2"/>
          </p:nvPr>
        </p:nvSpPr>
        <p:spPr>
          <a:xfrm>
            <a:off x="8289696" y="1608667"/>
            <a:ext cx="3421957" cy="4501127"/>
          </a:xfrm>
        </p:spPr>
        <p:txBody>
          <a:bodyPr vert="horz" lIns="91440" tIns="45720" rIns="91440" bIns="45720" rtlCol="0" anchor="t">
            <a:normAutofit fontScale="92500" lnSpcReduction="10000"/>
          </a:bodyPr>
          <a:lstStyle/>
          <a:p>
            <a:pPr marL="0" indent="0">
              <a:buNone/>
            </a:pPr>
            <a:endParaRPr lang="en-US" sz="2000">
              <a:ea typeface="+mn-lt"/>
              <a:cs typeface="+mn-lt"/>
            </a:endParaRPr>
          </a:p>
          <a:p>
            <a:pPr marL="0" indent="0">
              <a:buNone/>
            </a:pPr>
            <a:endParaRPr lang="en-US" sz="2000">
              <a:cs typeface="Calibri" panose="020F0502020204030204"/>
            </a:endParaRPr>
          </a:p>
          <a:p>
            <a:pPr marL="0" indent="0">
              <a:buNone/>
            </a:pPr>
            <a:endParaRPr lang="en-US" sz="2000">
              <a:cs typeface="Calibri" panose="020F0502020204030204"/>
            </a:endParaRPr>
          </a:p>
          <a:p>
            <a:endParaRPr lang="en-US" sz="2000">
              <a:cs typeface="Calibri" panose="020F0502020204030204"/>
            </a:endParaRPr>
          </a:p>
        </p:txBody>
      </p:sp>
      <p:sp>
        <p:nvSpPr>
          <p:cNvPr id="5" name="TextBox 4">
            <a:extLst>
              <a:ext uri="{FF2B5EF4-FFF2-40B4-BE49-F238E27FC236}">
                <a16:creationId xmlns:a16="http://schemas.microsoft.com/office/drawing/2014/main" id="{A89078AD-AC0C-4B65-9B69-BEC5E1FC6AD0}"/>
              </a:ext>
            </a:extLst>
          </p:cNvPr>
          <p:cNvSpPr txBox="1"/>
          <p:nvPr/>
        </p:nvSpPr>
        <p:spPr>
          <a:xfrm>
            <a:off x="224287" y="2380890"/>
            <a:ext cx="4022785" cy="885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endParaRPr lang="en-US" sz="2800">
              <a:cs typeface="Calibri"/>
            </a:endParaRPr>
          </a:p>
          <a:p>
            <a:pPr marL="742950" lvl="1" indent="-285750">
              <a:lnSpc>
                <a:spcPct val="90000"/>
              </a:lnSpc>
              <a:spcBef>
                <a:spcPts val="1000"/>
              </a:spcBef>
              <a:buFont typeface="Arial"/>
              <a:buChar char="•"/>
            </a:pPr>
            <a:endParaRPr lang="en-US" sz="2000">
              <a:cs typeface="Calibri"/>
            </a:endParaRPr>
          </a:p>
        </p:txBody>
      </p:sp>
      <p:sp>
        <p:nvSpPr>
          <p:cNvPr id="6" name="TextBox 5">
            <a:extLst>
              <a:ext uri="{FF2B5EF4-FFF2-40B4-BE49-F238E27FC236}">
                <a16:creationId xmlns:a16="http://schemas.microsoft.com/office/drawing/2014/main" id="{0002B819-8D8B-4FF4-AE24-3D09ACDB25E0}"/>
              </a:ext>
            </a:extLst>
          </p:cNvPr>
          <p:cNvSpPr txBox="1"/>
          <p:nvPr/>
        </p:nvSpPr>
        <p:spPr>
          <a:xfrm>
            <a:off x="8462512" y="1000665"/>
            <a:ext cx="3102635"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lumMod val="95000"/>
                    <a:lumOff val="5000"/>
                  </a:schemeClr>
                </a:solidFill>
              </a:rPr>
              <a:t>Customer KPIs​</a:t>
            </a:r>
            <a:endParaRPr lang="en-US" sz="2400" b="1">
              <a:solidFill>
                <a:schemeClr val="bg1">
                  <a:lumMod val="95000"/>
                  <a:lumOff val="5000"/>
                </a:schemeClr>
              </a:solidFill>
              <a:cs typeface="Calibri"/>
            </a:endParaRPr>
          </a:p>
          <a:p>
            <a:pPr>
              <a:buChar char="•"/>
            </a:pPr>
            <a:r>
              <a:rPr lang="en-US">
                <a:cs typeface="Arial"/>
              </a:rPr>
              <a:t>Churn Rate​</a:t>
            </a:r>
          </a:p>
          <a:p>
            <a:pPr lvl="1">
              <a:buChar char="•"/>
            </a:pPr>
            <a:r>
              <a:rPr lang="en-US">
                <a:cs typeface="Arial"/>
              </a:rPr>
              <a:t>(Users at Beginning of Period – Users at end of Period) ÷ Users at the Beginning of the Period​</a:t>
            </a:r>
          </a:p>
          <a:p>
            <a:pPr lvl="1"/>
            <a:endParaRPr lang="en-US">
              <a:cs typeface="Arial"/>
            </a:endParaRPr>
          </a:p>
          <a:p>
            <a:pPr>
              <a:buChar char="•"/>
            </a:pPr>
            <a:r>
              <a:rPr lang="en-US">
                <a:cs typeface="Arial"/>
              </a:rPr>
              <a:t>Customer Lifetime Value​</a:t>
            </a:r>
          </a:p>
          <a:p>
            <a:pPr lvl="1">
              <a:buChar char="•"/>
            </a:pPr>
            <a:r>
              <a:rPr lang="en-US">
                <a:cs typeface="Arial"/>
              </a:rPr>
              <a:t>Average Revenue per Account ÷ Churn Rate​</a:t>
            </a:r>
          </a:p>
          <a:p>
            <a:pPr lvl="1"/>
            <a:endParaRPr lang="en-US">
              <a:cs typeface="Arial"/>
            </a:endParaRPr>
          </a:p>
          <a:p>
            <a:pPr>
              <a:buChar char="•"/>
            </a:pPr>
            <a:r>
              <a:rPr lang="en-US">
                <a:cs typeface="Arial"/>
              </a:rPr>
              <a:t>Net Promoter Score​</a:t>
            </a:r>
          </a:p>
          <a:p>
            <a:pPr lvl="1">
              <a:buChar char="•"/>
            </a:pPr>
            <a:r>
              <a:rPr lang="en-US">
                <a:cs typeface="Arial"/>
              </a:rPr>
              <a:t>% Promotors - % Detractors</a:t>
            </a:r>
          </a:p>
          <a:p>
            <a:pPr lvl="1">
              <a:buChar char="•"/>
            </a:pPr>
            <a:r>
              <a:rPr lang="en-US">
                <a:cs typeface="Arial"/>
              </a:rPr>
              <a:t>Promotors score you 9-10 and detractors score you 0-6</a:t>
            </a:r>
          </a:p>
          <a:p>
            <a:endParaRPr lang="en-US">
              <a:cs typeface="Calibri" panose="020F0502020204030204"/>
            </a:endParaRPr>
          </a:p>
        </p:txBody>
      </p:sp>
    </p:spTree>
    <p:extLst>
      <p:ext uri="{BB962C8B-B14F-4D97-AF65-F5344CB8AC3E}">
        <p14:creationId xmlns:p14="http://schemas.microsoft.com/office/powerpoint/2010/main" val="152905057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41E29-DCBB-4E34-9ED8-C774526F0049}"/>
              </a:ext>
            </a:extLst>
          </p:cNvPr>
          <p:cNvSpPr>
            <a:spLocks noGrp="1"/>
          </p:cNvSpPr>
          <p:nvPr>
            <p:ph type="title"/>
          </p:nvPr>
        </p:nvSpPr>
        <p:spPr>
          <a:xfrm>
            <a:off x="6717587" y="188087"/>
            <a:ext cx="5179389" cy="6287961"/>
          </a:xfrm>
        </p:spPr>
        <p:txBody>
          <a:bodyPr vert="horz" lIns="91440" tIns="45720" rIns="91440" bIns="45720" rtlCol="0" anchor="t">
            <a:normAutofit fontScale="90000"/>
          </a:bodyPr>
          <a:lstStyle/>
          <a:p>
            <a:pPr>
              <a:spcAft>
                <a:spcPts val="800"/>
              </a:spcAft>
            </a:pPr>
            <a:r>
              <a:rPr lang="en-US" sz="2000" u="sng" kern="1200">
                <a:solidFill>
                  <a:schemeClr val="bg1"/>
                </a:solidFill>
                <a:latin typeface="+mj-lt"/>
                <a:ea typeface="+mj-ea"/>
                <a:cs typeface="+mj-cs"/>
              </a:rPr>
              <a:t>Winners &amp; Losers</a:t>
            </a:r>
            <a:br>
              <a:rPr lang="en-US" sz="2000" u="sng" kern="1200"/>
            </a:br>
            <a:r>
              <a:rPr lang="en-US" sz="2000" u="sng" kern="1200">
                <a:solidFill>
                  <a:schemeClr val="bg1"/>
                </a:solidFill>
                <a:latin typeface="+mj-lt"/>
                <a:ea typeface="+mj-ea"/>
                <a:cs typeface="+mj-cs"/>
              </a:rPr>
              <a:t>2020 US Market Share</a:t>
            </a:r>
            <a:br>
              <a:rPr lang="en-US" sz="2000" u="sng" kern="1200"/>
            </a:br>
            <a:br>
              <a:rPr lang="en-US" sz="2000" kern="1200"/>
            </a:br>
            <a:r>
              <a:rPr lang="en-US" sz="2000" kern="1200">
                <a:solidFill>
                  <a:schemeClr val="bg1"/>
                </a:solidFill>
                <a:latin typeface="+mj-lt"/>
                <a:ea typeface="+mj-ea"/>
                <a:cs typeface="+mj-cs"/>
              </a:rPr>
              <a:t>Door Dash 45%</a:t>
            </a:r>
            <a:br>
              <a:rPr lang="en-US" sz="2000" kern="1200"/>
            </a:br>
            <a:r>
              <a:rPr lang="en-US" sz="2000" kern="1200">
                <a:solidFill>
                  <a:schemeClr val="bg1"/>
                </a:solidFill>
                <a:latin typeface="+mj-lt"/>
                <a:ea typeface="+mj-ea"/>
                <a:cs typeface="+mj-cs"/>
              </a:rPr>
              <a:t>Uber Eats &amp; Postmates 30%</a:t>
            </a:r>
            <a:br>
              <a:rPr lang="en-US" sz="2000" kern="1200"/>
            </a:br>
            <a:r>
              <a:rPr lang="en-US" sz="2000" kern="1200">
                <a:solidFill>
                  <a:schemeClr val="bg1"/>
                </a:solidFill>
                <a:latin typeface="+mj-lt"/>
                <a:ea typeface="+mj-ea"/>
                <a:cs typeface="+mj-cs"/>
              </a:rPr>
              <a:t>GrubHub 18%</a:t>
            </a:r>
            <a:br>
              <a:rPr lang="en-US" sz="2000" kern="1200"/>
            </a:br>
            <a:br>
              <a:rPr lang="en-US" sz="2000" kern="1200"/>
            </a:br>
            <a:r>
              <a:rPr lang="en-US" sz="2000" kern="1200">
                <a:solidFill>
                  <a:schemeClr val="bg1"/>
                </a:solidFill>
                <a:latin typeface="+mj-lt"/>
                <a:ea typeface="+mj-ea"/>
                <a:cs typeface="+mj-cs"/>
              </a:rPr>
              <a:t>Uber Eats Acquired Postmates in 2020</a:t>
            </a:r>
            <a:br>
              <a:rPr lang="en-US" sz="2000"/>
            </a:br>
            <a:br>
              <a:rPr lang="en-US" sz="2000"/>
            </a:br>
            <a:br>
              <a:rPr lang="en-US" sz="2000"/>
            </a:br>
            <a:r>
              <a:rPr lang="en-US" sz="2400" b="1">
                <a:solidFill>
                  <a:schemeClr val="bg1"/>
                </a:solidFill>
                <a:cs typeface="Calibri Light"/>
              </a:rPr>
              <a:t>Key points:</a:t>
            </a:r>
            <a:br>
              <a:rPr lang="en-US" sz="2000" b="1">
                <a:cs typeface="Calibri Light"/>
              </a:rPr>
            </a:br>
            <a:br>
              <a:rPr lang="en-US" sz="2000">
                <a:cs typeface="Calibri Light"/>
              </a:rPr>
            </a:br>
            <a:r>
              <a:rPr lang="en-US" sz="2000">
                <a:solidFill>
                  <a:schemeClr val="bg1"/>
                </a:solidFill>
                <a:cs typeface="Calibri Light"/>
              </a:rPr>
              <a:t>-DoorDash takes the lead, while Grubhub is struggling during the market.</a:t>
            </a:r>
            <a:br>
              <a:rPr lang="en-US" sz="2000">
                <a:cs typeface="Calibri Light"/>
              </a:rPr>
            </a:br>
            <a:br>
              <a:rPr lang="en-US" sz="2000">
                <a:cs typeface="Calibri Light"/>
              </a:rPr>
            </a:br>
            <a:r>
              <a:rPr lang="en-US" sz="2000">
                <a:solidFill>
                  <a:schemeClr val="bg1"/>
                </a:solidFill>
                <a:cs typeface="Calibri Light"/>
              </a:rPr>
              <a:t>-Uber acquired Postmates to consolidate the market and increase their share</a:t>
            </a:r>
            <a:br>
              <a:rPr lang="en-US" sz="2000">
                <a:cs typeface="Calibri Light"/>
              </a:rPr>
            </a:br>
            <a:br>
              <a:rPr lang="en-US" sz="2000">
                <a:cs typeface="Calibri Light"/>
              </a:rPr>
            </a:br>
            <a:r>
              <a:rPr lang="en-US" sz="2000">
                <a:solidFill>
                  <a:schemeClr val="bg1"/>
                </a:solidFill>
                <a:cs typeface="Calibri Light"/>
              </a:rPr>
              <a:t>-DoorDash takes over the market by diversifying their services through alcohol, prescription, and grocery deliveries. </a:t>
            </a:r>
            <a:br>
              <a:rPr lang="en-US" sz="2000">
                <a:cs typeface="Calibri Light"/>
              </a:rPr>
            </a:br>
            <a:br>
              <a:rPr lang="en-US" sz="2000">
                <a:cs typeface="Calibri Light"/>
              </a:rPr>
            </a:br>
            <a:endParaRPr lang="en-US" sz="2000" kern="1200">
              <a:solidFill>
                <a:schemeClr val="bg1"/>
              </a:solidFill>
              <a:latin typeface="+mj-lt"/>
              <a:cs typeface="Calibri Light"/>
            </a:endParaRPr>
          </a:p>
        </p:txBody>
      </p:sp>
      <p:sp>
        <p:nvSpPr>
          <p:cNvPr id="23" name="Freeform: Shape 15">
            <a:extLst>
              <a:ext uri="{FF2B5EF4-FFF2-40B4-BE49-F238E27FC236}">
                <a16:creationId xmlns:a16="http://schemas.microsoft.com/office/drawing/2014/main" id="{F1AB2A50-5E20-4BC3-954F-034B0BDCD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Freeform: Shape 17">
            <a:extLst>
              <a:ext uri="{FF2B5EF4-FFF2-40B4-BE49-F238E27FC236}">
                <a16:creationId xmlns:a16="http://schemas.microsoft.com/office/drawing/2014/main" id="{41AEA765-5054-4EF9-AF8D-D199F2893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5C0E0062-7D99-4607-9C20-F8FFB845BD63}"/>
              </a:ext>
            </a:extLst>
          </p:cNvPr>
          <p:cNvPicPr>
            <a:picLocks noChangeAspect="1"/>
          </p:cNvPicPr>
          <p:nvPr/>
        </p:nvPicPr>
        <p:blipFill>
          <a:blip r:embed="rId3"/>
          <a:stretch>
            <a:fillRect/>
          </a:stretch>
        </p:blipFill>
        <p:spPr>
          <a:xfrm>
            <a:off x="144703" y="1385695"/>
            <a:ext cx="5734022" cy="3665568"/>
          </a:xfrm>
          <a:prstGeom prst="rect">
            <a:avLst/>
          </a:prstGeom>
        </p:spPr>
      </p:pic>
    </p:spTree>
    <p:extLst>
      <p:ext uri="{BB962C8B-B14F-4D97-AF65-F5344CB8AC3E}">
        <p14:creationId xmlns:p14="http://schemas.microsoft.com/office/powerpoint/2010/main" val="22722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41E29-DCBB-4E34-9ED8-C774526F0049}"/>
              </a:ext>
            </a:extLst>
          </p:cNvPr>
          <p:cNvSpPr>
            <a:spLocks noGrp="1"/>
          </p:cNvSpPr>
          <p:nvPr>
            <p:ph type="title"/>
          </p:nvPr>
        </p:nvSpPr>
        <p:spPr>
          <a:xfrm>
            <a:off x="342900" y="742951"/>
            <a:ext cx="4327525" cy="4962524"/>
          </a:xfrm>
        </p:spPr>
        <p:txBody>
          <a:bodyPr vert="horz" lIns="91440" tIns="45720" rIns="91440" bIns="45720" rtlCol="0" anchor="ctr">
            <a:normAutofit/>
          </a:bodyPr>
          <a:lstStyle/>
          <a:p>
            <a:pPr algn="ctr"/>
            <a:r>
              <a:rPr lang="en-US" sz="4800">
                <a:solidFill>
                  <a:srgbClr val="FFFFFF"/>
                </a:solidFill>
              </a:rPr>
              <a:t>Key Rivals and Their Positions </a:t>
            </a:r>
            <a:endParaRPr lang="en-US"/>
          </a:p>
          <a:p>
            <a:pPr algn="ctr"/>
            <a:endParaRPr lang="en-US"/>
          </a:p>
        </p:txBody>
      </p:sp>
      <p:graphicFrame>
        <p:nvGraphicFramePr>
          <p:cNvPr id="3" name="Content Placeholder 5">
            <a:extLst>
              <a:ext uri="{FF2B5EF4-FFF2-40B4-BE49-F238E27FC236}">
                <a16:creationId xmlns:a16="http://schemas.microsoft.com/office/drawing/2014/main" id="{B8DECAF8-0C85-4582-A20C-63D7349EE081}"/>
              </a:ext>
            </a:extLst>
          </p:cNvPr>
          <p:cNvGraphicFramePr>
            <a:graphicFrameLocks/>
          </p:cNvGraphicFramePr>
          <p:nvPr>
            <p:extLst>
              <p:ext uri="{D42A27DB-BD31-4B8C-83A1-F6EECF244321}">
                <p14:modId xmlns:p14="http://schemas.microsoft.com/office/powerpoint/2010/main" val="1560125168"/>
              </p:ext>
            </p:extLst>
          </p:nvPr>
        </p:nvGraphicFramePr>
        <p:xfrm>
          <a:off x="5439833" y="248708"/>
          <a:ext cx="5990929" cy="6213658"/>
        </p:xfrm>
        <a:graphic>
          <a:graphicData uri="http://schemas.openxmlformats.org/drawingml/2006/table">
            <a:tbl>
              <a:tblPr firstRow="1">
                <a:tableStyleId>{775DCB02-9BB8-47FD-8907-85C794F793BA}</a:tableStyleId>
              </a:tblPr>
              <a:tblGrid>
                <a:gridCol w="1249849">
                  <a:extLst>
                    <a:ext uri="{9D8B030D-6E8A-4147-A177-3AD203B41FA5}">
                      <a16:colId xmlns:a16="http://schemas.microsoft.com/office/drawing/2014/main" val="3083133636"/>
                    </a:ext>
                  </a:extLst>
                </a:gridCol>
                <a:gridCol w="1762086">
                  <a:extLst>
                    <a:ext uri="{9D8B030D-6E8A-4147-A177-3AD203B41FA5}">
                      <a16:colId xmlns:a16="http://schemas.microsoft.com/office/drawing/2014/main" val="2279576459"/>
                    </a:ext>
                  </a:extLst>
                </a:gridCol>
                <a:gridCol w="1489497">
                  <a:extLst>
                    <a:ext uri="{9D8B030D-6E8A-4147-A177-3AD203B41FA5}">
                      <a16:colId xmlns:a16="http://schemas.microsoft.com/office/drawing/2014/main" val="3403845170"/>
                    </a:ext>
                  </a:extLst>
                </a:gridCol>
                <a:gridCol w="1489497">
                  <a:extLst>
                    <a:ext uri="{9D8B030D-6E8A-4147-A177-3AD203B41FA5}">
                      <a16:colId xmlns:a16="http://schemas.microsoft.com/office/drawing/2014/main" val="3446360595"/>
                    </a:ext>
                  </a:extLst>
                </a:gridCol>
              </a:tblGrid>
              <a:tr h="918054">
                <a:tc>
                  <a:txBody>
                    <a:bodyPr/>
                    <a:lstStyle/>
                    <a:p>
                      <a:pPr fontAlgn="t"/>
                      <a:br>
                        <a:rPr lang="en-US">
                          <a:effectLst/>
                        </a:rPr>
                      </a:br>
                      <a:endParaRPr lang="en-US">
                        <a:effectLst/>
                      </a:endParaRPr>
                    </a:p>
                  </a:txBody>
                  <a:tcPr marL="63500" marR="63500" marT="63500" marB="63500"/>
                </a:tc>
                <a:tc>
                  <a:txBody>
                    <a:bodyPr/>
                    <a:lstStyle/>
                    <a:p>
                      <a:pPr algn="ctr" rtl="0" fontAlgn="t">
                        <a:spcBef>
                          <a:spcPts val="0"/>
                        </a:spcBef>
                        <a:spcAft>
                          <a:spcPts val="0"/>
                        </a:spcAft>
                      </a:pPr>
                      <a:r>
                        <a:rPr lang="en-US" sz="1400">
                          <a:effectLst/>
                        </a:rPr>
                        <a:t>GrubHub</a:t>
                      </a:r>
                      <a:endParaRPr lang="en-US" sz="1400" err="1">
                        <a:effectLst/>
                      </a:endParaRPr>
                    </a:p>
                  </a:txBody>
                  <a:tcPr marL="63500" marR="63500" marT="63500" marB="63500" anchor="ctr"/>
                </a:tc>
                <a:tc>
                  <a:txBody>
                    <a:bodyPr/>
                    <a:lstStyle/>
                    <a:p>
                      <a:pPr algn="ctr" rtl="0" fontAlgn="t">
                        <a:spcBef>
                          <a:spcPts val="0"/>
                        </a:spcBef>
                        <a:spcAft>
                          <a:spcPts val="0"/>
                        </a:spcAft>
                      </a:pPr>
                      <a:r>
                        <a:rPr lang="en-US" sz="1400">
                          <a:effectLst/>
                        </a:rPr>
                        <a:t>DoorDash</a:t>
                      </a:r>
                      <a:endParaRPr lang="en-US" sz="1400" err="1">
                        <a:effectLst/>
                      </a:endParaRPr>
                    </a:p>
                  </a:txBody>
                  <a:tcPr marL="63500" marR="63500" marT="63500" marB="63500" anchor="ctr"/>
                </a:tc>
                <a:tc>
                  <a:txBody>
                    <a:bodyPr/>
                    <a:lstStyle/>
                    <a:p>
                      <a:pPr algn="ctr" rtl="0" fontAlgn="t">
                        <a:spcBef>
                          <a:spcPts val="0"/>
                        </a:spcBef>
                        <a:spcAft>
                          <a:spcPts val="0"/>
                        </a:spcAft>
                      </a:pPr>
                      <a:r>
                        <a:rPr lang="en-US" sz="1400">
                          <a:effectLst/>
                        </a:rPr>
                        <a:t>UberEats</a:t>
                      </a:r>
                      <a:endParaRPr lang="en-US" sz="1400" err="1">
                        <a:effectLst/>
                      </a:endParaRPr>
                    </a:p>
                  </a:txBody>
                  <a:tcPr marL="63500" marR="63500" marT="63500" marB="63500" anchor="ctr"/>
                </a:tc>
                <a:extLst>
                  <a:ext uri="{0D108BD9-81ED-4DB2-BD59-A6C34878D82A}">
                    <a16:rowId xmlns:a16="http://schemas.microsoft.com/office/drawing/2014/main" val="502360088"/>
                  </a:ext>
                </a:extLst>
              </a:tr>
              <a:tr h="537397">
                <a:tc>
                  <a:txBody>
                    <a:bodyPr/>
                    <a:lstStyle/>
                    <a:p>
                      <a:pPr rtl="0" fontAlgn="t">
                        <a:spcBef>
                          <a:spcPts val="0"/>
                        </a:spcBef>
                        <a:spcAft>
                          <a:spcPts val="0"/>
                        </a:spcAft>
                      </a:pPr>
                      <a:r>
                        <a:rPr lang="en-US" sz="1200" b="1">
                          <a:effectLst/>
                        </a:rPr>
                        <a:t>Slogan</a:t>
                      </a:r>
                    </a:p>
                  </a:txBody>
                  <a:tcPr marL="63500" marR="63500" marT="63500" marB="63500"/>
                </a:tc>
                <a:tc>
                  <a:txBody>
                    <a:bodyPr/>
                    <a:lstStyle/>
                    <a:p>
                      <a:pPr rtl="0" fontAlgn="t">
                        <a:spcBef>
                          <a:spcPts val="0"/>
                        </a:spcBef>
                        <a:spcAft>
                          <a:spcPts val="0"/>
                        </a:spcAft>
                      </a:pPr>
                      <a:r>
                        <a:rPr lang="en-US" sz="1100">
                          <a:effectLst/>
                        </a:rPr>
                        <a:t>“Moving Eating Forward”</a:t>
                      </a:r>
                      <a:endParaRPr lang="en-US">
                        <a:effectLst/>
                      </a:endParaRPr>
                    </a:p>
                  </a:txBody>
                  <a:tcPr marL="63500" marR="63500" marT="63500" marB="63500"/>
                </a:tc>
                <a:tc>
                  <a:txBody>
                    <a:bodyPr/>
                    <a:lstStyle/>
                    <a:p>
                      <a:pPr rtl="0" fontAlgn="t">
                        <a:spcBef>
                          <a:spcPts val="0"/>
                        </a:spcBef>
                        <a:spcAft>
                          <a:spcPts val="0"/>
                        </a:spcAft>
                      </a:pPr>
                      <a:r>
                        <a:rPr lang="en-US" sz="1100">
                          <a:effectLst/>
                        </a:rPr>
                        <a:t>“It’s Our Pleasure”</a:t>
                      </a:r>
                      <a:endParaRPr lang="en-US">
                        <a:effectLst/>
                      </a:endParaRPr>
                    </a:p>
                  </a:txBody>
                  <a:tcPr marL="63500" marR="63500" marT="63500" marB="63500"/>
                </a:tc>
                <a:tc>
                  <a:txBody>
                    <a:bodyPr/>
                    <a:lstStyle/>
                    <a:p>
                      <a:pPr rtl="0" fontAlgn="t">
                        <a:spcBef>
                          <a:spcPts val="0"/>
                        </a:spcBef>
                        <a:spcAft>
                          <a:spcPts val="0"/>
                        </a:spcAft>
                      </a:pPr>
                      <a:r>
                        <a:rPr lang="en-US" sz="1100">
                          <a:effectLst/>
                        </a:rPr>
                        <a:t>“Get the food you want”</a:t>
                      </a:r>
                      <a:endParaRPr lang="en-US">
                        <a:effectLst/>
                      </a:endParaRPr>
                    </a:p>
                  </a:txBody>
                  <a:tcPr marL="63500" marR="63500" marT="63500" marB="63500"/>
                </a:tc>
                <a:extLst>
                  <a:ext uri="{0D108BD9-81ED-4DB2-BD59-A6C34878D82A}">
                    <a16:rowId xmlns:a16="http://schemas.microsoft.com/office/drawing/2014/main" val="3674539121"/>
                  </a:ext>
                </a:extLst>
              </a:tr>
              <a:tr h="358265">
                <a:tc>
                  <a:txBody>
                    <a:bodyPr/>
                    <a:lstStyle/>
                    <a:p>
                      <a:pPr rtl="0" fontAlgn="t">
                        <a:spcBef>
                          <a:spcPts val="0"/>
                        </a:spcBef>
                        <a:spcAft>
                          <a:spcPts val="0"/>
                        </a:spcAft>
                      </a:pPr>
                      <a:r>
                        <a:rPr lang="en-US" sz="1200" b="1">
                          <a:effectLst/>
                        </a:rPr>
                        <a:t>Best for</a:t>
                      </a:r>
                    </a:p>
                  </a:txBody>
                  <a:tcPr marL="63500" marR="63500" marT="63500" marB="63500"/>
                </a:tc>
                <a:tc>
                  <a:txBody>
                    <a:bodyPr/>
                    <a:lstStyle/>
                    <a:p>
                      <a:pPr rtl="0" fontAlgn="t">
                        <a:spcBef>
                          <a:spcPts val="0"/>
                        </a:spcBef>
                        <a:spcAft>
                          <a:spcPts val="0"/>
                        </a:spcAft>
                      </a:pPr>
                      <a:r>
                        <a:rPr lang="en-US" sz="1100">
                          <a:effectLst/>
                        </a:rPr>
                        <a:t>Deals</a:t>
                      </a:r>
                      <a:endParaRPr lang="en-US">
                        <a:effectLst/>
                      </a:endParaRPr>
                    </a:p>
                  </a:txBody>
                  <a:tcPr marL="63500" marR="63500" marT="63500" marB="63500"/>
                </a:tc>
                <a:tc>
                  <a:txBody>
                    <a:bodyPr/>
                    <a:lstStyle/>
                    <a:p>
                      <a:pPr rtl="0" fontAlgn="t">
                        <a:spcBef>
                          <a:spcPts val="0"/>
                        </a:spcBef>
                        <a:spcAft>
                          <a:spcPts val="0"/>
                        </a:spcAft>
                      </a:pPr>
                      <a:r>
                        <a:rPr lang="en-US" sz="1100">
                          <a:effectLst/>
                        </a:rPr>
                        <a:t>Quality</a:t>
                      </a:r>
                      <a:endParaRPr lang="en-US">
                        <a:effectLst/>
                      </a:endParaRPr>
                    </a:p>
                  </a:txBody>
                  <a:tcPr marL="63500" marR="63500" marT="63500" marB="63500"/>
                </a:tc>
                <a:tc>
                  <a:txBody>
                    <a:bodyPr/>
                    <a:lstStyle/>
                    <a:p>
                      <a:pPr rtl="0" fontAlgn="t">
                        <a:spcBef>
                          <a:spcPts val="0"/>
                        </a:spcBef>
                        <a:spcAft>
                          <a:spcPts val="0"/>
                        </a:spcAft>
                      </a:pPr>
                      <a:r>
                        <a:rPr lang="en-US" sz="1100">
                          <a:effectLst/>
                        </a:rPr>
                        <a:t>variety</a:t>
                      </a:r>
                      <a:endParaRPr lang="en-US">
                        <a:effectLst/>
                      </a:endParaRPr>
                    </a:p>
                  </a:txBody>
                  <a:tcPr marL="63500" marR="63500" marT="63500" marB="63500"/>
                </a:tc>
                <a:extLst>
                  <a:ext uri="{0D108BD9-81ED-4DB2-BD59-A6C34878D82A}">
                    <a16:rowId xmlns:a16="http://schemas.microsoft.com/office/drawing/2014/main" val="2094836235"/>
                  </a:ext>
                </a:extLst>
              </a:tr>
              <a:tr h="918054">
                <a:tc>
                  <a:txBody>
                    <a:bodyPr/>
                    <a:lstStyle/>
                    <a:p>
                      <a:pPr rtl="0" fontAlgn="t">
                        <a:spcBef>
                          <a:spcPts val="0"/>
                        </a:spcBef>
                        <a:spcAft>
                          <a:spcPts val="0"/>
                        </a:spcAft>
                      </a:pPr>
                      <a:r>
                        <a:rPr lang="en-US" sz="1200" b="1">
                          <a:effectLst/>
                        </a:rPr>
                        <a:t>Location </a:t>
                      </a:r>
                    </a:p>
                  </a:txBody>
                  <a:tcPr marL="63500" marR="63500" marT="63500" marB="63500"/>
                </a:tc>
                <a:tc>
                  <a:txBody>
                    <a:bodyPr/>
                    <a:lstStyle/>
                    <a:p>
                      <a:pPr lvl="0">
                        <a:spcBef>
                          <a:spcPts val="0"/>
                        </a:spcBef>
                        <a:spcAft>
                          <a:spcPts val="0"/>
                        </a:spcAft>
                        <a:buNone/>
                      </a:pPr>
                      <a:endParaRPr lang="en-US"/>
                    </a:p>
                  </a:txBody>
                  <a:tcPr marL="63500" marR="63500" marT="63500" marB="63500"/>
                </a:tc>
                <a:tc>
                  <a:txBody>
                    <a:bodyPr/>
                    <a:lstStyle/>
                    <a:p>
                      <a:pPr rtl="0" fontAlgn="t">
                        <a:spcBef>
                          <a:spcPts val="0"/>
                        </a:spcBef>
                        <a:spcAft>
                          <a:spcPts val="0"/>
                        </a:spcAft>
                      </a:pPr>
                      <a:r>
                        <a:rPr lang="en-US" sz="1100">
                          <a:effectLst/>
                        </a:rPr>
                        <a:t>800+ cities &amp; Canada, including Atlanta, Seattle, Boston, New York, and Chicago</a:t>
                      </a:r>
                      <a:endParaRPr lang="en-US">
                        <a:effectLst/>
                      </a:endParaRPr>
                    </a:p>
                  </a:txBody>
                  <a:tcPr marL="63500" marR="63500" marT="63500" marB="63500"/>
                </a:tc>
                <a:tc>
                  <a:txBody>
                    <a:bodyPr/>
                    <a:lstStyle/>
                    <a:p>
                      <a:pPr rtl="0" fontAlgn="t">
                        <a:spcBef>
                          <a:spcPts val="0"/>
                        </a:spcBef>
                        <a:spcAft>
                          <a:spcPts val="0"/>
                        </a:spcAft>
                      </a:pPr>
                      <a:r>
                        <a:rPr lang="en-US" sz="1100">
                          <a:effectLst/>
                        </a:rPr>
                        <a:t>500 + cities and 24 countries </a:t>
                      </a:r>
                      <a:endParaRPr lang="en-US">
                        <a:effectLst/>
                      </a:endParaRPr>
                    </a:p>
                  </a:txBody>
                  <a:tcPr marL="63500" marR="63500" marT="63500" marB="63500"/>
                </a:tc>
                <a:extLst>
                  <a:ext uri="{0D108BD9-81ED-4DB2-BD59-A6C34878D82A}">
                    <a16:rowId xmlns:a16="http://schemas.microsoft.com/office/drawing/2014/main" val="2072395715"/>
                  </a:ext>
                </a:extLst>
              </a:tr>
              <a:tr h="358265">
                <a:tc>
                  <a:txBody>
                    <a:bodyPr/>
                    <a:lstStyle/>
                    <a:p>
                      <a:pPr rtl="0" fontAlgn="t">
                        <a:spcBef>
                          <a:spcPts val="0"/>
                        </a:spcBef>
                        <a:spcAft>
                          <a:spcPts val="0"/>
                        </a:spcAft>
                      </a:pPr>
                      <a:r>
                        <a:rPr lang="en-US" sz="1200" b="1">
                          <a:effectLst/>
                        </a:rPr>
                        <a:t>Audience </a:t>
                      </a:r>
                    </a:p>
                  </a:txBody>
                  <a:tcPr marL="63500" marR="63500" marT="63500" marB="63500"/>
                </a:tc>
                <a:tc>
                  <a:txBody>
                    <a:bodyPr/>
                    <a:lstStyle/>
                    <a:p>
                      <a:pPr rtl="0" fontAlgn="t">
                        <a:spcBef>
                          <a:spcPts val="0"/>
                        </a:spcBef>
                        <a:spcAft>
                          <a:spcPts val="0"/>
                        </a:spcAft>
                      </a:pPr>
                      <a:r>
                        <a:rPr lang="en-US" sz="1100">
                          <a:effectLst/>
                        </a:rPr>
                        <a:t>Urban/City </a:t>
                      </a:r>
                      <a:endParaRPr lang="en-US">
                        <a:effectLst/>
                      </a:endParaRPr>
                    </a:p>
                  </a:txBody>
                  <a:tcPr marL="63500" marR="63500" marT="63500" marB="63500"/>
                </a:tc>
                <a:tc>
                  <a:txBody>
                    <a:bodyPr/>
                    <a:lstStyle/>
                    <a:p>
                      <a:pPr rtl="0" fontAlgn="t">
                        <a:spcBef>
                          <a:spcPts val="0"/>
                        </a:spcBef>
                        <a:spcAft>
                          <a:spcPts val="0"/>
                        </a:spcAft>
                      </a:pPr>
                      <a:r>
                        <a:rPr lang="en-US" sz="1100">
                          <a:effectLst/>
                        </a:rPr>
                        <a:t>Suburban </a:t>
                      </a:r>
                      <a:endParaRPr lang="en-US">
                        <a:effectLst/>
                      </a:endParaRPr>
                    </a:p>
                  </a:txBody>
                  <a:tcPr marL="63500" marR="63500" marT="63500" marB="63500"/>
                </a:tc>
                <a:tc>
                  <a:txBody>
                    <a:bodyPr/>
                    <a:lstStyle/>
                    <a:p>
                      <a:pPr rtl="0" fontAlgn="t">
                        <a:spcBef>
                          <a:spcPts val="0"/>
                        </a:spcBef>
                        <a:spcAft>
                          <a:spcPts val="0"/>
                        </a:spcAft>
                      </a:pPr>
                      <a:r>
                        <a:rPr lang="en-US" sz="1100">
                          <a:effectLst/>
                        </a:rPr>
                        <a:t>Urban/City</a:t>
                      </a:r>
                      <a:endParaRPr lang="en-US">
                        <a:effectLst/>
                      </a:endParaRPr>
                    </a:p>
                  </a:txBody>
                  <a:tcPr marL="63500" marR="63500" marT="63500" marB="63500"/>
                </a:tc>
                <a:extLst>
                  <a:ext uri="{0D108BD9-81ED-4DB2-BD59-A6C34878D82A}">
                    <a16:rowId xmlns:a16="http://schemas.microsoft.com/office/drawing/2014/main" val="3900235488"/>
                  </a:ext>
                </a:extLst>
              </a:tr>
              <a:tr h="358265">
                <a:tc>
                  <a:txBody>
                    <a:bodyPr/>
                    <a:lstStyle/>
                    <a:p>
                      <a:pPr rtl="0" fontAlgn="t">
                        <a:spcBef>
                          <a:spcPts val="0"/>
                        </a:spcBef>
                        <a:spcAft>
                          <a:spcPts val="0"/>
                        </a:spcAft>
                      </a:pPr>
                      <a:r>
                        <a:rPr lang="en-US" sz="1200" b="1">
                          <a:effectLst/>
                        </a:rPr>
                        <a:t>Delivery Fee</a:t>
                      </a:r>
                    </a:p>
                  </a:txBody>
                  <a:tcPr marL="63500" marR="63500" marT="63500" marB="63500"/>
                </a:tc>
                <a:tc>
                  <a:txBody>
                    <a:bodyPr/>
                    <a:lstStyle/>
                    <a:p>
                      <a:pPr rtl="0" fontAlgn="t">
                        <a:spcBef>
                          <a:spcPts val="0"/>
                        </a:spcBef>
                        <a:spcAft>
                          <a:spcPts val="0"/>
                        </a:spcAft>
                      </a:pPr>
                      <a:r>
                        <a:rPr lang="en-US" sz="1200">
                          <a:effectLst/>
                        </a:rPr>
                        <a:t>Typically, less than $7</a:t>
                      </a:r>
                      <a:endParaRPr lang="en-US">
                        <a:effectLst/>
                      </a:endParaRPr>
                    </a:p>
                  </a:txBody>
                  <a:tcPr marL="63500" marR="63500" marT="63500" marB="63500"/>
                </a:tc>
                <a:tc>
                  <a:txBody>
                    <a:bodyPr/>
                    <a:lstStyle/>
                    <a:p>
                      <a:pPr rtl="0" fontAlgn="t">
                        <a:spcBef>
                          <a:spcPts val="0"/>
                        </a:spcBef>
                        <a:spcAft>
                          <a:spcPts val="0"/>
                        </a:spcAft>
                      </a:pPr>
                      <a:r>
                        <a:rPr lang="en-US" sz="1200">
                          <a:effectLst/>
                        </a:rPr>
                        <a:t>$0-$8</a:t>
                      </a:r>
                      <a:endParaRPr lang="en-US">
                        <a:effectLst/>
                      </a:endParaRPr>
                    </a:p>
                  </a:txBody>
                  <a:tcPr marL="63500" marR="63500" marT="63500" marB="63500"/>
                </a:tc>
                <a:tc>
                  <a:txBody>
                    <a:bodyPr/>
                    <a:lstStyle/>
                    <a:p>
                      <a:pPr rtl="0" fontAlgn="t">
                        <a:spcBef>
                          <a:spcPts val="0"/>
                        </a:spcBef>
                        <a:spcAft>
                          <a:spcPts val="0"/>
                        </a:spcAft>
                      </a:pPr>
                      <a:r>
                        <a:rPr lang="en-US" sz="1200">
                          <a:effectLst/>
                        </a:rPr>
                        <a:t>$1-$10</a:t>
                      </a:r>
                      <a:endParaRPr lang="en-US">
                        <a:effectLst/>
                      </a:endParaRPr>
                    </a:p>
                  </a:txBody>
                  <a:tcPr marL="63500" marR="63500" marT="63500" marB="63500"/>
                </a:tc>
                <a:extLst>
                  <a:ext uri="{0D108BD9-81ED-4DB2-BD59-A6C34878D82A}">
                    <a16:rowId xmlns:a16="http://schemas.microsoft.com/office/drawing/2014/main" val="1230377875"/>
                  </a:ext>
                </a:extLst>
              </a:tr>
              <a:tr h="2205569">
                <a:tc>
                  <a:txBody>
                    <a:bodyPr/>
                    <a:lstStyle/>
                    <a:p>
                      <a:pPr rtl="0" fontAlgn="t">
                        <a:spcBef>
                          <a:spcPts val="0"/>
                        </a:spcBef>
                        <a:spcAft>
                          <a:spcPts val="0"/>
                        </a:spcAft>
                      </a:pPr>
                      <a:r>
                        <a:rPr lang="en-US" sz="1200" b="1">
                          <a:effectLst/>
                        </a:rPr>
                        <a:t>Subscription </a:t>
                      </a:r>
                    </a:p>
                  </a:txBody>
                  <a:tcPr marL="63500" marR="63500" marT="63500" marB="63500"/>
                </a:tc>
                <a:tc>
                  <a:txBody>
                    <a:bodyPr/>
                    <a:lstStyle/>
                    <a:p>
                      <a:pPr rtl="0" fontAlgn="t">
                        <a:spcBef>
                          <a:spcPts val="0"/>
                        </a:spcBef>
                        <a:spcAft>
                          <a:spcPts val="0"/>
                        </a:spcAft>
                      </a:pPr>
                      <a:r>
                        <a:rPr lang="en-US" sz="1200">
                          <a:effectLst/>
                        </a:rPr>
                        <a:t>Grubhub+: $9.99 per month (free two-week trial); unlimited free delivery from eligible restaurants and 10% cashback for every $100 you spend</a:t>
                      </a:r>
                      <a:endParaRPr lang="en-US">
                        <a:effectLst/>
                      </a:endParaRPr>
                    </a:p>
                  </a:txBody>
                  <a:tcPr marL="63500" marR="63500" marT="63500" marB="63500"/>
                </a:tc>
                <a:tc>
                  <a:txBody>
                    <a:bodyPr/>
                    <a:lstStyle/>
                    <a:p>
                      <a:pPr rtl="0" fontAlgn="t">
                        <a:spcBef>
                          <a:spcPts val="0"/>
                        </a:spcBef>
                        <a:spcAft>
                          <a:spcPts val="0"/>
                        </a:spcAft>
                      </a:pPr>
                      <a:r>
                        <a:rPr lang="en-US" sz="1200">
                          <a:effectLst/>
                        </a:rPr>
                        <a:t>DashPass: $9.99 per month (free one-month trial); zero delivery fees on orders from select restaurants, as well as zero delivery fees and lower service fees on orders over $12</a:t>
                      </a:r>
                      <a:endParaRPr lang="en-US">
                        <a:effectLst/>
                      </a:endParaRPr>
                    </a:p>
                  </a:txBody>
                  <a:tcPr marL="63500" marR="63500" marT="63500" marB="63500"/>
                </a:tc>
                <a:tc>
                  <a:txBody>
                    <a:bodyPr/>
                    <a:lstStyle/>
                    <a:p>
                      <a:pPr rtl="0" fontAlgn="t">
                        <a:spcBef>
                          <a:spcPts val="0"/>
                        </a:spcBef>
                        <a:spcAft>
                          <a:spcPts val="0"/>
                        </a:spcAft>
                      </a:pPr>
                      <a:r>
                        <a:rPr lang="en-US" sz="1200">
                          <a:effectLst/>
                        </a:rPr>
                        <a:t>Eats Pass: $9.99 per month, unlimited free delivery (even during busy hours) and 5% off orders of $15 or more for your region</a:t>
                      </a:r>
                      <a:endParaRPr lang="en-US">
                        <a:effectLst/>
                      </a:endParaRPr>
                    </a:p>
                  </a:txBody>
                  <a:tcPr marL="63500" marR="63500" marT="63500" marB="63500"/>
                </a:tc>
                <a:extLst>
                  <a:ext uri="{0D108BD9-81ED-4DB2-BD59-A6C34878D82A}">
                    <a16:rowId xmlns:a16="http://schemas.microsoft.com/office/drawing/2014/main" val="320021991"/>
                  </a:ext>
                </a:extLst>
              </a:tr>
              <a:tr h="559789">
                <a:tc>
                  <a:txBody>
                    <a:bodyPr/>
                    <a:lstStyle/>
                    <a:p>
                      <a:pPr rtl="0" fontAlgn="t">
                        <a:spcBef>
                          <a:spcPts val="0"/>
                        </a:spcBef>
                        <a:spcAft>
                          <a:spcPts val="0"/>
                        </a:spcAft>
                      </a:pPr>
                      <a:r>
                        <a:rPr lang="en-US" sz="1200" b="1">
                          <a:effectLst/>
                        </a:rPr>
                        <a:t>Also Delivers</a:t>
                      </a:r>
                    </a:p>
                  </a:txBody>
                  <a:tcPr marL="63500" marR="63500" marT="63500" marB="63500"/>
                </a:tc>
                <a:tc>
                  <a:txBody>
                    <a:bodyPr/>
                    <a:lstStyle/>
                    <a:p>
                      <a:pPr rtl="0" fontAlgn="t">
                        <a:spcBef>
                          <a:spcPts val="0"/>
                        </a:spcBef>
                        <a:spcAft>
                          <a:spcPts val="0"/>
                        </a:spcAft>
                      </a:pPr>
                      <a:r>
                        <a:rPr lang="en-US" sz="1200">
                          <a:effectLst/>
                        </a:rPr>
                        <a:t>Alcohol</a:t>
                      </a:r>
                    </a:p>
                  </a:txBody>
                  <a:tcPr marL="63500" marR="63500" marT="63500" marB="63500"/>
                </a:tc>
                <a:tc>
                  <a:txBody>
                    <a:bodyPr/>
                    <a:lstStyle/>
                    <a:p>
                      <a:pPr rtl="0" fontAlgn="t">
                        <a:spcBef>
                          <a:spcPts val="0"/>
                        </a:spcBef>
                        <a:spcAft>
                          <a:spcPts val="0"/>
                        </a:spcAft>
                      </a:pPr>
                      <a:r>
                        <a:rPr lang="en-US" sz="1200">
                          <a:effectLst/>
                        </a:rPr>
                        <a:t>Groceries and Alcohol</a:t>
                      </a:r>
                    </a:p>
                  </a:txBody>
                  <a:tcPr marL="63500" marR="63500" marT="63500" marB="63500"/>
                </a:tc>
                <a:tc>
                  <a:txBody>
                    <a:bodyPr/>
                    <a:lstStyle/>
                    <a:p>
                      <a:pPr rtl="0" fontAlgn="t">
                        <a:spcBef>
                          <a:spcPts val="0"/>
                        </a:spcBef>
                        <a:spcAft>
                          <a:spcPts val="0"/>
                        </a:spcAft>
                      </a:pPr>
                      <a:r>
                        <a:rPr lang="en-US" sz="1200">
                          <a:effectLst/>
                        </a:rPr>
                        <a:t>Alcohol (only in South Florida)</a:t>
                      </a:r>
                    </a:p>
                  </a:txBody>
                  <a:tcPr marL="63500" marR="63500" marT="63500" marB="63500"/>
                </a:tc>
                <a:extLst>
                  <a:ext uri="{0D108BD9-81ED-4DB2-BD59-A6C34878D82A}">
                    <a16:rowId xmlns:a16="http://schemas.microsoft.com/office/drawing/2014/main" val="1289188320"/>
                  </a:ext>
                </a:extLst>
              </a:tr>
            </a:tbl>
          </a:graphicData>
        </a:graphic>
      </p:graphicFrame>
    </p:spTree>
    <p:extLst>
      <p:ext uri="{BB962C8B-B14F-4D97-AF65-F5344CB8AC3E}">
        <p14:creationId xmlns:p14="http://schemas.microsoft.com/office/powerpoint/2010/main" val="33057574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19</Notes>
  <HiddenSlides>0</HiddenSlide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office theme</vt:lpstr>
      <vt:lpstr>Office Theme</vt:lpstr>
      <vt:lpstr>Industry Analysis    Bryce Bowles, Hanna Daminski, Rachel Hagerman, Jenifer Jackson &amp; Andrew Mcleod</vt:lpstr>
      <vt:lpstr>PowerPoint Presentation</vt:lpstr>
      <vt:lpstr>Products and Innovation</vt:lpstr>
      <vt:lpstr>Market Size </vt:lpstr>
      <vt:lpstr>Rivals</vt:lpstr>
      <vt:lpstr>Highly Competitive Industry</vt:lpstr>
      <vt:lpstr>Key Performance Indicators</vt:lpstr>
      <vt:lpstr>Winners &amp; Losers 2020 US Market Share  Door Dash 45% Uber Eats &amp; Postmates 30% GrubHub 18%  Uber Eats Acquired Postmates in 2020   Key points:  -DoorDash takes the lead, while Grubhub is struggling during the market.  -Uber acquired Postmates to consolidate the market and increase their share  -DoorDash takes over the market by diversifying their services through alcohol, prescription, and grocery deliveries.   </vt:lpstr>
      <vt:lpstr>Key Rivals and Their Positions  </vt:lpstr>
      <vt:lpstr>Buyers &amp; Suppliers   There were 111 million US Food Delivery Users in 2020  The number of restaurants included by each of the three largest brands:  DoorDash- 390,000 Uber Eats- 600,000 Grubhub- 265,000  </vt:lpstr>
      <vt:lpstr>Driving Forces </vt:lpstr>
      <vt:lpstr>Disruption to the Industry </vt:lpstr>
      <vt:lpstr>Buyer Segments</vt:lpstr>
      <vt:lpstr>Key to Success </vt:lpstr>
      <vt:lpstr>How Suppliers (Restaurants) Benefit </vt:lpstr>
      <vt:lpstr>Why Suppliers (Restaurants) Dislike</vt:lpstr>
      <vt:lpstr>Dilemmas and Business Issues </vt:lpstr>
      <vt:lpstr>Local Delivery Services  - Competition</vt:lpstr>
      <vt:lpstr>Cost of Entry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Bowles</dc:creator>
  <cp:revision>6</cp:revision>
  <dcterms:created xsi:type="dcterms:W3CDTF">2021-05-26T22:09:07Z</dcterms:created>
  <dcterms:modified xsi:type="dcterms:W3CDTF">2021-06-15T22:11:15Z</dcterms:modified>
</cp:coreProperties>
</file>