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 id="2147483744" r:id="rId2"/>
  </p:sldMasterIdLst>
  <p:notesMasterIdLst>
    <p:notesMasterId r:id="rId18"/>
  </p:notesMasterIdLst>
  <p:sldIdLst>
    <p:sldId id="256" r:id="rId3"/>
    <p:sldId id="261" r:id="rId4"/>
    <p:sldId id="262" r:id="rId5"/>
    <p:sldId id="274" r:id="rId6"/>
    <p:sldId id="263" r:id="rId7"/>
    <p:sldId id="257" r:id="rId8"/>
    <p:sldId id="260" r:id="rId9"/>
    <p:sldId id="258" r:id="rId10"/>
    <p:sldId id="270" r:id="rId11"/>
    <p:sldId id="269" r:id="rId12"/>
    <p:sldId id="267" r:id="rId13"/>
    <p:sldId id="268" r:id="rId14"/>
    <p:sldId id="266" r:id="rId15"/>
    <p:sldId id="27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FE1041-233F-459F-B830-B4335E452E61}" v="1228" dt="2021-06-24T20:54:49.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ifer Jackson" userId="S::jacksonjn3@vcu.edu::e1188c4d-5987-43e0-985b-0bab9afb0c53" providerId="AD" clId="Web-{2697B4EC-D64B-5C9E-0C31-0CA2AB40EB7F}"/>
    <pc:docChg chg="modSld">
      <pc:chgData name="Jenifer Jackson" userId="S::jacksonjn3@vcu.edu::e1188c4d-5987-43e0-985b-0bab9afb0c53" providerId="AD" clId="Web-{2697B4EC-D64B-5C9E-0C31-0CA2AB40EB7F}" dt="2021-06-17T02:58:56.261" v="4"/>
      <pc:docMkLst>
        <pc:docMk/>
      </pc:docMkLst>
      <pc:sldChg chg="modNotes">
        <pc:chgData name="Jenifer Jackson" userId="S::jacksonjn3@vcu.edu::e1188c4d-5987-43e0-985b-0bab9afb0c53" providerId="AD" clId="Web-{2697B4EC-D64B-5C9E-0C31-0CA2AB40EB7F}" dt="2021-06-17T02:58:56.261" v="4"/>
        <pc:sldMkLst>
          <pc:docMk/>
          <pc:sldMk cId="1453286706" sldId="258"/>
        </pc:sldMkLst>
      </pc:sldChg>
    </pc:docChg>
  </pc:docChgLst>
  <pc:docChgLst>
    <pc:chgData name="Guest User" userId="S::urn:spo:anon#04e6f0e9cfbf338bc9e639ea1c638e4326d82b6a289a16966cd416e86b0c8d75::" providerId="AD" clId="Web-{12BF7C2D-BD8D-D4CA-C580-103D4922F145}"/>
    <pc:docChg chg="addSld modSld sldOrd">
      <pc:chgData name="Guest User" userId="S::urn:spo:anon#04e6f0e9cfbf338bc9e639ea1c638e4326d82b6a289a16966cd416e86b0c8d75::" providerId="AD" clId="Web-{12BF7C2D-BD8D-D4CA-C580-103D4922F145}" dt="2021-06-17T01:03:43.029" v="2017"/>
      <pc:docMkLst>
        <pc:docMk/>
      </pc:docMkLst>
      <pc:sldChg chg="ord">
        <pc:chgData name="Guest User" userId="S::urn:spo:anon#04e6f0e9cfbf338bc9e639ea1c638e4326d82b6a289a16966cd416e86b0c8d75::" providerId="AD" clId="Web-{12BF7C2D-BD8D-D4CA-C580-103D4922F145}" dt="2021-06-16T22:16:33.852" v="1767"/>
        <pc:sldMkLst>
          <pc:docMk/>
          <pc:sldMk cId="2391567884" sldId="260"/>
        </pc:sldMkLst>
      </pc:sldChg>
      <pc:sldChg chg="modNotes">
        <pc:chgData name="Guest User" userId="S::urn:spo:anon#04e6f0e9cfbf338bc9e639ea1c638e4326d82b6a289a16966cd416e86b0c8d75::" providerId="AD" clId="Web-{12BF7C2D-BD8D-D4CA-C580-103D4922F145}" dt="2021-06-17T00:33:44.271" v="2015"/>
        <pc:sldMkLst>
          <pc:docMk/>
          <pc:sldMk cId="356591734" sldId="262"/>
        </pc:sldMkLst>
      </pc:sldChg>
      <pc:sldChg chg="addSp delSp modSp add ord replId modNotes">
        <pc:chgData name="Guest User" userId="S::urn:spo:anon#04e6f0e9cfbf338bc9e639ea1c638e4326d82b6a289a16966cd416e86b0c8d75::" providerId="AD" clId="Web-{12BF7C2D-BD8D-D4CA-C580-103D4922F145}" dt="2021-06-17T01:03:43.029" v="2017"/>
        <pc:sldMkLst>
          <pc:docMk/>
          <pc:sldMk cId="2813915327" sldId="266"/>
        </pc:sldMkLst>
        <pc:spChg chg="mod">
          <ac:chgData name="Guest User" userId="S::urn:spo:anon#04e6f0e9cfbf338bc9e639ea1c638e4326d82b6a289a16966cd416e86b0c8d75::" providerId="AD" clId="Web-{12BF7C2D-BD8D-D4CA-C580-103D4922F145}" dt="2021-06-16T19:00:18.430" v="891" actId="20577"/>
          <ac:spMkLst>
            <pc:docMk/>
            <pc:sldMk cId="2813915327" sldId="266"/>
            <ac:spMk id="2" creationId="{53462B06-971D-4DCE-84EF-BD9DCF9DA169}"/>
          </ac:spMkLst>
        </pc:spChg>
        <pc:spChg chg="del">
          <ac:chgData name="Guest User" userId="S::urn:spo:anon#04e6f0e9cfbf338bc9e639ea1c638e4326d82b6a289a16966cd416e86b0c8d75::" providerId="AD" clId="Web-{12BF7C2D-BD8D-D4CA-C580-103D4922F145}" dt="2021-06-16T15:00:47.139" v="35"/>
          <ac:spMkLst>
            <pc:docMk/>
            <pc:sldMk cId="2813915327" sldId="266"/>
            <ac:spMk id="3" creationId="{8F56C338-113D-41EF-8EF7-67C1F12B1ECC}"/>
          </ac:spMkLst>
        </pc:spChg>
        <pc:spChg chg="add mod">
          <ac:chgData name="Guest User" userId="S::urn:spo:anon#04e6f0e9cfbf338bc9e639ea1c638e4326d82b6a289a16966cd416e86b0c8d75::" providerId="AD" clId="Web-{12BF7C2D-BD8D-D4CA-C580-103D4922F145}" dt="2021-06-16T22:08:06.302" v="1420" actId="20577"/>
          <ac:spMkLst>
            <pc:docMk/>
            <pc:sldMk cId="2813915327" sldId="266"/>
            <ac:spMk id="4" creationId="{F19E7CE3-D188-432A-B4DF-2375C259B0B8}"/>
          </ac:spMkLst>
        </pc:spChg>
        <pc:spChg chg="add mod">
          <ac:chgData name="Guest User" userId="S::urn:spo:anon#04e6f0e9cfbf338bc9e639ea1c638e4326d82b6a289a16966cd416e86b0c8d75::" providerId="AD" clId="Web-{12BF7C2D-BD8D-D4CA-C580-103D4922F145}" dt="2021-06-16T22:21:25.856" v="1893" actId="20577"/>
          <ac:spMkLst>
            <pc:docMk/>
            <pc:sldMk cId="2813915327" sldId="266"/>
            <ac:spMk id="5" creationId="{A9CF7B6A-B60D-482F-A236-FDFCF28C6285}"/>
          </ac:spMkLst>
        </pc:spChg>
        <pc:spChg chg="add del mod">
          <ac:chgData name="Guest User" userId="S::urn:spo:anon#04e6f0e9cfbf338bc9e639ea1c638e4326d82b6a289a16966cd416e86b0c8d75::" providerId="AD" clId="Web-{12BF7C2D-BD8D-D4CA-C580-103D4922F145}" dt="2021-06-16T15:57:35.417" v="194"/>
          <ac:spMkLst>
            <pc:docMk/>
            <pc:sldMk cId="2813915327" sldId="266"/>
            <ac:spMk id="5" creationId="{D38FD269-60FC-4CED-BAB1-962363DD1BE7}"/>
          </ac:spMkLst>
        </pc:spChg>
        <pc:spChg chg="add mod ord">
          <ac:chgData name="Guest User" userId="S::urn:spo:anon#04e6f0e9cfbf338bc9e639ea1c638e4326d82b6a289a16966cd416e86b0c8d75::" providerId="AD" clId="Web-{12BF7C2D-BD8D-D4CA-C580-103D4922F145}" dt="2021-06-16T22:09:30.792" v="1437"/>
          <ac:spMkLst>
            <pc:docMk/>
            <pc:sldMk cId="2813915327" sldId="266"/>
            <ac:spMk id="6" creationId="{C973D2D6-E832-42DA-AACD-87455804A28E}"/>
          </ac:spMkLst>
        </pc:spChg>
        <pc:spChg chg="add mod">
          <ac:chgData name="Guest User" userId="S::urn:spo:anon#04e6f0e9cfbf338bc9e639ea1c638e4326d82b6a289a16966cd416e86b0c8d75::" providerId="AD" clId="Web-{12BF7C2D-BD8D-D4CA-C580-103D4922F145}" dt="2021-06-16T22:14:23.281" v="1707" actId="20577"/>
          <ac:spMkLst>
            <pc:docMk/>
            <pc:sldMk cId="2813915327" sldId="266"/>
            <ac:spMk id="7" creationId="{A425006A-292F-4B0B-82C2-06EDDE06637E}"/>
          </ac:spMkLst>
        </pc:spChg>
        <pc:spChg chg="del mod">
          <ac:chgData name="Guest User" userId="S::urn:spo:anon#04e6f0e9cfbf338bc9e639ea1c638e4326d82b6a289a16966cd416e86b0c8d75::" providerId="AD" clId="Web-{12BF7C2D-BD8D-D4CA-C580-103D4922F145}" dt="2021-06-16T15:00:39.498" v="30"/>
          <ac:spMkLst>
            <pc:docMk/>
            <pc:sldMk cId="2813915327" sldId="266"/>
            <ac:spMk id="7" creationId="{F67508C7-7776-4F14-9BC0-648CF7789590}"/>
          </ac:spMkLst>
        </pc:spChg>
        <pc:graphicFrameChg chg="add del mod modGraphic">
          <ac:chgData name="Guest User" userId="S::urn:spo:anon#04e6f0e9cfbf338bc9e639ea1c638e4326d82b6a289a16966cd416e86b0c8d75::" providerId="AD" clId="Web-{12BF7C2D-BD8D-D4CA-C580-103D4922F145}" dt="2021-06-16T19:00:06.586" v="878"/>
          <ac:graphicFrameMkLst>
            <pc:docMk/>
            <pc:sldMk cId="2813915327" sldId="266"/>
            <ac:graphicFrameMk id="3" creationId="{BAACAA77-B756-4F0C-82A6-054CB200783C}"/>
          </ac:graphicFrameMkLst>
        </pc:graphicFrameChg>
        <pc:graphicFrameChg chg="del mod modGraphic">
          <ac:chgData name="Guest User" userId="S::urn:spo:anon#04e6f0e9cfbf338bc9e639ea1c638e4326d82b6a289a16966cd416e86b0c8d75::" providerId="AD" clId="Web-{12BF7C2D-BD8D-D4CA-C580-103D4922F145}" dt="2021-06-16T15:00:42.983" v="33"/>
          <ac:graphicFrameMkLst>
            <pc:docMk/>
            <pc:sldMk cId="2813915327" sldId="266"/>
            <ac:graphicFrameMk id="5" creationId="{D723F483-2DB7-43A0-A303-1DD5342837CF}"/>
          </ac:graphicFrameMkLst>
        </pc:graphicFrameChg>
        <pc:picChg chg="add mod">
          <ac:chgData name="Guest User" userId="S::urn:spo:anon#04e6f0e9cfbf338bc9e639ea1c638e4326d82b6a289a16966cd416e86b0c8d75::" providerId="AD" clId="Web-{12BF7C2D-BD8D-D4CA-C580-103D4922F145}" dt="2021-06-16T22:09:21.604" v="1436" actId="14100"/>
          <ac:picMkLst>
            <pc:docMk/>
            <pc:sldMk cId="2813915327" sldId="266"/>
            <ac:picMk id="3" creationId="{A03037BA-30FE-4F82-B35F-60185B8FA538}"/>
          </ac:picMkLst>
        </pc:picChg>
        <pc:picChg chg="del">
          <ac:chgData name="Guest User" userId="S::urn:spo:anon#04e6f0e9cfbf338bc9e639ea1c638e4326d82b6a289a16966cd416e86b0c8d75::" providerId="AD" clId="Web-{12BF7C2D-BD8D-D4CA-C580-103D4922F145}" dt="2021-06-16T15:00:43.905" v="34"/>
          <ac:picMkLst>
            <pc:docMk/>
            <pc:sldMk cId="2813915327" sldId="266"/>
            <ac:picMk id="11" creationId="{65A794CB-7C84-4B9D-A515-73D12FCF124C}"/>
          </ac:picMkLst>
        </pc:picChg>
      </pc:sldChg>
    </pc:docChg>
  </pc:docChgLst>
  <pc:docChgLst>
    <pc:chgData name="Guest User" userId="S::urn:spo:anon#04e6f0e9cfbf338bc9e639ea1c638e4326d82b6a289a16966cd416e86b0c8d75::" providerId="AD" clId="Web-{5EE7E0F6-23A3-51D7-6D45-BF61A8116E18}"/>
    <pc:docChg chg="modSld">
      <pc:chgData name="Guest User" userId="S::urn:spo:anon#04e6f0e9cfbf338bc9e639ea1c638e4326d82b6a289a16966cd416e86b0c8d75::" providerId="AD" clId="Web-{5EE7E0F6-23A3-51D7-6D45-BF61A8116E18}" dt="2021-06-14T16:10:20.070" v="56" actId="20577"/>
      <pc:docMkLst>
        <pc:docMk/>
      </pc:docMkLst>
      <pc:sldChg chg="modSp">
        <pc:chgData name="Guest User" userId="S::urn:spo:anon#04e6f0e9cfbf338bc9e639ea1c638e4326d82b6a289a16966cd416e86b0c8d75::" providerId="AD" clId="Web-{5EE7E0F6-23A3-51D7-6D45-BF61A8116E18}" dt="2021-06-14T16:10:20.070" v="56" actId="20577"/>
        <pc:sldMkLst>
          <pc:docMk/>
          <pc:sldMk cId="1249628766" sldId="257"/>
        </pc:sldMkLst>
        <pc:spChg chg="mod">
          <ac:chgData name="Guest User" userId="S::urn:spo:anon#04e6f0e9cfbf338bc9e639ea1c638e4326d82b6a289a16966cd416e86b0c8d75::" providerId="AD" clId="Web-{5EE7E0F6-23A3-51D7-6D45-BF61A8116E18}" dt="2021-06-14T16:10:20.070" v="56" actId="20577"/>
          <ac:spMkLst>
            <pc:docMk/>
            <pc:sldMk cId="1249628766" sldId="257"/>
            <ac:spMk id="3" creationId="{BF0538AC-1611-4E5B-9DBE-EA1B0ECFA943}"/>
          </ac:spMkLst>
        </pc:spChg>
      </pc:sldChg>
    </pc:docChg>
  </pc:docChgLst>
  <pc:docChgLst>
    <pc:chgData name="Bryce" userId="b74c7f7e-deea-4fec-b462-e807c24e05c8" providerId="ADAL" clId="{95FE1041-233F-459F-B830-B4335E452E61}"/>
    <pc:docChg chg="undo redo custSel addSld modSld sldOrd">
      <pc:chgData name="Bryce" userId="b74c7f7e-deea-4fec-b462-e807c24e05c8" providerId="ADAL" clId="{95FE1041-233F-459F-B830-B4335E452E61}" dt="2021-06-24T20:55:19.219" v="1458" actId="20577"/>
      <pc:docMkLst>
        <pc:docMk/>
      </pc:docMkLst>
      <pc:sldChg chg="modSp mod">
        <pc:chgData name="Bryce" userId="b74c7f7e-deea-4fec-b462-e807c24e05c8" providerId="ADAL" clId="{95FE1041-233F-459F-B830-B4335E452E61}" dt="2021-06-24T20:55:19.219" v="1458" actId="20577"/>
        <pc:sldMkLst>
          <pc:docMk/>
          <pc:sldMk cId="109857222" sldId="256"/>
        </pc:sldMkLst>
        <pc:spChg chg="mod">
          <ac:chgData name="Bryce" userId="b74c7f7e-deea-4fec-b462-e807c24e05c8" providerId="ADAL" clId="{95FE1041-233F-459F-B830-B4335E452E61}" dt="2021-06-24T20:55:19.219" v="1458" actId="20577"/>
          <ac:spMkLst>
            <pc:docMk/>
            <pc:sldMk cId="109857222" sldId="256"/>
            <ac:spMk id="3" creationId="{00000000-0000-0000-0000-000000000000}"/>
          </ac:spMkLst>
        </pc:spChg>
      </pc:sldChg>
      <pc:sldChg chg="addSp delSp modSp new mod setBg modNotesTx">
        <pc:chgData name="Bryce" userId="b74c7f7e-deea-4fec-b462-e807c24e05c8" providerId="ADAL" clId="{95FE1041-233F-459F-B830-B4335E452E61}" dt="2021-06-24T20:54:50.084" v="1437" actId="27636"/>
        <pc:sldMkLst>
          <pc:docMk/>
          <pc:sldMk cId="1877253423" sldId="261"/>
        </pc:sldMkLst>
        <pc:spChg chg="mod">
          <ac:chgData name="Bryce" userId="b74c7f7e-deea-4fec-b462-e807c24e05c8" providerId="ADAL" clId="{95FE1041-233F-459F-B830-B4335E452E61}" dt="2021-06-16T23:08:41.365" v="1314" actId="1076"/>
          <ac:spMkLst>
            <pc:docMk/>
            <pc:sldMk cId="1877253423" sldId="261"/>
            <ac:spMk id="2" creationId="{79CE7C55-EE9C-4C12-9A39-978878DA9D2C}"/>
          </ac:spMkLst>
        </pc:spChg>
        <pc:spChg chg="mod">
          <ac:chgData name="Bryce" userId="b74c7f7e-deea-4fec-b462-e807c24e05c8" providerId="ADAL" clId="{95FE1041-233F-459F-B830-B4335E452E61}" dt="2021-06-24T20:54:50.084" v="1437" actId="27636"/>
          <ac:spMkLst>
            <pc:docMk/>
            <pc:sldMk cId="1877253423" sldId="261"/>
            <ac:spMk id="3" creationId="{5410CB1F-8BCC-4446-9D17-6E1C19613C15}"/>
          </ac:spMkLst>
        </pc:spChg>
        <pc:spChg chg="add del mod">
          <ac:chgData name="Bryce" userId="b74c7f7e-deea-4fec-b462-e807c24e05c8" providerId="ADAL" clId="{95FE1041-233F-459F-B830-B4335E452E61}" dt="2021-06-16T21:24:06.301" v="17"/>
          <ac:spMkLst>
            <pc:docMk/>
            <pc:sldMk cId="1877253423" sldId="261"/>
            <ac:spMk id="4" creationId="{1217E24A-F716-4E84-AAA3-978C86F003DA}"/>
          </ac:spMkLst>
        </pc:spChg>
        <pc:spChg chg="add">
          <ac:chgData name="Bryce" userId="b74c7f7e-deea-4fec-b462-e807c24e05c8" providerId="ADAL" clId="{95FE1041-233F-459F-B830-B4335E452E61}" dt="2021-06-16T21:24:22.764" v="20" actId="26606"/>
          <ac:spMkLst>
            <pc:docMk/>
            <pc:sldMk cId="1877253423" sldId="261"/>
            <ac:spMk id="10" creationId="{C5176844-69C3-4F79-BE38-EA5BDDF4FEA4}"/>
          </ac:spMkLst>
        </pc:spChg>
        <pc:spChg chg="add">
          <ac:chgData name="Bryce" userId="b74c7f7e-deea-4fec-b462-e807c24e05c8" providerId="ADAL" clId="{95FE1041-233F-459F-B830-B4335E452E61}" dt="2021-06-16T21:24:22.764" v="20" actId="26606"/>
          <ac:spMkLst>
            <pc:docMk/>
            <pc:sldMk cId="1877253423" sldId="261"/>
            <ac:spMk id="14" creationId="{F76C355F-28BE-46B1-9B8D-5D71A48155D3}"/>
          </ac:spMkLst>
        </pc:spChg>
        <pc:spChg chg="add">
          <ac:chgData name="Bryce" userId="b74c7f7e-deea-4fec-b462-e807c24e05c8" providerId="ADAL" clId="{95FE1041-233F-459F-B830-B4335E452E61}" dt="2021-06-16T21:24:22.764" v="20" actId="26606"/>
          <ac:spMkLst>
            <pc:docMk/>
            <pc:sldMk cId="1877253423" sldId="261"/>
            <ac:spMk id="16" creationId="{A101E513-AF74-4E9D-A31F-99664250722D}"/>
          </ac:spMkLst>
        </pc:spChg>
        <pc:picChg chg="add mod">
          <ac:chgData name="Bryce" userId="b74c7f7e-deea-4fec-b462-e807c24e05c8" providerId="ADAL" clId="{95FE1041-233F-459F-B830-B4335E452E61}" dt="2021-06-17T00:16:56.070" v="1337" actId="14100"/>
          <ac:picMkLst>
            <pc:docMk/>
            <pc:sldMk cId="1877253423" sldId="261"/>
            <ac:picMk id="5" creationId="{00539D34-847A-4018-BF1A-32AA88F8E4EC}"/>
          </ac:picMkLst>
        </pc:picChg>
        <pc:cxnChg chg="add">
          <ac:chgData name="Bryce" userId="b74c7f7e-deea-4fec-b462-e807c24e05c8" providerId="ADAL" clId="{95FE1041-233F-459F-B830-B4335E452E61}" dt="2021-06-16T21:24:22.764" v="20" actId="26606"/>
          <ac:cxnSpMkLst>
            <pc:docMk/>
            <pc:sldMk cId="1877253423" sldId="261"/>
            <ac:cxnSpMk id="12" creationId="{33862825-C012-4895-A17E-F3D1F62D89DD}"/>
          </ac:cxnSpMkLst>
        </pc:cxnChg>
      </pc:sldChg>
      <pc:sldChg chg="modSp mod">
        <pc:chgData name="Bryce" userId="b74c7f7e-deea-4fec-b462-e807c24e05c8" providerId="ADAL" clId="{95FE1041-233F-459F-B830-B4335E452E61}" dt="2021-06-17T00:27:12.125" v="1353" actId="20577"/>
        <pc:sldMkLst>
          <pc:docMk/>
          <pc:sldMk cId="356591734" sldId="262"/>
        </pc:sldMkLst>
        <pc:graphicFrameChg chg="modGraphic">
          <ac:chgData name="Bryce" userId="b74c7f7e-deea-4fec-b462-e807c24e05c8" providerId="ADAL" clId="{95FE1041-233F-459F-B830-B4335E452E61}" dt="2021-06-17T00:27:12.125" v="1353" actId="20577"/>
          <ac:graphicFrameMkLst>
            <pc:docMk/>
            <pc:sldMk cId="356591734" sldId="262"/>
            <ac:graphicFrameMk id="4" creationId="{71DDB760-DF74-4F0C-8451-05D8CAF4F022}"/>
          </ac:graphicFrameMkLst>
        </pc:graphicFrameChg>
      </pc:sldChg>
      <pc:sldChg chg="addSp delSp modSp new mod ord setBg modNotesTx">
        <pc:chgData name="Bryce" userId="b74c7f7e-deea-4fec-b462-e807c24e05c8" providerId="ADAL" clId="{95FE1041-233F-459F-B830-B4335E452E61}" dt="2021-06-17T00:38:09.466" v="1396" actId="1076"/>
        <pc:sldMkLst>
          <pc:docMk/>
          <pc:sldMk cId="70747393" sldId="267"/>
        </pc:sldMkLst>
        <pc:spChg chg="mod">
          <ac:chgData name="Bryce" userId="b74c7f7e-deea-4fec-b462-e807c24e05c8" providerId="ADAL" clId="{95FE1041-233F-459F-B830-B4335E452E61}" dt="2021-06-16T22:56:40.810" v="846" actId="403"/>
          <ac:spMkLst>
            <pc:docMk/>
            <pc:sldMk cId="70747393" sldId="267"/>
            <ac:spMk id="2" creationId="{5BCCB70D-EED9-4160-AFA6-7F90F8B2661E}"/>
          </ac:spMkLst>
        </pc:spChg>
        <pc:spChg chg="mod ord">
          <ac:chgData name="Bryce" userId="b74c7f7e-deea-4fec-b462-e807c24e05c8" providerId="ADAL" clId="{95FE1041-233F-459F-B830-B4335E452E61}" dt="2021-06-17T00:28:06.637" v="1355" actId="114"/>
          <ac:spMkLst>
            <pc:docMk/>
            <pc:sldMk cId="70747393" sldId="267"/>
            <ac:spMk id="3" creationId="{AED8F123-7158-4AD4-9D4E-85D90A799704}"/>
          </ac:spMkLst>
        </pc:spChg>
        <pc:spChg chg="add del mod">
          <ac:chgData name="Bryce" userId="b74c7f7e-deea-4fec-b462-e807c24e05c8" providerId="ADAL" clId="{95FE1041-233F-459F-B830-B4335E452E61}" dt="2021-06-16T22:31:56.238" v="427" actId="478"/>
          <ac:spMkLst>
            <pc:docMk/>
            <pc:sldMk cId="70747393" sldId="267"/>
            <ac:spMk id="6" creationId="{453FDF33-8200-45F2-9AC9-41E9F309E9AE}"/>
          </ac:spMkLst>
        </pc:spChg>
        <pc:spChg chg="add mod">
          <ac:chgData name="Bryce" userId="b74c7f7e-deea-4fec-b462-e807c24e05c8" providerId="ADAL" clId="{95FE1041-233F-459F-B830-B4335E452E61}" dt="2021-06-17T00:38:09.466" v="1396" actId="1076"/>
          <ac:spMkLst>
            <pc:docMk/>
            <pc:sldMk cId="70747393" sldId="267"/>
            <ac:spMk id="7" creationId="{5291A341-67DA-4FA1-A358-3218234E5176}"/>
          </ac:spMkLst>
        </pc:spChg>
        <pc:spChg chg="add del">
          <ac:chgData name="Bryce" userId="b74c7f7e-deea-4fec-b462-e807c24e05c8" providerId="ADAL" clId="{95FE1041-233F-459F-B830-B4335E452E61}" dt="2021-06-16T21:32:49.233" v="82" actId="26606"/>
          <ac:spMkLst>
            <pc:docMk/>
            <pc:sldMk cId="70747393" sldId="267"/>
            <ac:spMk id="8" creationId="{C5176844-69C3-4F79-BE38-EA5BDDF4FEA4}"/>
          </ac:spMkLst>
        </pc:spChg>
        <pc:spChg chg="add del mod">
          <ac:chgData name="Bryce" userId="b74c7f7e-deea-4fec-b462-e807c24e05c8" providerId="ADAL" clId="{95FE1041-233F-459F-B830-B4335E452E61}" dt="2021-06-17T00:37:53.332" v="1392"/>
          <ac:spMkLst>
            <pc:docMk/>
            <pc:sldMk cId="70747393" sldId="267"/>
            <ac:spMk id="10" creationId="{F8CCE125-DEE7-4989-8F42-4FE64DD25F14}"/>
          </ac:spMkLst>
        </pc:spChg>
        <pc:spChg chg="add del">
          <ac:chgData name="Bryce" userId="b74c7f7e-deea-4fec-b462-e807c24e05c8" providerId="ADAL" clId="{95FE1041-233F-459F-B830-B4335E452E61}" dt="2021-06-16T21:32:49.233" v="82" actId="26606"/>
          <ac:spMkLst>
            <pc:docMk/>
            <pc:sldMk cId="70747393" sldId="267"/>
            <ac:spMk id="12" creationId="{A101E513-AF74-4E9D-A31F-99664250722D}"/>
          </ac:spMkLst>
        </pc:spChg>
        <pc:spChg chg="add del">
          <ac:chgData name="Bryce" userId="b74c7f7e-deea-4fec-b462-e807c24e05c8" providerId="ADAL" clId="{95FE1041-233F-459F-B830-B4335E452E61}" dt="2021-06-16T21:32:49.228" v="81" actId="26606"/>
          <ac:spMkLst>
            <pc:docMk/>
            <pc:sldMk cId="70747393" sldId="267"/>
            <ac:spMk id="17" creationId="{C5176844-69C3-4F79-BE38-EA5BDDF4FEA4}"/>
          </ac:spMkLst>
        </pc:spChg>
        <pc:spChg chg="add del">
          <ac:chgData name="Bryce" userId="b74c7f7e-deea-4fec-b462-e807c24e05c8" providerId="ADAL" clId="{95FE1041-233F-459F-B830-B4335E452E61}" dt="2021-06-16T21:32:49.228" v="81" actId="26606"/>
          <ac:spMkLst>
            <pc:docMk/>
            <pc:sldMk cId="70747393" sldId="267"/>
            <ac:spMk id="21" creationId="{A101E513-AF74-4E9D-A31F-99664250722D}"/>
          </ac:spMkLst>
        </pc:spChg>
        <pc:spChg chg="add del">
          <ac:chgData name="Bryce" userId="b74c7f7e-deea-4fec-b462-e807c24e05c8" providerId="ADAL" clId="{95FE1041-233F-459F-B830-B4335E452E61}" dt="2021-06-16T21:35:09.734" v="122" actId="26606"/>
          <ac:spMkLst>
            <pc:docMk/>
            <pc:sldMk cId="70747393" sldId="267"/>
            <ac:spMk id="23" creationId="{C5176844-69C3-4F79-BE38-EA5BDDF4FEA4}"/>
          </ac:spMkLst>
        </pc:spChg>
        <pc:spChg chg="add del">
          <ac:chgData name="Bryce" userId="b74c7f7e-deea-4fec-b462-e807c24e05c8" providerId="ADAL" clId="{95FE1041-233F-459F-B830-B4335E452E61}" dt="2021-06-16T21:35:09.734" v="122" actId="26606"/>
          <ac:spMkLst>
            <pc:docMk/>
            <pc:sldMk cId="70747393" sldId="267"/>
            <ac:spMk id="25" creationId="{A101E513-AF74-4E9D-A31F-99664250722D}"/>
          </ac:spMkLst>
        </pc:spChg>
        <pc:spChg chg="add del">
          <ac:chgData name="Bryce" userId="b74c7f7e-deea-4fec-b462-e807c24e05c8" providerId="ADAL" clId="{95FE1041-233F-459F-B830-B4335E452E61}" dt="2021-06-16T22:32:19.117" v="429" actId="26606"/>
          <ac:spMkLst>
            <pc:docMk/>
            <pc:sldMk cId="70747393" sldId="267"/>
            <ac:spMk id="30" creationId="{C5176844-69C3-4F79-BE38-EA5BDDF4FEA4}"/>
          </ac:spMkLst>
        </pc:spChg>
        <pc:spChg chg="add del">
          <ac:chgData name="Bryce" userId="b74c7f7e-deea-4fec-b462-e807c24e05c8" providerId="ADAL" clId="{95FE1041-233F-459F-B830-B4335E452E61}" dt="2021-06-16T22:32:19.117" v="429" actId="26606"/>
          <ac:spMkLst>
            <pc:docMk/>
            <pc:sldMk cId="70747393" sldId="267"/>
            <ac:spMk id="32" creationId="{4801A65E-633F-4588-97B1-BC706470A731}"/>
          </ac:spMkLst>
        </pc:spChg>
        <pc:spChg chg="add del">
          <ac:chgData name="Bryce" userId="b74c7f7e-deea-4fec-b462-e807c24e05c8" providerId="ADAL" clId="{95FE1041-233F-459F-B830-B4335E452E61}" dt="2021-06-16T22:32:19.117" v="429" actId="26606"/>
          <ac:spMkLst>
            <pc:docMk/>
            <pc:sldMk cId="70747393" sldId="267"/>
            <ac:spMk id="34" creationId="{A101E513-AF74-4E9D-A31F-99664250722D}"/>
          </ac:spMkLst>
        </pc:spChg>
        <pc:spChg chg="add del">
          <ac:chgData name="Bryce" userId="b74c7f7e-deea-4fec-b462-e807c24e05c8" providerId="ADAL" clId="{95FE1041-233F-459F-B830-B4335E452E61}" dt="2021-06-16T22:32:19.117" v="429" actId="26606"/>
          <ac:spMkLst>
            <pc:docMk/>
            <pc:sldMk cId="70747393" sldId="267"/>
            <ac:spMk id="38" creationId="{C590FD21-1685-4680-874A-40AF25D92623}"/>
          </ac:spMkLst>
        </pc:spChg>
        <pc:spChg chg="add">
          <ac:chgData name="Bryce" userId="b74c7f7e-deea-4fec-b462-e807c24e05c8" providerId="ADAL" clId="{95FE1041-233F-459F-B830-B4335E452E61}" dt="2021-06-16T22:32:19.117" v="429" actId="26606"/>
          <ac:spMkLst>
            <pc:docMk/>
            <pc:sldMk cId="70747393" sldId="267"/>
            <ac:spMk id="43" creationId="{C5176844-69C3-4F79-BE38-EA5BDDF4FEA4}"/>
          </ac:spMkLst>
        </pc:spChg>
        <pc:spChg chg="add">
          <ac:chgData name="Bryce" userId="b74c7f7e-deea-4fec-b462-e807c24e05c8" providerId="ADAL" clId="{95FE1041-233F-459F-B830-B4335E452E61}" dt="2021-06-16T22:32:19.117" v="429" actId="26606"/>
          <ac:spMkLst>
            <pc:docMk/>
            <pc:sldMk cId="70747393" sldId="267"/>
            <ac:spMk id="47" creationId="{A101E513-AF74-4E9D-A31F-99664250722D}"/>
          </ac:spMkLst>
        </pc:spChg>
        <pc:picChg chg="add mod">
          <ac:chgData name="Bryce" userId="b74c7f7e-deea-4fec-b462-e807c24e05c8" providerId="ADAL" clId="{95FE1041-233F-459F-B830-B4335E452E61}" dt="2021-06-17T00:37:56.307" v="1393" actId="1076"/>
          <ac:picMkLst>
            <pc:docMk/>
            <pc:sldMk cId="70747393" sldId="267"/>
            <ac:picMk id="4" creationId="{1C6C03B0-A7D0-4AF1-87FB-1E3294EB8B57}"/>
          </ac:picMkLst>
        </pc:picChg>
        <pc:picChg chg="add mod ord">
          <ac:chgData name="Bryce" userId="b74c7f7e-deea-4fec-b462-e807c24e05c8" providerId="ADAL" clId="{95FE1041-233F-459F-B830-B4335E452E61}" dt="2021-06-17T00:38:05.795" v="1395" actId="1076"/>
          <ac:picMkLst>
            <pc:docMk/>
            <pc:sldMk cId="70747393" sldId="267"/>
            <ac:picMk id="5" creationId="{4CEB5D1F-6513-4935-976F-C8DF4E8885AD}"/>
          </ac:picMkLst>
        </pc:picChg>
        <pc:cxnChg chg="add del">
          <ac:chgData name="Bryce" userId="b74c7f7e-deea-4fec-b462-e807c24e05c8" providerId="ADAL" clId="{95FE1041-233F-459F-B830-B4335E452E61}" dt="2021-06-16T21:32:49.233" v="82" actId="26606"/>
          <ac:cxnSpMkLst>
            <pc:docMk/>
            <pc:sldMk cId="70747393" sldId="267"/>
            <ac:cxnSpMk id="10" creationId="{AEF97C72-3F89-4F0A-9629-01818B389CF0}"/>
          </ac:cxnSpMkLst>
        </pc:cxnChg>
        <pc:cxnChg chg="add del">
          <ac:chgData name="Bryce" userId="b74c7f7e-deea-4fec-b462-e807c24e05c8" providerId="ADAL" clId="{95FE1041-233F-459F-B830-B4335E452E61}" dt="2021-06-16T21:32:49.228" v="81" actId="26606"/>
          <ac:cxnSpMkLst>
            <pc:docMk/>
            <pc:sldMk cId="70747393" sldId="267"/>
            <ac:cxnSpMk id="19" creationId="{AEF97C72-3F89-4F0A-9629-01818B389CF0}"/>
          </ac:cxnSpMkLst>
        </pc:cxnChg>
        <pc:cxnChg chg="add del">
          <ac:chgData name="Bryce" userId="b74c7f7e-deea-4fec-b462-e807c24e05c8" providerId="ADAL" clId="{95FE1041-233F-459F-B830-B4335E452E61}" dt="2021-06-16T21:35:09.734" v="122" actId="26606"/>
          <ac:cxnSpMkLst>
            <pc:docMk/>
            <pc:sldMk cId="70747393" sldId="267"/>
            <ac:cxnSpMk id="24" creationId="{33862825-C012-4895-A17E-F3D1F62D89DD}"/>
          </ac:cxnSpMkLst>
        </pc:cxnChg>
        <pc:cxnChg chg="add del">
          <ac:chgData name="Bryce" userId="b74c7f7e-deea-4fec-b462-e807c24e05c8" providerId="ADAL" clId="{95FE1041-233F-459F-B830-B4335E452E61}" dt="2021-06-16T22:32:19.117" v="429" actId="26606"/>
          <ac:cxnSpMkLst>
            <pc:docMk/>
            <pc:sldMk cId="70747393" sldId="267"/>
            <ac:cxnSpMk id="36" creationId="{AEF97C72-3F89-4F0A-9629-01818B389CF0}"/>
          </ac:cxnSpMkLst>
        </pc:cxnChg>
        <pc:cxnChg chg="add">
          <ac:chgData name="Bryce" userId="b74c7f7e-deea-4fec-b462-e807c24e05c8" providerId="ADAL" clId="{95FE1041-233F-459F-B830-B4335E452E61}" dt="2021-06-16T22:32:19.117" v="429" actId="26606"/>
          <ac:cxnSpMkLst>
            <pc:docMk/>
            <pc:sldMk cId="70747393" sldId="267"/>
            <ac:cxnSpMk id="45" creationId="{33862825-C012-4895-A17E-F3D1F62D89DD}"/>
          </ac:cxnSpMkLst>
        </pc:cxnChg>
      </pc:sldChg>
      <pc:sldChg chg="addSp delSp modSp new mod setBg setClrOvrMap modNotesTx">
        <pc:chgData name="Bryce" userId="b74c7f7e-deea-4fec-b462-e807c24e05c8" providerId="ADAL" clId="{95FE1041-233F-459F-B830-B4335E452E61}" dt="2021-06-17T21:42:21.588" v="1435" actId="1076"/>
        <pc:sldMkLst>
          <pc:docMk/>
          <pc:sldMk cId="3840435634" sldId="268"/>
        </pc:sldMkLst>
        <pc:spChg chg="mod">
          <ac:chgData name="Bryce" userId="b74c7f7e-deea-4fec-b462-e807c24e05c8" providerId="ADAL" clId="{95FE1041-233F-459F-B830-B4335E452E61}" dt="2021-06-16T22:21:38.143" v="386" actId="1076"/>
          <ac:spMkLst>
            <pc:docMk/>
            <pc:sldMk cId="3840435634" sldId="268"/>
            <ac:spMk id="2" creationId="{F75C04B4-8BF8-4F0E-A0F0-78706AA55438}"/>
          </ac:spMkLst>
        </pc:spChg>
        <pc:spChg chg="mod">
          <ac:chgData name="Bryce" userId="b74c7f7e-deea-4fec-b462-e807c24e05c8" providerId="ADAL" clId="{95FE1041-233F-459F-B830-B4335E452E61}" dt="2021-06-17T21:42:12.165" v="1434" actId="403"/>
          <ac:spMkLst>
            <pc:docMk/>
            <pc:sldMk cId="3840435634" sldId="268"/>
            <ac:spMk id="3" creationId="{219709E6-C1EE-44AC-BA94-9DD2A9F53501}"/>
          </ac:spMkLst>
        </pc:spChg>
        <pc:spChg chg="add mod">
          <ac:chgData name="Bryce" userId="b74c7f7e-deea-4fec-b462-e807c24e05c8" providerId="ADAL" clId="{95FE1041-233F-459F-B830-B4335E452E61}" dt="2021-06-16T22:18:56.728" v="366" actId="113"/>
          <ac:spMkLst>
            <pc:docMk/>
            <pc:sldMk cId="3840435634" sldId="268"/>
            <ac:spMk id="5" creationId="{4676DB68-2F55-4096-A927-3913D7677063}"/>
          </ac:spMkLst>
        </pc:spChg>
        <pc:spChg chg="add del">
          <ac:chgData name="Bryce" userId="b74c7f7e-deea-4fec-b462-e807c24e05c8" providerId="ADAL" clId="{95FE1041-233F-459F-B830-B4335E452E61}" dt="2021-06-16T22:02:28.904" v="239" actId="26606"/>
          <ac:spMkLst>
            <pc:docMk/>
            <pc:sldMk cId="3840435634" sldId="268"/>
            <ac:spMk id="9" creationId="{C5176844-69C3-4F79-BE38-EA5BDDF4FEA4}"/>
          </ac:spMkLst>
        </pc:spChg>
        <pc:spChg chg="add del">
          <ac:chgData name="Bryce" userId="b74c7f7e-deea-4fec-b462-e807c24e05c8" providerId="ADAL" clId="{95FE1041-233F-459F-B830-B4335E452E61}" dt="2021-06-16T22:02:28.904" v="239" actId="26606"/>
          <ac:spMkLst>
            <pc:docMk/>
            <pc:sldMk cId="3840435634" sldId="268"/>
            <ac:spMk id="11" creationId="{41113FF5-9B84-4A89-BF52-EA3C7E01AA3B}"/>
          </ac:spMkLst>
        </pc:spChg>
        <pc:spChg chg="add del">
          <ac:chgData name="Bryce" userId="b74c7f7e-deea-4fec-b462-e807c24e05c8" providerId="ADAL" clId="{95FE1041-233F-459F-B830-B4335E452E61}" dt="2021-06-16T22:02:28.904" v="239" actId="26606"/>
          <ac:spMkLst>
            <pc:docMk/>
            <pc:sldMk cId="3840435634" sldId="268"/>
            <ac:spMk id="13" creationId="{A101E513-AF74-4E9D-A31F-99664250722D}"/>
          </ac:spMkLst>
        </pc:spChg>
        <pc:spChg chg="add mod">
          <ac:chgData name="Bryce" userId="b74c7f7e-deea-4fec-b462-e807c24e05c8" providerId="ADAL" clId="{95FE1041-233F-459F-B830-B4335E452E61}" dt="2021-06-17T21:42:21.588" v="1435" actId="1076"/>
          <ac:spMkLst>
            <pc:docMk/>
            <pc:sldMk cId="3840435634" sldId="268"/>
            <ac:spMk id="14" creationId="{9A0E95BF-459D-4623-86FC-89A64F8CFDAF}"/>
          </ac:spMkLst>
        </pc:spChg>
        <pc:spChg chg="add">
          <ac:chgData name="Bryce" userId="b74c7f7e-deea-4fec-b462-e807c24e05c8" providerId="ADAL" clId="{95FE1041-233F-459F-B830-B4335E452E61}" dt="2021-06-16T22:02:28.904" v="239" actId="26606"/>
          <ac:spMkLst>
            <pc:docMk/>
            <pc:sldMk cId="3840435634" sldId="268"/>
            <ac:spMk id="71" creationId="{C5176844-69C3-4F79-BE38-EA5BDDF4FEA4}"/>
          </ac:spMkLst>
        </pc:spChg>
        <pc:spChg chg="add">
          <ac:chgData name="Bryce" userId="b74c7f7e-deea-4fec-b462-e807c24e05c8" providerId="ADAL" clId="{95FE1041-233F-459F-B830-B4335E452E61}" dt="2021-06-16T22:02:28.904" v="239" actId="26606"/>
          <ac:spMkLst>
            <pc:docMk/>
            <pc:sldMk cId="3840435634" sldId="268"/>
            <ac:spMk id="75" creationId="{CAF8A158-E51E-4253-820B-3970F73976B6}"/>
          </ac:spMkLst>
        </pc:spChg>
        <pc:spChg chg="add">
          <ac:chgData name="Bryce" userId="b74c7f7e-deea-4fec-b462-e807c24e05c8" providerId="ADAL" clId="{95FE1041-233F-459F-B830-B4335E452E61}" dt="2021-06-16T22:02:28.904" v="239" actId="26606"/>
          <ac:spMkLst>
            <pc:docMk/>
            <pc:sldMk cId="3840435634" sldId="268"/>
            <ac:spMk id="77" creationId="{A101E513-AF74-4E9D-A31F-99664250722D}"/>
          </ac:spMkLst>
        </pc:spChg>
        <pc:picChg chg="add del mod ord">
          <ac:chgData name="Bryce" userId="b74c7f7e-deea-4fec-b462-e807c24e05c8" providerId="ADAL" clId="{95FE1041-233F-459F-B830-B4335E452E61}" dt="2021-06-16T22:17:10.347" v="328" actId="478"/>
          <ac:picMkLst>
            <pc:docMk/>
            <pc:sldMk cId="3840435634" sldId="268"/>
            <ac:picMk id="4" creationId="{D6F23171-C798-435A-8884-F79EEA313C6F}"/>
          </ac:picMkLst>
        </pc:picChg>
        <pc:picChg chg="add mod">
          <ac:chgData name="Bryce" userId="b74c7f7e-deea-4fec-b462-e807c24e05c8" providerId="ADAL" clId="{95FE1041-233F-459F-B830-B4335E452E61}" dt="2021-06-16T22:02:49.878" v="245" actId="1076"/>
          <ac:picMkLst>
            <pc:docMk/>
            <pc:sldMk cId="3840435634" sldId="268"/>
            <ac:picMk id="1026" creationId="{4974E5F9-0679-4497-9F92-FB5AEEF3372B}"/>
          </ac:picMkLst>
        </pc:picChg>
        <pc:cxnChg chg="add">
          <ac:chgData name="Bryce" userId="b74c7f7e-deea-4fec-b462-e807c24e05c8" providerId="ADAL" clId="{95FE1041-233F-459F-B830-B4335E452E61}" dt="2021-06-16T22:02:28.904" v="239" actId="26606"/>
          <ac:cxnSpMkLst>
            <pc:docMk/>
            <pc:sldMk cId="3840435634" sldId="268"/>
            <ac:cxnSpMk id="73" creationId="{33862825-C012-4895-A17E-F3D1F62D89DD}"/>
          </ac:cxnSpMkLst>
        </pc:cxnChg>
      </pc:sldChg>
    </pc:docChg>
  </pc:docChgLst>
  <pc:docChgLst>
    <pc:chgData name="Guest User" userId="S::urn:spo:anon#04e6f0e9cfbf338bc9e639ea1c638e4326d82b6a289a16966cd416e86b0c8d75::" providerId="AD" clId="Web-{285AB0D2-E962-D562-AC78-CDF2BC9BDE53}"/>
    <pc:docChg chg="addSld modSld">
      <pc:chgData name="Guest User" userId="S::urn:spo:anon#04e6f0e9cfbf338bc9e639ea1c638e4326d82b6a289a16966cd416e86b0c8d75::" providerId="AD" clId="Web-{285AB0D2-E962-D562-AC78-CDF2BC9BDE53}" dt="2021-06-14T23:38:14.282" v="749"/>
      <pc:docMkLst>
        <pc:docMk/>
      </pc:docMkLst>
      <pc:sldChg chg="addSp delSp modSp mod setBg setClrOvrMap">
        <pc:chgData name="Guest User" userId="S::urn:spo:anon#04e6f0e9cfbf338bc9e639ea1c638e4326d82b6a289a16966cd416e86b0c8d75::" providerId="AD" clId="Web-{285AB0D2-E962-D562-AC78-CDF2BC9BDE53}" dt="2021-06-14T23:25:53.049" v="716"/>
        <pc:sldMkLst>
          <pc:docMk/>
          <pc:sldMk cId="1249628766" sldId="257"/>
        </pc:sldMkLst>
        <pc:spChg chg="mod">
          <ac:chgData name="Guest User" userId="S::urn:spo:anon#04e6f0e9cfbf338bc9e639ea1c638e4326d82b6a289a16966cd416e86b0c8d75::" providerId="AD" clId="Web-{285AB0D2-E962-D562-AC78-CDF2BC9BDE53}" dt="2021-06-14T16:31:22.109" v="679" actId="1076"/>
          <ac:spMkLst>
            <pc:docMk/>
            <pc:sldMk cId="1249628766" sldId="257"/>
            <ac:spMk id="2" creationId="{203642B8-F02A-4174-AFBD-DA4918704046}"/>
          </ac:spMkLst>
        </pc:spChg>
        <pc:spChg chg="add del mod">
          <ac:chgData name="Guest User" userId="S::urn:spo:anon#04e6f0e9cfbf338bc9e639ea1c638e4326d82b6a289a16966cd416e86b0c8d75::" providerId="AD" clId="Web-{285AB0D2-E962-D562-AC78-CDF2BC9BDE53}" dt="2021-06-14T16:16:50.956" v="623"/>
          <ac:spMkLst>
            <pc:docMk/>
            <pc:sldMk cId="1249628766" sldId="257"/>
            <ac:spMk id="3" creationId="{BF0538AC-1611-4E5B-9DBE-EA1B0ECFA943}"/>
          </ac:spMkLst>
        </pc:spChg>
        <pc:spChg chg="add del mod">
          <ac:chgData name="Guest User" userId="S::urn:spo:anon#04e6f0e9cfbf338bc9e639ea1c638e4326d82b6a289a16966cd416e86b0c8d75::" providerId="AD" clId="Web-{285AB0D2-E962-D562-AC78-CDF2BC9BDE53}" dt="2021-06-14T16:08:54.880" v="485"/>
          <ac:spMkLst>
            <pc:docMk/>
            <pc:sldMk cId="1249628766" sldId="257"/>
            <ac:spMk id="4" creationId="{B0297FFC-C135-421B-AC2C-FE3CFCDE92AC}"/>
          </ac:spMkLst>
        </pc:spChg>
        <pc:spChg chg="add del mod">
          <ac:chgData name="Guest User" userId="S::urn:spo:anon#04e6f0e9cfbf338bc9e639ea1c638e4326d82b6a289a16966cd416e86b0c8d75::" providerId="AD" clId="Web-{285AB0D2-E962-D562-AC78-CDF2BC9BDE53}" dt="2021-06-14T16:08:56.989" v="486"/>
          <ac:spMkLst>
            <pc:docMk/>
            <pc:sldMk cId="1249628766" sldId="257"/>
            <ac:spMk id="5" creationId="{0F572B9A-E398-49C1-A413-4D539BD74B43}"/>
          </ac:spMkLst>
        </pc:spChg>
        <pc:spChg chg="add del">
          <ac:chgData name="Guest User" userId="S::urn:spo:anon#04e6f0e9cfbf338bc9e639ea1c638e4326d82b6a289a16966cd416e86b0c8d75::" providerId="AD" clId="Web-{285AB0D2-E962-D562-AC78-CDF2BC9BDE53}" dt="2021-06-14T16:17:59.628" v="629"/>
          <ac:spMkLst>
            <pc:docMk/>
            <pc:sldMk cId="1249628766" sldId="257"/>
            <ac:spMk id="8" creationId="{C5176844-69C3-4F79-BE38-EA5BDDF4FEA4}"/>
          </ac:spMkLst>
        </pc:spChg>
        <pc:spChg chg="add del">
          <ac:chgData name="Guest User" userId="S::urn:spo:anon#04e6f0e9cfbf338bc9e639ea1c638e4326d82b6a289a16966cd416e86b0c8d75::" providerId="AD" clId="Web-{285AB0D2-E962-D562-AC78-CDF2BC9BDE53}" dt="2021-06-14T16:17:59.628" v="629"/>
          <ac:spMkLst>
            <pc:docMk/>
            <pc:sldMk cId="1249628766" sldId="257"/>
            <ac:spMk id="10" creationId="{1CF1AAE4-D0BC-430F-A613-7BBAAECA0C2D}"/>
          </ac:spMkLst>
        </pc:spChg>
        <pc:spChg chg="add del mod">
          <ac:chgData name="Guest User" userId="S::urn:spo:anon#04e6f0e9cfbf338bc9e639ea1c638e4326d82b6a289a16966cd416e86b0c8d75::" providerId="AD" clId="Web-{285AB0D2-E962-D562-AC78-CDF2BC9BDE53}" dt="2021-06-14T16:08:59.739" v="487"/>
          <ac:spMkLst>
            <pc:docMk/>
            <pc:sldMk cId="1249628766" sldId="257"/>
            <ac:spMk id="11" creationId="{43F44341-B2D4-48C6-A137-8BFA4C7BF2B5}"/>
          </ac:spMkLst>
        </pc:spChg>
        <pc:spChg chg="add del">
          <ac:chgData name="Guest User" userId="S::urn:spo:anon#04e6f0e9cfbf338bc9e639ea1c638e4326d82b6a289a16966cd416e86b0c8d75::" providerId="AD" clId="Web-{285AB0D2-E962-D562-AC78-CDF2BC9BDE53}" dt="2021-06-14T16:17:59.628" v="629"/>
          <ac:spMkLst>
            <pc:docMk/>
            <pc:sldMk cId="1249628766" sldId="257"/>
            <ac:spMk id="12" creationId="{A101E513-AF74-4E9D-A31F-99664250722D}"/>
          </ac:spMkLst>
        </pc:spChg>
        <pc:spChg chg="add del">
          <ac:chgData name="Guest User" userId="S::urn:spo:anon#04e6f0e9cfbf338bc9e639ea1c638e4326d82b6a289a16966cd416e86b0c8d75::" providerId="AD" clId="Web-{285AB0D2-E962-D562-AC78-CDF2BC9BDE53}" dt="2021-06-14T16:13:18.598" v="543"/>
          <ac:spMkLst>
            <pc:docMk/>
            <pc:sldMk cId="1249628766" sldId="257"/>
            <ac:spMk id="14" creationId="{C5176844-69C3-4F79-BE38-EA5BDDF4FEA4}"/>
          </ac:spMkLst>
        </pc:spChg>
        <pc:spChg chg="add del">
          <ac:chgData name="Guest User" userId="S::urn:spo:anon#04e6f0e9cfbf338bc9e639ea1c638e4326d82b6a289a16966cd416e86b0c8d75::" providerId="AD" clId="Web-{285AB0D2-E962-D562-AC78-CDF2BC9BDE53}" dt="2021-06-14T16:13:18.598" v="543"/>
          <ac:spMkLst>
            <pc:docMk/>
            <pc:sldMk cId="1249628766" sldId="257"/>
            <ac:spMk id="16" creationId="{A101E513-AF74-4E9D-A31F-99664250722D}"/>
          </ac:spMkLst>
        </pc:spChg>
        <pc:spChg chg="add del">
          <ac:chgData name="Guest User" userId="S::urn:spo:anon#04e6f0e9cfbf338bc9e639ea1c638e4326d82b6a289a16966cd416e86b0c8d75::" providerId="AD" clId="Web-{285AB0D2-E962-D562-AC78-CDF2BC9BDE53}" dt="2021-06-14T16:12:22.238" v="529"/>
          <ac:spMkLst>
            <pc:docMk/>
            <pc:sldMk cId="1249628766" sldId="257"/>
            <ac:spMk id="17" creationId="{C5176844-69C3-4F79-BE38-EA5BDDF4FEA4}"/>
          </ac:spMkLst>
        </pc:spChg>
        <pc:spChg chg="add del">
          <ac:chgData name="Guest User" userId="S::urn:spo:anon#04e6f0e9cfbf338bc9e639ea1c638e4326d82b6a289a16966cd416e86b0c8d75::" providerId="AD" clId="Web-{285AB0D2-E962-D562-AC78-CDF2BC9BDE53}" dt="2021-06-14T16:13:13.863" v="538"/>
          <ac:spMkLst>
            <pc:docMk/>
            <pc:sldMk cId="1249628766" sldId="257"/>
            <ac:spMk id="20" creationId="{C5176844-69C3-4F79-BE38-EA5BDDF4FEA4}"/>
          </ac:spMkLst>
        </pc:spChg>
        <pc:spChg chg="add del mod">
          <ac:chgData name="Guest User" userId="S::urn:spo:anon#04e6f0e9cfbf338bc9e639ea1c638e4326d82b6a289a16966cd416e86b0c8d75::" providerId="AD" clId="Web-{285AB0D2-E962-D562-AC78-CDF2BC9BDE53}" dt="2021-06-14T23:25:53.049" v="716"/>
          <ac:spMkLst>
            <pc:docMk/>
            <pc:sldMk cId="1249628766" sldId="257"/>
            <ac:spMk id="21" creationId="{78C0B0AB-88AD-480D-B199-DF0EB65CAC5E}"/>
          </ac:spMkLst>
        </pc:spChg>
        <pc:spChg chg="add del">
          <ac:chgData name="Guest User" userId="S::urn:spo:anon#04e6f0e9cfbf338bc9e639ea1c638e4326d82b6a289a16966cd416e86b0c8d75::" providerId="AD" clId="Web-{285AB0D2-E962-D562-AC78-CDF2BC9BDE53}" dt="2021-06-14T16:12:22.238" v="529"/>
          <ac:spMkLst>
            <pc:docMk/>
            <pc:sldMk cId="1249628766" sldId="257"/>
            <ac:spMk id="21" creationId="{A101E513-AF74-4E9D-A31F-99664250722D}"/>
          </ac:spMkLst>
        </pc:spChg>
        <pc:spChg chg="add del">
          <ac:chgData name="Guest User" userId="S::urn:spo:anon#04e6f0e9cfbf338bc9e639ea1c638e4326d82b6a289a16966cd416e86b0c8d75::" providerId="AD" clId="Web-{285AB0D2-E962-D562-AC78-CDF2BC9BDE53}" dt="2021-06-14T16:13:03.535" v="536"/>
          <ac:spMkLst>
            <pc:docMk/>
            <pc:sldMk cId="1249628766" sldId="257"/>
            <ac:spMk id="22" creationId="{C5176844-69C3-4F79-BE38-EA5BDDF4FEA4}"/>
          </ac:spMkLst>
        </pc:spChg>
        <pc:spChg chg="add del">
          <ac:chgData name="Guest User" userId="S::urn:spo:anon#04e6f0e9cfbf338bc9e639ea1c638e4326d82b6a289a16966cd416e86b0c8d75::" providerId="AD" clId="Web-{285AB0D2-E962-D562-AC78-CDF2BC9BDE53}" dt="2021-06-14T16:13:13.863" v="538"/>
          <ac:spMkLst>
            <pc:docMk/>
            <pc:sldMk cId="1249628766" sldId="257"/>
            <ac:spMk id="25" creationId="{7BB25A96-E96A-4D45-AA98-5275E81FAC84}"/>
          </ac:spMkLst>
        </pc:spChg>
        <pc:spChg chg="add del">
          <ac:chgData name="Guest User" userId="S::urn:spo:anon#04e6f0e9cfbf338bc9e639ea1c638e4326d82b6a289a16966cd416e86b0c8d75::" providerId="AD" clId="Web-{285AB0D2-E962-D562-AC78-CDF2BC9BDE53}" dt="2021-06-14T16:13:03.535" v="536"/>
          <ac:spMkLst>
            <pc:docMk/>
            <pc:sldMk cId="1249628766" sldId="257"/>
            <ac:spMk id="26" creationId="{B96B26CA-9949-4D9C-A2F3-DB3CA283AD0C}"/>
          </ac:spMkLst>
        </pc:spChg>
        <pc:spChg chg="add del">
          <ac:chgData name="Guest User" userId="S::urn:spo:anon#04e6f0e9cfbf338bc9e639ea1c638e4326d82b6a289a16966cd416e86b0c8d75::" providerId="AD" clId="Web-{285AB0D2-E962-D562-AC78-CDF2BC9BDE53}" dt="2021-06-14T16:13:13.863" v="538"/>
          <ac:spMkLst>
            <pc:docMk/>
            <pc:sldMk cId="1249628766" sldId="257"/>
            <ac:spMk id="27" creationId="{A101E513-AF74-4E9D-A31F-99664250722D}"/>
          </ac:spMkLst>
        </pc:spChg>
        <pc:spChg chg="add del">
          <ac:chgData name="Guest User" userId="S::urn:spo:anon#04e6f0e9cfbf338bc9e639ea1c638e4326d82b6a289a16966cd416e86b0c8d75::" providerId="AD" clId="Web-{285AB0D2-E962-D562-AC78-CDF2BC9BDE53}" dt="2021-06-14T16:13:03.535" v="536"/>
          <ac:spMkLst>
            <pc:docMk/>
            <pc:sldMk cId="1249628766" sldId="257"/>
            <ac:spMk id="28" creationId="{A101E513-AF74-4E9D-A31F-99664250722D}"/>
          </ac:spMkLst>
        </pc:spChg>
        <pc:spChg chg="add del">
          <ac:chgData name="Guest User" userId="S::urn:spo:anon#04e6f0e9cfbf338bc9e639ea1c638e4326d82b6a289a16966cd416e86b0c8d75::" providerId="AD" clId="Web-{285AB0D2-E962-D562-AC78-CDF2BC9BDE53}" dt="2021-06-14T16:17:58.815" v="628"/>
          <ac:spMkLst>
            <pc:docMk/>
            <pc:sldMk cId="1249628766" sldId="257"/>
            <ac:spMk id="84" creationId="{C5176844-69C3-4F79-BE38-EA5BDDF4FEA4}"/>
          </ac:spMkLst>
        </pc:spChg>
        <pc:spChg chg="add del">
          <ac:chgData name="Guest User" userId="S::urn:spo:anon#04e6f0e9cfbf338bc9e639ea1c638e4326d82b6a289a16966cd416e86b0c8d75::" providerId="AD" clId="Web-{285AB0D2-E962-D562-AC78-CDF2BC9BDE53}" dt="2021-06-14T16:17:58.815" v="628"/>
          <ac:spMkLst>
            <pc:docMk/>
            <pc:sldMk cId="1249628766" sldId="257"/>
            <ac:spMk id="86" creationId="{A101E513-AF74-4E9D-A31F-99664250722D}"/>
          </ac:spMkLst>
        </pc:spChg>
        <pc:spChg chg="add del">
          <ac:chgData name="Guest User" userId="S::urn:spo:anon#04e6f0e9cfbf338bc9e639ea1c638e4326d82b6a289a16966cd416e86b0c8d75::" providerId="AD" clId="Web-{285AB0D2-E962-D562-AC78-CDF2BC9BDE53}" dt="2021-06-14T16:26:06.063" v="665"/>
          <ac:spMkLst>
            <pc:docMk/>
            <pc:sldMk cId="1249628766" sldId="257"/>
            <ac:spMk id="87" creationId="{72411438-92A5-42B0-9C54-EA4FB32ACB5E}"/>
          </ac:spMkLst>
        </pc:spChg>
        <pc:spChg chg="add del">
          <ac:chgData name="Guest User" userId="S::urn:spo:anon#04e6f0e9cfbf338bc9e639ea1c638e4326d82b6a289a16966cd416e86b0c8d75::" providerId="AD" clId="Web-{285AB0D2-E962-D562-AC78-CDF2BC9BDE53}" dt="2021-06-14T16:23:10.455" v="650"/>
          <ac:spMkLst>
            <pc:docMk/>
            <pc:sldMk cId="1249628766" sldId="257"/>
            <ac:spMk id="88" creationId="{A101E513-AF74-4E9D-A31F-99664250722D}"/>
          </ac:spMkLst>
        </pc:spChg>
        <pc:spChg chg="add del">
          <ac:chgData name="Guest User" userId="S::urn:spo:anon#04e6f0e9cfbf338bc9e639ea1c638e4326d82b6a289a16966cd416e86b0c8d75::" providerId="AD" clId="Web-{285AB0D2-E962-D562-AC78-CDF2BC9BDE53}" dt="2021-06-14T16:23:37.267" v="654"/>
          <ac:spMkLst>
            <pc:docMk/>
            <pc:sldMk cId="1249628766" sldId="257"/>
            <ac:spMk id="89" creationId="{C5176844-69C3-4F79-BE38-EA5BDDF4FEA4}"/>
          </ac:spMkLst>
        </pc:spChg>
        <pc:spChg chg="add del">
          <ac:chgData name="Guest User" userId="S::urn:spo:anon#04e6f0e9cfbf338bc9e639ea1c638e4326d82b6a289a16966cd416e86b0c8d75::" providerId="AD" clId="Web-{285AB0D2-E962-D562-AC78-CDF2BC9BDE53}" dt="2021-06-14T16:26:06.063" v="665"/>
          <ac:spMkLst>
            <pc:docMk/>
            <pc:sldMk cId="1249628766" sldId="257"/>
            <ac:spMk id="91" creationId="{5FCC6E86-7C37-4FD2-AF0B-C9BDDBC2B044}"/>
          </ac:spMkLst>
        </pc:spChg>
        <pc:spChg chg="add del">
          <ac:chgData name="Guest User" userId="S::urn:spo:anon#04e6f0e9cfbf338bc9e639ea1c638e4326d82b6a289a16966cd416e86b0c8d75::" providerId="AD" clId="Web-{285AB0D2-E962-D562-AC78-CDF2BC9BDE53}" dt="2021-06-14T16:23:37.267" v="654"/>
          <ac:spMkLst>
            <pc:docMk/>
            <pc:sldMk cId="1249628766" sldId="257"/>
            <ac:spMk id="92" creationId="{A101E513-AF74-4E9D-A31F-99664250722D}"/>
          </ac:spMkLst>
        </pc:spChg>
        <pc:spChg chg="add del">
          <ac:chgData name="Guest User" userId="S::urn:spo:anon#04e6f0e9cfbf338bc9e639ea1c638e4326d82b6a289a16966cd416e86b0c8d75::" providerId="AD" clId="Web-{285AB0D2-E962-D562-AC78-CDF2BC9BDE53}" dt="2021-06-14T16:26:06.063" v="665"/>
          <ac:spMkLst>
            <pc:docMk/>
            <pc:sldMk cId="1249628766" sldId="257"/>
            <ac:spMk id="93" creationId="{38C2FC07-A260-43C5-ABA2-A9DD5D5A839D}"/>
          </ac:spMkLst>
        </pc:spChg>
        <pc:spChg chg="add del">
          <ac:chgData name="Guest User" userId="S::urn:spo:anon#04e6f0e9cfbf338bc9e639ea1c638e4326d82b6a289a16966cd416e86b0c8d75::" providerId="AD" clId="Web-{285AB0D2-E962-D562-AC78-CDF2BC9BDE53}" dt="2021-06-14T16:28:18.750" v="672"/>
          <ac:spMkLst>
            <pc:docMk/>
            <pc:sldMk cId="1249628766" sldId="257"/>
            <ac:spMk id="94" creationId="{38C2FC07-A260-43C5-ABA2-A9DD5D5A839D}"/>
          </ac:spMkLst>
        </pc:spChg>
        <pc:spChg chg="add del">
          <ac:chgData name="Guest User" userId="S::urn:spo:anon#04e6f0e9cfbf338bc9e639ea1c638e4326d82b6a289a16966cd416e86b0c8d75::" providerId="AD" clId="Web-{285AB0D2-E962-D562-AC78-CDF2BC9BDE53}" dt="2021-06-14T16:28:18.688" v="671"/>
          <ac:spMkLst>
            <pc:docMk/>
            <pc:sldMk cId="1249628766" sldId="257"/>
            <ac:spMk id="95" creationId="{38C2FC07-A260-43C5-ABA2-A9DD5D5A839D}"/>
          </ac:spMkLst>
        </pc:spChg>
        <pc:spChg chg="add">
          <ac:chgData name="Guest User" userId="S::urn:spo:anon#04e6f0e9cfbf338bc9e639ea1c638e4326d82b6a289a16966cd416e86b0c8d75::" providerId="AD" clId="Web-{285AB0D2-E962-D562-AC78-CDF2BC9BDE53}" dt="2021-06-14T16:28:18.750" v="672"/>
          <ac:spMkLst>
            <pc:docMk/>
            <pc:sldMk cId="1249628766" sldId="257"/>
            <ac:spMk id="97" creationId="{38C2FC07-A260-43C5-ABA2-A9DD5D5A839D}"/>
          </ac:spMkLst>
        </pc:spChg>
        <pc:spChg chg="add del">
          <ac:chgData name="Guest User" userId="S::urn:spo:anon#04e6f0e9cfbf338bc9e639ea1c638e4326d82b6a289a16966cd416e86b0c8d75::" providerId="AD" clId="Web-{285AB0D2-E962-D562-AC78-CDF2BC9BDE53}" dt="2021-06-14T16:23:10.455" v="650"/>
          <ac:spMkLst>
            <pc:docMk/>
            <pc:sldMk cId="1249628766" sldId="257"/>
            <ac:spMk id="913" creationId="{C5176844-69C3-4F79-BE38-EA5BDDF4FEA4}"/>
          </ac:spMkLst>
        </pc:spChg>
        <pc:spChg chg="add del">
          <ac:chgData name="Guest User" userId="S::urn:spo:anon#04e6f0e9cfbf338bc9e639ea1c638e4326d82b6a289a16966cd416e86b0c8d75::" providerId="AD" clId="Web-{285AB0D2-E962-D562-AC78-CDF2BC9BDE53}" dt="2021-06-14T16:28:18.750" v="672"/>
          <ac:spMkLst>
            <pc:docMk/>
            <pc:sldMk cId="1249628766" sldId="257"/>
            <ac:spMk id="915" creationId="{72411438-92A5-42B0-9C54-EA4FB32ACB5E}"/>
          </ac:spMkLst>
        </pc:spChg>
        <pc:spChg chg="add del">
          <ac:chgData name="Guest User" userId="S::urn:spo:anon#04e6f0e9cfbf338bc9e639ea1c638e4326d82b6a289a16966cd416e86b0c8d75::" providerId="AD" clId="Web-{285AB0D2-E962-D562-AC78-CDF2BC9BDE53}" dt="2021-06-14T16:28:18.750" v="672"/>
          <ac:spMkLst>
            <pc:docMk/>
            <pc:sldMk cId="1249628766" sldId="257"/>
            <ac:spMk id="916" creationId="{5FCC6E86-7C37-4FD2-AF0B-C9BDDBC2B044}"/>
          </ac:spMkLst>
        </pc:spChg>
        <pc:spChg chg="add del">
          <ac:chgData name="Guest User" userId="S::urn:spo:anon#04e6f0e9cfbf338bc9e639ea1c638e4326d82b6a289a16966cd416e86b0c8d75::" providerId="AD" clId="Web-{285AB0D2-E962-D562-AC78-CDF2BC9BDE53}" dt="2021-06-14T16:28:18.750" v="672"/>
          <ac:spMkLst>
            <pc:docMk/>
            <pc:sldMk cId="1249628766" sldId="257"/>
            <ac:spMk id="917" creationId="{454A98CF-5529-4F3E-A692-2CF1D51F36F9}"/>
          </ac:spMkLst>
        </pc:spChg>
        <pc:spChg chg="add del">
          <ac:chgData name="Guest User" userId="S::urn:spo:anon#04e6f0e9cfbf338bc9e639ea1c638e4326d82b6a289a16966cd416e86b0c8d75::" providerId="AD" clId="Web-{285AB0D2-E962-D562-AC78-CDF2BC9BDE53}" dt="2021-06-14T16:28:18.688" v="671"/>
          <ac:spMkLst>
            <pc:docMk/>
            <pc:sldMk cId="1249628766" sldId="257"/>
            <ac:spMk id="919" creationId="{72411438-92A5-42B0-9C54-EA4FB32ACB5E}"/>
          </ac:spMkLst>
        </pc:spChg>
        <pc:spChg chg="add del">
          <ac:chgData name="Guest User" userId="S::urn:spo:anon#04e6f0e9cfbf338bc9e639ea1c638e4326d82b6a289a16966cd416e86b0c8d75::" providerId="AD" clId="Web-{285AB0D2-E962-D562-AC78-CDF2BC9BDE53}" dt="2021-06-14T16:28:18.688" v="671"/>
          <ac:spMkLst>
            <pc:docMk/>
            <pc:sldMk cId="1249628766" sldId="257"/>
            <ac:spMk id="920" creationId="{5FCC6E86-7C37-4FD2-AF0B-C9BDDBC2B044}"/>
          </ac:spMkLst>
        </pc:spChg>
        <pc:spChg chg="add">
          <ac:chgData name="Guest User" userId="S::urn:spo:anon#04e6f0e9cfbf338bc9e639ea1c638e4326d82b6a289a16966cd416e86b0c8d75::" providerId="AD" clId="Web-{285AB0D2-E962-D562-AC78-CDF2BC9BDE53}" dt="2021-06-14T16:28:18.750" v="672"/>
          <ac:spMkLst>
            <pc:docMk/>
            <pc:sldMk cId="1249628766" sldId="257"/>
            <ac:spMk id="921" creationId="{72411438-92A5-42B0-9C54-EA4FB32ACB5E}"/>
          </ac:spMkLst>
        </pc:spChg>
        <pc:spChg chg="add">
          <ac:chgData name="Guest User" userId="S::urn:spo:anon#04e6f0e9cfbf338bc9e639ea1c638e4326d82b6a289a16966cd416e86b0c8d75::" providerId="AD" clId="Web-{285AB0D2-E962-D562-AC78-CDF2BC9BDE53}" dt="2021-06-14T16:28:18.750" v="672"/>
          <ac:spMkLst>
            <pc:docMk/>
            <pc:sldMk cId="1249628766" sldId="257"/>
            <ac:spMk id="922" creationId="{5FCC6E86-7C37-4FD2-AF0B-C9BDDBC2B044}"/>
          </ac:spMkLst>
        </pc:spChg>
        <pc:spChg chg="add">
          <ac:chgData name="Guest User" userId="S::urn:spo:anon#04e6f0e9cfbf338bc9e639ea1c638e4326d82b6a289a16966cd416e86b0c8d75::" providerId="AD" clId="Web-{285AB0D2-E962-D562-AC78-CDF2BC9BDE53}" dt="2021-06-14T16:28:18.750" v="672"/>
          <ac:spMkLst>
            <pc:docMk/>
            <pc:sldMk cId="1249628766" sldId="257"/>
            <ac:spMk id="923" creationId="{454A98CF-5529-4F3E-A692-2CF1D51F36F9}"/>
          </ac:spMkLst>
        </pc:spChg>
        <pc:spChg chg="add del mod">
          <ac:chgData name="Guest User" userId="S::urn:spo:anon#04e6f0e9cfbf338bc9e639ea1c638e4326d82b6a289a16966cd416e86b0c8d75::" providerId="AD" clId="Web-{285AB0D2-E962-D562-AC78-CDF2BC9BDE53}" dt="2021-06-14T16:17:42.003" v="626"/>
          <ac:spMkLst>
            <pc:docMk/>
            <pc:sldMk cId="1249628766" sldId="257"/>
            <ac:spMk id="1465" creationId="{C40B01CC-2BFF-47E1-8A32-545307BEDFD6}"/>
          </ac:spMkLst>
        </pc:spChg>
        <pc:graphicFrameChg chg="add del mod modGraphic">
          <ac:chgData name="Guest User" userId="S::urn:spo:anon#04e6f0e9cfbf338bc9e639ea1c638e4326d82b6a289a16966cd416e86b0c8d75::" providerId="AD" clId="Web-{285AB0D2-E962-D562-AC78-CDF2BC9BDE53}" dt="2021-06-14T16:08:40.099" v="484"/>
          <ac:graphicFrameMkLst>
            <pc:docMk/>
            <pc:sldMk cId="1249628766" sldId="257"/>
            <ac:graphicFrameMk id="6" creationId="{8366DDC8-B1A7-4A27-A259-9E9843162316}"/>
          </ac:graphicFrameMkLst>
        </pc:graphicFrameChg>
        <pc:graphicFrameChg chg="add del">
          <ac:chgData name="Guest User" userId="S::urn:spo:anon#04e6f0e9cfbf338bc9e639ea1c638e4326d82b6a289a16966cd416e86b0c8d75::" providerId="AD" clId="Web-{285AB0D2-E962-D562-AC78-CDF2BC9BDE53}" dt="2021-06-14T16:13:03.535" v="536"/>
          <ac:graphicFrameMkLst>
            <pc:docMk/>
            <pc:sldMk cId="1249628766" sldId="257"/>
            <ac:graphicFrameMk id="18" creationId="{E2448C82-4A86-43C0-9C7F-6236B0A44E48}"/>
          </ac:graphicFrameMkLst>
        </pc:graphicFrameChg>
        <pc:graphicFrameChg chg="add del">
          <ac:chgData name="Guest User" userId="S::urn:spo:anon#04e6f0e9cfbf338bc9e639ea1c638e4326d82b6a289a16966cd416e86b0c8d75::" providerId="AD" clId="Web-{285AB0D2-E962-D562-AC78-CDF2BC9BDE53}" dt="2021-06-14T16:13:13.863" v="538"/>
          <ac:graphicFrameMkLst>
            <pc:docMk/>
            <pc:sldMk cId="1249628766" sldId="257"/>
            <ac:graphicFrameMk id="29" creationId="{B67C1F58-D152-4E56-9B47-DCE559FB6E45}"/>
          </ac:graphicFrameMkLst>
        </pc:graphicFrameChg>
        <pc:graphicFrameChg chg="add mod modGraphic">
          <ac:chgData name="Guest User" userId="S::urn:spo:anon#04e6f0e9cfbf338bc9e639ea1c638e4326d82b6a289a16966cd416e86b0c8d75::" providerId="AD" clId="Web-{285AB0D2-E962-D562-AC78-CDF2BC9BDE53}" dt="2021-06-14T16:34:30.092" v="693" actId="20577"/>
          <ac:graphicFrameMkLst>
            <pc:docMk/>
            <pc:sldMk cId="1249628766" sldId="257"/>
            <ac:graphicFrameMk id="911" creationId="{9E2984A6-7E68-405B-8390-D0EAB194D347}"/>
          </ac:graphicFrameMkLst>
        </pc:graphicFrameChg>
        <pc:cxnChg chg="add del">
          <ac:chgData name="Guest User" userId="S::urn:spo:anon#04e6f0e9cfbf338bc9e639ea1c638e4326d82b6a289a16966cd416e86b0c8d75::" providerId="AD" clId="Web-{285AB0D2-E962-D562-AC78-CDF2BC9BDE53}" dt="2021-06-14T16:13:18.598" v="543"/>
          <ac:cxnSpMkLst>
            <pc:docMk/>
            <pc:sldMk cId="1249628766" sldId="257"/>
            <ac:cxnSpMk id="15" creationId="{C629AF8A-C09C-4B6F-B505-26D1FD0FBE5E}"/>
          </ac:cxnSpMkLst>
        </pc:cxnChg>
        <pc:cxnChg chg="add del">
          <ac:chgData name="Guest User" userId="S::urn:spo:anon#04e6f0e9cfbf338bc9e639ea1c638e4326d82b6a289a16966cd416e86b0c8d75::" providerId="AD" clId="Web-{285AB0D2-E962-D562-AC78-CDF2BC9BDE53}" dt="2021-06-14T16:12:22.238" v="529"/>
          <ac:cxnSpMkLst>
            <pc:docMk/>
            <pc:sldMk cId="1249628766" sldId="257"/>
            <ac:cxnSpMk id="19" creationId="{C629AF8A-C09C-4B6F-B505-26D1FD0FBE5E}"/>
          </ac:cxnSpMkLst>
        </pc:cxnChg>
        <pc:cxnChg chg="add del">
          <ac:chgData name="Guest User" userId="S::urn:spo:anon#04e6f0e9cfbf338bc9e639ea1c638e4326d82b6a289a16966cd416e86b0c8d75::" providerId="AD" clId="Web-{285AB0D2-E962-D562-AC78-CDF2BC9BDE53}" dt="2021-06-14T16:13:13.863" v="538"/>
          <ac:cxnSpMkLst>
            <pc:docMk/>
            <pc:sldMk cId="1249628766" sldId="257"/>
            <ac:cxnSpMk id="23" creationId="{33862825-C012-4895-A17E-F3D1F62D89DD}"/>
          </ac:cxnSpMkLst>
        </pc:cxnChg>
        <pc:cxnChg chg="add del">
          <ac:chgData name="Guest User" userId="S::urn:spo:anon#04e6f0e9cfbf338bc9e639ea1c638e4326d82b6a289a16966cd416e86b0c8d75::" providerId="AD" clId="Web-{285AB0D2-E962-D562-AC78-CDF2BC9BDE53}" dt="2021-06-14T16:13:03.535" v="536"/>
          <ac:cxnSpMkLst>
            <pc:docMk/>
            <pc:sldMk cId="1249628766" sldId="257"/>
            <ac:cxnSpMk id="24" creationId="{33862825-C012-4895-A17E-F3D1F62D89DD}"/>
          </ac:cxnSpMkLst>
        </pc:cxnChg>
        <pc:cxnChg chg="add del">
          <ac:chgData name="Guest User" userId="S::urn:spo:anon#04e6f0e9cfbf338bc9e639ea1c638e4326d82b6a289a16966cd416e86b0c8d75::" providerId="AD" clId="Web-{285AB0D2-E962-D562-AC78-CDF2BC9BDE53}" dt="2021-06-14T16:23:37.267" v="654"/>
          <ac:cxnSpMkLst>
            <pc:docMk/>
            <pc:sldMk cId="1249628766" sldId="257"/>
            <ac:cxnSpMk id="90" creationId="{4D5E13B1-3A31-47C7-8474-7A3DE600680D}"/>
          </ac:cxnSpMkLst>
        </pc:cxnChg>
        <pc:cxnChg chg="add del">
          <ac:chgData name="Guest User" userId="S::urn:spo:anon#04e6f0e9cfbf338bc9e639ea1c638e4326d82b6a289a16966cd416e86b0c8d75::" providerId="AD" clId="Web-{285AB0D2-E962-D562-AC78-CDF2BC9BDE53}" dt="2021-06-14T16:23:10.455" v="650"/>
          <ac:cxnSpMkLst>
            <pc:docMk/>
            <pc:sldMk cId="1249628766" sldId="257"/>
            <ac:cxnSpMk id="914" creationId="{623022EF-4E43-4298-8E3D-DA5EF06176E9}"/>
          </ac:cxnSpMkLst>
        </pc:cxnChg>
      </pc:sldChg>
      <pc:sldChg chg="addSp delSp modSp new mod setBg">
        <pc:chgData name="Guest User" userId="S::urn:spo:anon#04e6f0e9cfbf338bc9e639ea1c638e4326d82b6a289a16966cd416e86b0c8d75::" providerId="AD" clId="Web-{285AB0D2-E962-D562-AC78-CDF2BC9BDE53}" dt="2021-06-14T23:38:14.282" v="749"/>
        <pc:sldMkLst>
          <pc:docMk/>
          <pc:sldMk cId="1453286706" sldId="258"/>
        </pc:sldMkLst>
        <pc:spChg chg="mod">
          <ac:chgData name="Guest User" userId="S::urn:spo:anon#04e6f0e9cfbf338bc9e639ea1c638e4326d82b6a289a16966cd416e86b0c8d75::" providerId="AD" clId="Web-{285AB0D2-E962-D562-AC78-CDF2BC9BDE53}" dt="2021-06-14T23:38:14.282" v="749"/>
          <ac:spMkLst>
            <pc:docMk/>
            <pc:sldMk cId="1453286706" sldId="258"/>
            <ac:spMk id="2" creationId="{53462B06-971D-4DCE-84EF-BD9DCF9DA169}"/>
          </ac:spMkLst>
        </pc:spChg>
        <pc:spChg chg="del mod">
          <ac:chgData name="Guest User" userId="S::urn:spo:anon#04e6f0e9cfbf338bc9e639ea1c638e4326d82b6a289a16966cd416e86b0c8d75::" providerId="AD" clId="Web-{285AB0D2-E962-D562-AC78-CDF2BC9BDE53}" dt="2021-06-14T23:29:56.907" v="720"/>
          <ac:spMkLst>
            <pc:docMk/>
            <pc:sldMk cId="1453286706" sldId="258"/>
            <ac:spMk id="3" creationId="{E4CB8CF5-DF04-4D62-A152-E9510A5151AA}"/>
          </ac:spMkLst>
        </pc:spChg>
        <pc:spChg chg="add mod">
          <ac:chgData name="Guest User" userId="S::urn:spo:anon#04e6f0e9cfbf338bc9e639ea1c638e4326d82b6a289a16966cd416e86b0c8d75::" providerId="AD" clId="Web-{285AB0D2-E962-D562-AC78-CDF2BC9BDE53}" dt="2021-06-14T23:38:14.282" v="749"/>
          <ac:spMkLst>
            <pc:docMk/>
            <pc:sldMk cId="1453286706" sldId="258"/>
            <ac:spMk id="7" creationId="{F67508C7-7776-4F14-9BC0-648CF7789590}"/>
          </ac:spMkLst>
        </pc:spChg>
        <pc:spChg chg="add del">
          <ac:chgData name="Guest User" userId="S::urn:spo:anon#04e6f0e9cfbf338bc9e639ea1c638e4326d82b6a289a16966cd416e86b0c8d75::" providerId="AD" clId="Web-{285AB0D2-E962-D562-AC78-CDF2BC9BDE53}" dt="2021-06-14T23:38:14.282" v="749"/>
          <ac:spMkLst>
            <pc:docMk/>
            <pc:sldMk cId="1453286706" sldId="258"/>
            <ac:spMk id="8" creationId="{C5176844-69C3-4F79-BE38-EA5BDDF4FEA4}"/>
          </ac:spMkLst>
        </pc:spChg>
        <pc:spChg chg="add del">
          <ac:chgData name="Guest User" userId="S::urn:spo:anon#04e6f0e9cfbf338bc9e639ea1c638e4326d82b6a289a16966cd416e86b0c8d75::" providerId="AD" clId="Web-{285AB0D2-E962-D562-AC78-CDF2BC9BDE53}" dt="2021-06-14T23:38:14.282" v="749"/>
          <ac:spMkLst>
            <pc:docMk/>
            <pc:sldMk cId="1453286706" sldId="258"/>
            <ac:spMk id="10" creationId="{1CF1AAE4-D0BC-430F-A613-7BBAAECA0C2D}"/>
          </ac:spMkLst>
        </pc:spChg>
        <pc:spChg chg="add del">
          <ac:chgData name="Guest User" userId="S::urn:spo:anon#04e6f0e9cfbf338bc9e639ea1c638e4326d82b6a289a16966cd416e86b0c8d75::" providerId="AD" clId="Web-{285AB0D2-E962-D562-AC78-CDF2BC9BDE53}" dt="2021-06-14T23:38:14.282" v="749"/>
          <ac:spMkLst>
            <pc:docMk/>
            <pc:sldMk cId="1453286706" sldId="258"/>
            <ac:spMk id="12" creationId="{A101E513-AF74-4E9D-A31F-99664250722D}"/>
          </ac:spMkLst>
        </pc:spChg>
        <pc:spChg chg="add del">
          <ac:chgData name="Guest User" userId="S::urn:spo:anon#04e6f0e9cfbf338bc9e639ea1c638e4326d82b6a289a16966cd416e86b0c8d75::" providerId="AD" clId="Web-{285AB0D2-E962-D562-AC78-CDF2BC9BDE53}" dt="2021-06-14T23:38:14.282" v="749"/>
          <ac:spMkLst>
            <pc:docMk/>
            <pc:sldMk cId="1453286706" sldId="258"/>
            <ac:spMk id="17" creationId="{C5176844-69C3-4F79-BE38-EA5BDDF4FEA4}"/>
          </ac:spMkLst>
        </pc:spChg>
        <pc:spChg chg="add del">
          <ac:chgData name="Guest User" userId="S::urn:spo:anon#04e6f0e9cfbf338bc9e639ea1c638e4326d82b6a289a16966cd416e86b0c8d75::" providerId="AD" clId="Web-{285AB0D2-E962-D562-AC78-CDF2BC9BDE53}" dt="2021-06-14T23:38:14.282" v="749"/>
          <ac:spMkLst>
            <pc:docMk/>
            <pc:sldMk cId="1453286706" sldId="258"/>
            <ac:spMk id="19" creationId="{41113FF5-9B84-4A89-BF52-EA3C7E01AA3B}"/>
          </ac:spMkLst>
        </pc:spChg>
        <pc:spChg chg="add del">
          <ac:chgData name="Guest User" userId="S::urn:spo:anon#04e6f0e9cfbf338bc9e639ea1c638e4326d82b6a289a16966cd416e86b0c8d75::" providerId="AD" clId="Web-{285AB0D2-E962-D562-AC78-CDF2BC9BDE53}" dt="2021-06-14T23:38:14.282" v="749"/>
          <ac:spMkLst>
            <pc:docMk/>
            <pc:sldMk cId="1453286706" sldId="258"/>
            <ac:spMk id="21" creationId="{A101E513-AF74-4E9D-A31F-99664250722D}"/>
          </ac:spMkLst>
        </pc:spChg>
        <pc:graphicFrameChg chg="add mod modGraphic">
          <ac:chgData name="Guest User" userId="S::urn:spo:anon#04e6f0e9cfbf338bc9e639ea1c638e4326d82b6a289a16966cd416e86b0c8d75::" providerId="AD" clId="Web-{285AB0D2-E962-D562-AC78-CDF2BC9BDE53}" dt="2021-06-14T23:38:14.282" v="749"/>
          <ac:graphicFrameMkLst>
            <pc:docMk/>
            <pc:sldMk cId="1453286706" sldId="258"/>
            <ac:graphicFrameMk id="5" creationId="{D723F483-2DB7-43A0-A303-1DD5342837CF}"/>
          </ac:graphicFrameMkLst>
        </pc:graphicFrameChg>
      </pc:sldChg>
    </pc:docChg>
  </pc:docChgLst>
  <pc:docChgLst>
    <pc:chgData name="Guest User" userId="S::urn:spo:anon#04e6f0e9cfbf338bc9e639ea1c638e4326d82b6a289a16966cd416e86b0c8d75::" providerId="AD" clId="Web-{BA1C0A17-7434-58BF-C847-DBCCC50BD3BB}"/>
    <pc:docChg chg="addSld delSld modSld">
      <pc:chgData name="Guest User" userId="S::urn:spo:anon#04e6f0e9cfbf338bc9e639ea1c638e4326d82b6a289a16966cd416e86b0c8d75::" providerId="AD" clId="Web-{BA1C0A17-7434-58BF-C847-DBCCC50BD3BB}" dt="2021-06-17T21:33:17.796" v="423" actId="20577"/>
      <pc:docMkLst>
        <pc:docMk/>
      </pc:docMkLst>
      <pc:sldChg chg="modSp">
        <pc:chgData name="Guest User" userId="S::urn:spo:anon#04e6f0e9cfbf338bc9e639ea1c638e4326d82b6a289a16966cd416e86b0c8d75::" providerId="AD" clId="Web-{BA1C0A17-7434-58BF-C847-DBCCC50BD3BB}" dt="2021-06-17T21:33:17.796" v="423" actId="20577"/>
        <pc:sldMkLst>
          <pc:docMk/>
          <pc:sldMk cId="356591734" sldId="262"/>
        </pc:sldMkLst>
        <pc:spChg chg="mod">
          <ac:chgData name="Guest User" userId="S::urn:spo:anon#04e6f0e9cfbf338bc9e639ea1c638e4326d82b6a289a16966cd416e86b0c8d75::" providerId="AD" clId="Web-{BA1C0A17-7434-58BF-C847-DBCCC50BD3BB}" dt="2021-06-17T21:33:17.796" v="423" actId="20577"/>
          <ac:spMkLst>
            <pc:docMk/>
            <pc:sldMk cId="356591734" sldId="262"/>
            <ac:spMk id="8" creationId="{0A0F5394-D7B8-411D-8FD1-EEC7EA593763}"/>
          </ac:spMkLst>
        </pc:spChg>
        <pc:graphicFrameChg chg="mod modGraphic">
          <ac:chgData name="Guest User" userId="S::urn:spo:anon#04e6f0e9cfbf338bc9e639ea1c638e4326d82b6a289a16966cd416e86b0c8d75::" providerId="AD" clId="Web-{BA1C0A17-7434-58BF-C847-DBCCC50BD3BB}" dt="2021-06-17T17:57:41.558" v="7"/>
          <ac:graphicFrameMkLst>
            <pc:docMk/>
            <pc:sldMk cId="356591734" sldId="262"/>
            <ac:graphicFrameMk id="4" creationId="{71DDB760-DF74-4F0C-8451-05D8CAF4F022}"/>
          </ac:graphicFrameMkLst>
        </pc:graphicFrameChg>
      </pc:sldChg>
      <pc:sldChg chg="modSp add del">
        <pc:chgData name="Guest User" userId="S::urn:spo:anon#04e6f0e9cfbf338bc9e639ea1c638e4326d82b6a289a16966cd416e86b0c8d75::" providerId="AD" clId="Web-{BA1C0A17-7434-58BF-C847-DBCCC50BD3BB}" dt="2021-06-17T21:15:31.953" v="394" actId="20577"/>
        <pc:sldMkLst>
          <pc:docMk/>
          <pc:sldMk cId="3197073008" sldId="274"/>
        </pc:sldMkLst>
        <pc:spChg chg="mod">
          <ac:chgData name="Guest User" userId="S::urn:spo:anon#04e6f0e9cfbf338bc9e639ea1c638e4326d82b6a289a16966cd416e86b0c8d75::" providerId="AD" clId="Web-{BA1C0A17-7434-58BF-C847-DBCCC50BD3BB}" dt="2021-06-17T21:15:31.953" v="394" actId="20577"/>
          <ac:spMkLst>
            <pc:docMk/>
            <pc:sldMk cId="3197073008" sldId="274"/>
            <ac:spMk id="10" creationId="{B8121871-9301-4113-A0B8-70F4926DD710}"/>
          </ac:spMkLst>
        </pc:spChg>
      </pc:sldChg>
    </pc:docChg>
  </pc:docChgLst>
  <pc:docChgLst>
    <pc:chgData name="Guest User" userId="S::urn:spo:anon#04e6f0e9cfbf338bc9e639ea1c638e4326d82b6a289a16966cd416e86b0c8d75::" providerId="AD" clId="Web-{B409310B-18BD-63C1-DC89-AC10D8505166}"/>
    <pc:docChg chg="modSld">
      <pc:chgData name="Guest User" userId="S::urn:spo:anon#04e6f0e9cfbf338bc9e639ea1c638e4326d82b6a289a16966cd416e86b0c8d75::" providerId="AD" clId="Web-{B409310B-18BD-63C1-DC89-AC10D8505166}" dt="2021-06-17T19:44:23.411" v="141"/>
      <pc:docMkLst>
        <pc:docMk/>
      </pc:docMkLst>
      <pc:sldChg chg="modSp">
        <pc:chgData name="Guest User" userId="S::urn:spo:anon#04e6f0e9cfbf338bc9e639ea1c638e4326d82b6a289a16966cd416e86b0c8d75::" providerId="AD" clId="Web-{B409310B-18BD-63C1-DC89-AC10D8505166}" dt="2021-06-17T19:44:23.411" v="141"/>
        <pc:sldMkLst>
          <pc:docMk/>
          <pc:sldMk cId="356591734" sldId="262"/>
        </pc:sldMkLst>
        <pc:graphicFrameChg chg="mod modGraphic">
          <ac:chgData name="Guest User" userId="S::urn:spo:anon#04e6f0e9cfbf338bc9e639ea1c638e4326d82b6a289a16966cd416e86b0c8d75::" providerId="AD" clId="Web-{B409310B-18BD-63C1-DC89-AC10D8505166}" dt="2021-06-17T19:44:23.411" v="141"/>
          <ac:graphicFrameMkLst>
            <pc:docMk/>
            <pc:sldMk cId="356591734" sldId="262"/>
            <ac:graphicFrameMk id="4" creationId="{71DDB760-DF74-4F0C-8451-05D8CAF4F022}"/>
          </ac:graphicFrameMkLst>
        </pc:graphicFrameChg>
      </pc:sldChg>
      <pc:sldChg chg="modSp">
        <pc:chgData name="Guest User" userId="S::urn:spo:anon#04e6f0e9cfbf338bc9e639ea1c638e4326d82b6a289a16966cd416e86b0c8d75::" providerId="AD" clId="Web-{B409310B-18BD-63C1-DC89-AC10D8505166}" dt="2021-06-17T19:39:54.375" v="65" actId="20577"/>
        <pc:sldMkLst>
          <pc:docMk/>
          <pc:sldMk cId="2813915327" sldId="266"/>
        </pc:sldMkLst>
        <pc:spChg chg="mod">
          <ac:chgData name="Guest User" userId="S::urn:spo:anon#04e6f0e9cfbf338bc9e639ea1c638e4326d82b6a289a16966cd416e86b0c8d75::" providerId="AD" clId="Web-{B409310B-18BD-63C1-DC89-AC10D8505166}" dt="2021-06-17T19:39:54.375" v="65" actId="20577"/>
          <ac:spMkLst>
            <pc:docMk/>
            <pc:sldMk cId="2813915327" sldId="266"/>
            <ac:spMk id="5" creationId="{A9CF7B6A-B60D-482F-A236-FDFCF28C6285}"/>
          </ac:spMkLst>
        </pc:spChg>
        <pc:spChg chg="mod">
          <ac:chgData name="Guest User" userId="S::urn:spo:anon#04e6f0e9cfbf338bc9e639ea1c638e4326d82b6a289a16966cd416e86b0c8d75::" providerId="AD" clId="Web-{B409310B-18BD-63C1-DC89-AC10D8505166}" dt="2021-06-17T19:39:11.953" v="1" actId="20577"/>
          <ac:spMkLst>
            <pc:docMk/>
            <pc:sldMk cId="2813915327" sldId="266"/>
            <ac:spMk id="7" creationId="{A425006A-292F-4B0B-82C2-06EDDE06637E}"/>
          </ac:spMkLst>
        </pc:spChg>
      </pc:sldChg>
    </pc:docChg>
  </pc:docChgLst>
  <pc:docChgLst>
    <pc:chgData name="Bryce E Bowles" userId="S::bowlesbe@vcu.edu::b74c7f7e-deea-4fec-b462-e807c24e05c8" providerId="AD" clId="Web-{87888EF1-69CA-417D-8E2D-1BDC77E9E44E}"/>
    <pc:docChg chg="modSld">
      <pc:chgData name="Bryce E Bowles" userId="S::bowlesbe@vcu.edu::b74c7f7e-deea-4fec-b462-e807c24e05c8" providerId="AD" clId="Web-{87888EF1-69CA-417D-8E2D-1BDC77E9E44E}" dt="2021-06-17T21:06:45.369" v="1751" actId="20577"/>
      <pc:docMkLst>
        <pc:docMk/>
      </pc:docMkLst>
      <pc:sldChg chg="modSp modNotes">
        <pc:chgData name="Bryce E Bowles" userId="S::bowlesbe@vcu.edu::b74c7f7e-deea-4fec-b462-e807c24e05c8" providerId="AD" clId="Web-{87888EF1-69CA-417D-8E2D-1BDC77E9E44E}" dt="2021-06-17T20:55:26.461" v="1724"/>
        <pc:sldMkLst>
          <pc:docMk/>
          <pc:sldMk cId="1877253423" sldId="261"/>
        </pc:sldMkLst>
        <pc:spChg chg="mod">
          <ac:chgData name="Bryce E Bowles" userId="S::bowlesbe@vcu.edu::b74c7f7e-deea-4fec-b462-e807c24e05c8" providerId="AD" clId="Web-{87888EF1-69CA-417D-8E2D-1BDC77E9E44E}" dt="2021-06-17T18:46:16.068" v="1200" actId="14100"/>
          <ac:spMkLst>
            <pc:docMk/>
            <pc:sldMk cId="1877253423" sldId="261"/>
            <ac:spMk id="3" creationId="{5410CB1F-8BCC-4446-9D17-6E1C19613C15}"/>
          </ac:spMkLst>
        </pc:spChg>
      </pc:sldChg>
      <pc:sldChg chg="addSp delSp modSp modNotes">
        <pc:chgData name="Bryce E Bowles" userId="S::bowlesbe@vcu.edu::b74c7f7e-deea-4fec-b462-e807c24e05c8" providerId="AD" clId="Web-{87888EF1-69CA-417D-8E2D-1BDC77E9E44E}" dt="2021-06-17T21:06:45.369" v="1751" actId="20577"/>
        <pc:sldMkLst>
          <pc:docMk/>
          <pc:sldMk cId="70747393" sldId="267"/>
        </pc:sldMkLst>
        <pc:spChg chg="mod">
          <ac:chgData name="Bryce E Bowles" userId="S::bowlesbe@vcu.edu::b74c7f7e-deea-4fec-b462-e807c24e05c8" providerId="AD" clId="Web-{87888EF1-69CA-417D-8E2D-1BDC77E9E44E}" dt="2021-06-17T13:56:15.020" v="4" actId="20577"/>
          <ac:spMkLst>
            <pc:docMk/>
            <pc:sldMk cId="70747393" sldId="267"/>
            <ac:spMk id="2" creationId="{5BCCB70D-EED9-4160-AFA6-7F90F8B2661E}"/>
          </ac:spMkLst>
        </pc:spChg>
        <pc:spChg chg="mod">
          <ac:chgData name="Bryce E Bowles" userId="S::bowlesbe@vcu.edu::b74c7f7e-deea-4fec-b462-e807c24e05c8" providerId="AD" clId="Web-{87888EF1-69CA-417D-8E2D-1BDC77E9E44E}" dt="2021-06-17T21:06:45.369" v="1751" actId="20577"/>
          <ac:spMkLst>
            <pc:docMk/>
            <pc:sldMk cId="70747393" sldId="267"/>
            <ac:spMk id="3" creationId="{AED8F123-7158-4AD4-9D4E-85D90A799704}"/>
          </ac:spMkLst>
        </pc:spChg>
        <pc:spChg chg="add mod">
          <ac:chgData name="Bryce E Bowles" userId="S::bowlesbe@vcu.edu::b74c7f7e-deea-4fec-b462-e807c24e05c8" providerId="AD" clId="Web-{87888EF1-69CA-417D-8E2D-1BDC77E9E44E}" dt="2021-06-17T18:27:01.282" v="1069" actId="20577"/>
          <ac:spMkLst>
            <pc:docMk/>
            <pc:sldMk cId="70747393" sldId="267"/>
            <ac:spMk id="6" creationId="{0BB29998-CBB2-46FE-8FC7-33427EAD07E0}"/>
          </ac:spMkLst>
        </pc:spChg>
        <pc:spChg chg="mod">
          <ac:chgData name="Bryce E Bowles" userId="S::bowlesbe@vcu.edu::b74c7f7e-deea-4fec-b462-e807c24e05c8" providerId="AD" clId="Web-{87888EF1-69CA-417D-8E2D-1BDC77E9E44E}" dt="2021-06-17T20:08:05.762" v="1239" actId="20577"/>
          <ac:spMkLst>
            <pc:docMk/>
            <pc:sldMk cId="70747393" sldId="267"/>
            <ac:spMk id="7" creationId="{5291A341-67DA-4FA1-A358-3218234E5176}"/>
          </ac:spMkLst>
        </pc:spChg>
        <pc:spChg chg="add del mod">
          <ac:chgData name="Bryce E Bowles" userId="S::bowlesbe@vcu.edu::b74c7f7e-deea-4fec-b462-e807c24e05c8" providerId="AD" clId="Web-{87888EF1-69CA-417D-8E2D-1BDC77E9E44E}" dt="2021-06-17T18:25:21.639" v="1055"/>
          <ac:spMkLst>
            <pc:docMk/>
            <pc:sldMk cId="70747393" sldId="267"/>
            <ac:spMk id="8" creationId="{8CFBCB7F-A9EC-45B5-9955-FB8D171E93F4}"/>
          </ac:spMkLst>
        </pc:spChg>
        <pc:picChg chg="mod">
          <ac:chgData name="Bryce E Bowles" userId="S::bowlesbe@vcu.edu::b74c7f7e-deea-4fec-b462-e807c24e05c8" providerId="AD" clId="Web-{87888EF1-69CA-417D-8E2D-1BDC77E9E44E}" dt="2021-06-17T18:26:13.937" v="1065" actId="1076"/>
          <ac:picMkLst>
            <pc:docMk/>
            <pc:sldMk cId="70747393" sldId="267"/>
            <ac:picMk id="4" creationId="{1C6C03B0-A7D0-4AF1-87FB-1E3294EB8B57}"/>
          </ac:picMkLst>
        </pc:picChg>
        <pc:picChg chg="mod">
          <ac:chgData name="Bryce E Bowles" userId="S::bowlesbe@vcu.edu::b74c7f7e-deea-4fec-b462-e807c24e05c8" providerId="AD" clId="Web-{87888EF1-69CA-417D-8E2D-1BDC77E9E44E}" dt="2021-06-17T14:37:40.976" v="303" actId="1076"/>
          <ac:picMkLst>
            <pc:docMk/>
            <pc:sldMk cId="70747393" sldId="267"/>
            <ac:picMk id="5" creationId="{4CEB5D1F-6513-4935-976F-C8DF4E8885AD}"/>
          </ac:picMkLst>
        </pc:picChg>
      </pc:sldChg>
      <pc:sldChg chg="modSp modNotes">
        <pc:chgData name="Bryce E Bowles" userId="S::bowlesbe@vcu.edu::b74c7f7e-deea-4fec-b462-e807c24e05c8" providerId="AD" clId="Web-{87888EF1-69CA-417D-8E2D-1BDC77E9E44E}" dt="2021-06-17T20:26:08.274" v="1715"/>
        <pc:sldMkLst>
          <pc:docMk/>
          <pc:sldMk cId="3840435634" sldId="268"/>
        </pc:sldMkLst>
        <pc:spChg chg="mod">
          <ac:chgData name="Bryce E Bowles" userId="S::bowlesbe@vcu.edu::b74c7f7e-deea-4fec-b462-e807c24e05c8" providerId="AD" clId="Web-{87888EF1-69CA-417D-8E2D-1BDC77E9E44E}" dt="2021-06-17T13:56:28.817" v="9" actId="20577"/>
          <ac:spMkLst>
            <pc:docMk/>
            <pc:sldMk cId="3840435634" sldId="268"/>
            <ac:spMk id="2" creationId="{F75C04B4-8BF8-4F0E-A0F0-78706AA55438}"/>
          </ac:spMkLst>
        </pc:spChg>
        <pc:spChg chg="mod">
          <ac:chgData name="Bryce E Bowles" userId="S::bowlesbe@vcu.edu::b74c7f7e-deea-4fec-b462-e807c24e05c8" providerId="AD" clId="Web-{87888EF1-69CA-417D-8E2D-1BDC77E9E44E}" dt="2021-06-17T20:25:22.914" v="1702" actId="20577"/>
          <ac:spMkLst>
            <pc:docMk/>
            <pc:sldMk cId="3840435634" sldId="268"/>
            <ac:spMk id="3" creationId="{219709E6-C1EE-44AC-BA94-9DD2A9F53501}"/>
          </ac:spMkLst>
        </pc:spChg>
      </pc:sldChg>
      <pc:sldChg chg="modSp">
        <pc:chgData name="Bryce E Bowles" userId="S::bowlesbe@vcu.edu::b74c7f7e-deea-4fec-b462-e807c24e05c8" providerId="AD" clId="Web-{87888EF1-69CA-417D-8E2D-1BDC77E9E44E}" dt="2021-06-17T18:50:23.666" v="1221" actId="1076"/>
        <pc:sldMkLst>
          <pc:docMk/>
          <pc:sldMk cId="2380086071" sldId="271"/>
        </pc:sldMkLst>
        <pc:spChg chg="mod">
          <ac:chgData name="Bryce E Bowles" userId="S::bowlesbe@vcu.edu::b74c7f7e-deea-4fec-b462-e807c24e05c8" providerId="AD" clId="Web-{87888EF1-69CA-417D-8E2D-1BDC77E9E44E}" dt="2021-06-17T18:50:23.666" v="1221" actId="1076"/>
          <ac:spMkLst>
            <pc:docMk/>
            <pc:sldMk cId="2380086071" sldId="271"/>
            <ac:spMk id="6" creationId="{247A9EF4-78B5-4EEE-A8B9-C9E07D96329B}"/>
          </ac:spMkLst>
        </pc:spChg>
      </pc:sldChg>
      <pc:sldChg chg="addSp delSp modSp">
        <pc:chgData name="Bryce E Bowles" userId="S::bowlesbe@vcu.edu::b74c7f7e-deea-4fec-b462-e807c24e05c8" providerId="AD" clId="Web-{87888EF1-69CA-417D-8E2D-1BDC77E9E44E}" dt="2021-06-17T20:12:15.068" v="1247"/>
        <pc:sldMkLst>
          <pc:docMk/>
          <pc:sldMk cId="1544815743" sldId="272"/>
        </pc:sldMkLst>
        <pc:picChg chg="add del mod">
          <ac:chgData name="Bryce E Bowles" userId="S::bowlesbe@vcu.edu::b74c7f7e-deea-4fec-b462-e807c24e05c8" providerId="AD" clId="Web-{87888EF1-69CA-417D-8E2D-1BDC77E9E44E}" dt="2021-06-17T20:12:15.068" v="1247"/>
          <ac:picMkLst>
            <pc:docMk/>
            <pc:sldMk cId="1544815743" sldId="272"/>
            <ac:picMk id="2" creationId="{0724176F-C2CB-4EA7-AF2C-B9CDB82FE7D9}"/>
          </ac:picMkLst>
        </pc:picChg>
      </pc:sldChg>
    </pc:docChg>
  </pc:docChgLst>
  <pc:docChgLst>
    <pc:chgData name="Jenifer Jackson" userId="S::jacksonjn3@vcu.edu::e1188c4d-5987-43e0-985b-0bab9afb0c53" providerId="AD" clId="Web-{EBE305CF-EF37-1E62-868C-80A1885DAB01}"/>
    <pc:docChg chg="addSld delSld modSld">
      <pc:chgData name="Jenifer Jackson" userId="S::jacksonjn3@vcu.edu::e1188c4d-5987-43e0-985b-0bab9afb0c53" providerId="AD" clId="Web-{EBE305CF-EF37-1E62-868C-80A1885DAB01}" dt="2021-06-16T02:51:13.157" v="36" actId="14100"/>
      <pc:docMkLst>
        <pc:docMk/>
      </pc:docMkLst>
      <pc:sldChg chg="modNotes">
        <pc:chgData name="Jenifer Jackson" userId="S::jacksonjn3@vcu.edu::e1188c4d-5987-43e0-985b-0bab9afb0c53" providerId="AD" clId="Web-{EBE305CF-EF37-1E62-868C-80A1885DAB01}" dt="2021-06-16T02:46:58.150" v="29"/>
        <pc:sldMkLst>
          <pc:docMk/>
          <pc:sldMk cId="356591734" sldId="262"/>
        </pc:sldMkLst>
      </pc:sldChg>
      <pc:sldChg chg="new del">
        <pc:chgData name="Jenifer Jackson" userId="S::jacksonjn3@vcu.edu::e1188c4d-5987-43e0-985b-0bab9afb0c53" providerId="AD" clId="Web-{EBE305CF-EF37-1E62-868C-80A1885DAB01}" dt="2021-06-16T02:50:31.219" v="32"/>
        <pc:sldMkLst>
          <pc:docMk/>
          <pc:sldMk cId="2845579872" sldId="264"/>
        </pc:sldMkLst>
      </pc:sldChg>
      <pc:sldChg chg="modSp add">
        <pc:chgData name="Jenifer Jackson" userId="S::jacksonjn3@vcu.edu::e1188c4d-5987-43e0-985b-0bab9afb0c53" providerId="AD" clId="Web-{EBE305CF-EF37-1E62-868C-80A1885DAB01}" dt="2021-06-16T02:51:13.157" v="36" actId="14100"/>
        <pc:sldMkLst>
          <pc:docMk/>
          <pc:sldMk cId="1724907424" sldId="265"/>
        </pc:sldMkLst>
        <pc:graphicFrameChg chg="mod">
          <ac:chgData name="Jenifer Jackson" userId="S::jacksonjn3@vcu.edu::e1188c4d-5987-43e0-985b-0bab9afb0c53" providerId="AD" clId="Web-{EBE305CF-EF37-1E62-868C-80A1885DAB01}" dt="2021-06-16T02:51:13.157" v="36" actId="14100"/>
          <ac:graphicFrameMkLst>
            <pc:docMk/>
            <pc:sldMk cId="1724907424" sldId="265"/>
            <ac:graphicFrameMk id="7" creationId="{110CD8B0-BE6C-4928-A7F1-61CEA84B3086}"/>
          </ac:graphicFrameMkLst>
        </pc:graphicFrameChg>
      </pc:sldChg>
    </pc:docChg>
  </pc:docChgLst>
  <pc:docChgLst>
    <pc:chgData name="Jenifer Jackson" userId="S::jacksonjn3@vcu.edu::e1188c4d-5987-43e0-985b-0bab9afb0c53" providerId="AD" clId="Web-{263FABC8-2617-3899-5046-7139174395A8}"/>
    <pc:docChg chg="modSld">
      <pc:chgData name="Jenifer Jackson" userId="S::jacksonjn3@vcu.edu::e1188c4d-5987-43e0-985b-0bab9afb0c53" providerId="AD" clId="Web-{263FABC8-2617-3899-5046-7139174395A8}" dt="2021-06-17T15:31:16.589" v="646"/>
      <pc:docMkLst>
        <pc:docMk/>
      </pc:docMkLst>
      <pc:sldChg chg="modNotes">
        <pc:chgData name="Jenifer Jackson" userId="S::jacksonjn3@vcu.edu::e1188c4d-5987-43e0-985b-0bab9afb0c53" providerId="AD" clId="Web-{263FABC8-2617-3899-5046-7139174395A8}" dt="2021-06-17T15:23:05.437" v="259"/>
        <pc:sldMkLst>
          <pc:docMk/>
          <pc:sldMk cId="1249628766" sldId="257"/>
        </pc:sldMkLst>
      </pc:sldChg>
      <pc:sldChg chg="modNotes">
        <pc:chgData name="Jenifer Jackson" userId="S::jacksonjn3@vcu.edu::e1188c4d-5987-43e0-985b-0bab9afb0c53" providerId="AD" clId="Web-{263FABC8-2617-3899-5046-7139174395A8}" dt="2021-06-17T15:24:29.361" v="339"/>
        <pc:sldMkLst>
          <pc:docMk/>
          <pc:sldMk cId="70747393" sldId="267"/>
        </pc:sldMkLst>
      </pc:sldChg>
      <pc:sldChg chg="modSp modNotes">
        <pc:chgData name="Jenifer Jackson" userId="S::jacksonjn3@vcu.edu::e1188c4d-5987-43e0-985b-0bab9afb0c53" providerId="AD" clId="Web-{263FABC8-2617-3899-5046-7139174395A8}" dt="2021-06-17T15:26:27.692" v="346"/>
        <pc:sldMkLst>
          <pc:docMk/>
          <pc:sldMk cId="1621377002" sldId="269"/>
        </pc:sldMkLst>
        <pc:spChg chg="mod">
          <ac:chgData name="Jenifer Jackson" userId="S::jacksonjn3@vcu.edu::e1188c4d-5987-43e0-985b-0bab9afb0c53" providerId="AD" clId="Web-{263FABC8-2617-3899-5046-7139174395A8}" dt="2021-06-17T15:17:55.367" v="87" actId="14100"/>
          <ac:spMkLst>
            <pc:docMk/>
            <pc:sldMk cId="1621377002" sldId="269"/>
            <ac:spMk id="2" creationId="{89DAED00-5493-449C-85B6-60F89832060E}"/>
          </ac:spMkLst>
        </pc:spChg>
        <pc:spChg chg="mod">
          <ac:chgData name="Jenifer Jackson" userId="S::jacksonjn3@vcu.edu::e1188c4d-5987-43e0-985b-0bab9afb0c53" providerId="AD" clId="Web-{263FABC8-2617-3899-5046-7139174395A8}" dt="2021-06-17T15:18:05.602" v="88" actId="14100"/>
          <ac:spMkLst>
            <pc:docMk/>
            <pc:sldMk cId="1621377002" sldId="269"/>
            <ac:spMk id="4" creationId="{79A531A2-CE86-413B-BE74-D818CD240775}"/>
          </ac:spMkLst>
        </pc:spChg>
      </pc:sldChg>
      <pc:sldChg chg="modSp modNotes">
        <pc:chgData name="Jenifer Jackson" userId="S::jacksonjn3@vcu.edu::e1188c4d-5987-43e0-985b-0bab9afb0c53" providerId="AD" clId="Web-{263FABC8-2617-3899-5046-7139174395A8}" dt="2021-06-17T15:31:16.589" v="646"/>
        <pc:sldMkLst>
          <pc:docMk/>
          <pc:sldMk cId="3265819743" sldId="270"/>
        </pc:sldMkLst>
        <pc:spChg chg="mod">
          <ac:chgData name="Jenifer Jackson" userId="S::jacksonjn3@vcu.edu::e1188c4d-5987-43e0-985b-0bab9afb0c53" providerId="AD" clId="Web-{263FABC8-2617-3899-5046-7139174395A8}" dt="2021-06-17T15:17:36.758" v="78" actId="20577"/>
          <ac:spMkLst>
            <pc:docMk/>
            <pc:sldMk cId="3265819743" sldId="270"/>
            <ac:spMk id="4" creationId="{9628CE46-D93C-4AAF-B412-A165AEF77719}"/>
          </ac:spMkLst>
        </pc:spChg>
      </pc:sldChg>
      <pc:sldChg chg="modSp">
        <pc:chgData name="Jenifer Jackson" userId="S::jacksonjn3@vcu.edu::e1188c4d-5987-43e0-985b-0bab9afb0c53" providerId="AD" clId="Web-{263FABC8-2617-3899-5046-7139174395A8}" dt="2021-06-17T15:19:40.604" v="129" actId="20577"/>
        <pc:sldMkLst>
          <pc:docMk/>
          <pc:sldMk cId="3568906863" sldId="273"/>
        </pc:sldMkLst>
        <pc:spChg chg="mod">
          <ac:chgData name="Jenifer Jackson" userId="S::jacksonjn3@vcu.edu::e1188c4d-5987-43e0-985b-0bab9afb0c53" providerId="AD" clId="Web-{263FABC8-2617-3899-5046-7139174395A8}" dt="2021-06-17T15:19:40.604" v="129" actId="20577"/>
          <ac:spMkLst>
            <pc:docMk/>
            <pc:sldMk cId="3568906863" sldId="273"/>
            <ac:spMk id="2" creationId="{22236504-EE67-4B60-8D3D-54BCB7DF38B8}"/>
          </ac:spMkLst>
        </pc:spChg>
      </pc:sldChg>
    </pc:docChg>
  </pc:docChgLst>
  <pc:docChgLst>
    <pc:chgData name="Guest User" userId="S::urn:spo:anon#04e6f0e9cfbf338bc9e639ea1c638e4326d82b6a289a16966cd416e86b0c8d75::" providerId="AD" clId="Web-{A08C4708-77AB-C16A-DBA7-32FD7E22B0AC}"/>
    <pc:docChg chg="delSld modSld">
      <pc:chgData name="Guest User" userId="S::urn:spo:anon#04e6f0e9cfbf338bc9e639ea1c638e4326d82b6a289a16966cd416e86b0c8d75::" providerId="AD" clId="Web-{A08C4708-77AB-C16A-DBA7-32FD7E22B0AC}" dt="2021-06-17T21:31:34.807" v="604" actId="14100"/>
      <pc:docMkLst>
        <pc:docMk/>
      </pc:docMkLst>
      <pc:sldChg chg="addSp delSp modSp modNotes">
        <pc:chgData name="Guest User" userId="S::urn:spo:anon#04e6f0e9cfbf338bc9e639ea1c638e4326d82b6a289a16966cd416e86b0c8d75::" providerId="AD" clId="Web-{A08C4708-77AB-C16A-DBA7-32FD7E22B0AC}" dt="2021-06-17T21:18:23.454" v="603" actId="20577"/>
        <pc:sldMkLst>
          <pc:docMk/>
          <pc:sldMk cId="1249628766" sldId="257"/>
        </pc:sldMkLst>
        <pc:spChg chg="add del mod">
          <ac:chgData name="Guest User" userId="S::urn:spo:anon#04e6f0e9cfbf338bc9e639ea1c638e4326d82b6a289a16966cd416e86b0c8d75::" providerId="AD" clId="Web-{A08C4708-77AB-C16A-DBA7-32FD7E22B0AC}" dt="2021-06-17T18:34:46.806" v="186"/>
          <ac:spMkLst>
            <pc:docMk/>
            <pc:sldMk cId="1249628766" sldId="257"/>
            <ac:spMk id="2054" creationId="{369D8172-ECE4-41FC-B219-C7AFE98F18A5}"/>
          </ac:spMkLst>
        </pc:spChg>
        <pc:graphicFrameChg chg="modGraphic">
          <ac:chgData name="Guest User" userId="S::urn:spo:anon#04e6f0e9cfbf338bc9e639ea1c638e4326d82b6a289a16966cd416e86b0c8d75::" providerId="AD" clId="Web-{A08C4708-77AB-C16A-DBA7-32FD7E22B0AC}" dt="2021-06-17T21:18:23.454" v="603" actId="20577"/>
          <ac:graphicFrameMkLst>
            <pc:docMk/>
            <pc:sldMk cId="1249628766" sldId="257"/>
            <ac:graphicFrameMk id="911" creationId="{9E2984A6-7E68-405B-8390-D0EAB194D347}"/>
          </ac:graphicFrameMkLst>
        </pc:graphicFrameChg>
      </pc:sldChg>
      <pc:sldChg chg="modSp modNotes">
        <pc:chgData name="Guest User" userId="S::urn:spo:anon#04e6f0e9cfbf338bc9e639ea1c638e4326d82b6a289a16966cd416e86b0c8d75::" providerId="AD" clId="Web-{A08C4708-77AB-C16A-DBA7-32FD7E22B0AC}" dt="2021-06-17T21:31:34.807" v="604" actId="14100"/>
        <pc:sldMkLst>
          <pc:docMk/>
          <pc:sldMk cId="1453286706" sldId="258"/>
        </pc:sldMkLst>
        <pc:spChg chg="mod">
          <ac:chgData name="Guest User" userId="S::urn:spo:anon#04e6f0e9cfbf338bc9e639ea1c638e4326d82b6a289a16966cd416e86b0c8d75::" providerId="AD" clId="Web-{A08C4708-77AB-C16A-DBA7-32FD7E22B0AC}" dt="2021-06-17T17:25:39.498" v="45" actId="20577"/>
          <ac:spMkLst>
            <pc:docMk/>
            <pc:sldMk cId="1453286706" sldId="258"/>
            <ac:spMk id="3" creationId="{8F56C338-113D-41EF-8EF7-67C1F12B1ECC}"/>
          </ac:spMkLst>
        </pc:spChg>
        <pc:spChg chg="mod">
          <ac:chgData name="Guest User" userId="S::urn:spo:anon#04e6f0e9cfbf338bc9e639ea1c638e4326d82b6a289a16966cd416e86b0c8d75::" providerId="AD" clId="Web-{A08C4708-77AB-C16A-DBA7-32FD7E22B0AC}" dt="2021-06-17T21:31:34.807" v="604" actId="14100"/>
          <ac:spMkLst>
            <pc:docMk/>
            <pc:sldMk cId="1453286706" sldId="258"/>
            <ac:spMk id="6" creationId="{CC8FAC81-6998-49BE-877F-90DCE387D942}"/>
          </ac:spMkLst>
        </pc:spChg>
      </pc:sldChg>
      <pc:sldChg chg="modSp">
        <pc:chgData name="Guest User" userId="S::urn:spo:anon#04e6f0e9cfbf338bc9e639ea1c638e4326d82b6a289a16966cd416e86b0c8d75::" providerId="AD" clId="Web-{A08C4708-77AB-C16A-DBA7-32FD7E22B0AC}" dt="2021-06-17T17:10:05.867" v="5" actId="1076"/>
        <pc:sldMkLst>
          <pc:docMk/>
          <pc:sldMk cId="2380086071" sldId="271"/>
        </pc:sldMkLst>
        <pc:spChg chg="mod">
          <ac:chgData name="Guest User" userId="S::urn:spo:anon#04e6f0e9cfbf338bc9e639ea1c638e4326d82b6a289a16966cd416e86b0c8d75::" providerId="AD" clId="Web-{A08C4708-77AB-C16A-DBA7-32FD7E22B0AC}" dt="2021-06-17T17:10:05.867" v="5" actId="1076"/>
          <ac:spMkLst>
            <pc:docMk/>
            <pc:sldMk cId="2380086071" sldId="271"/>
            <ac:spMk id="6" creationId="{247A9EF4-78B5-4EEE-A8B9-C9E07D96329B}"/>
          </ac:spMkLst>
        </pc:spChg>
      </pc:sldChg>
      <pc:sldChg chg="del">
        <pc:chgData name="Guest User" userId="S::urn:spo:anon#04e6f0e9cfbf338bc9e639ea1c638e4326d82b6a289a16966cd416e86b0c8d75::" providerId="AD" clId="Web-{A08C4708-77AB-C16A-DBA7-32FD7E22B0AC}" dt="2021-06-17T20:47:21.447" v="588"/>
        <pc:sldMkLst>
          <pc:docMk/>
          <pc:sldMk cId="1544815743" sldId="272"/>
        </pc:sldMkLst>
      </pc:sldChg>
    </pc:docChg>
  </pc:docChgLst>
  <pc:docChgLst>
    <pc:chgData name="Guest User" userId="S::urn:spo:anon#04e6f0e9cfbf338bc9e639ea1c638e4326d82b6a289a16966cd416e86b0c8d75::" providerId="AD" clId="Web-{BD05624C-BD65-92F7-9784-A0C24FA72C1D}"/>
    <pc:docChg chg="addSld modSld">
      <pc:chgData name="Guest User" userId="S::urn:spo:anon#04e6f0e9cfbf338bc9e639ea1c638e4326d82b6a289a16966cd416e86b0c8d75::" providerId="AD" clId="Web-{BD05624C-BD65-92F7-9784-A0C24FA72C1D}" dt="2021-06-14T21:02:50.878" v="4"/>
      <pc:docMkLst>
        <pc:docMk/>
      </pc:docMkLst>
      <pc:sldChg chg="addSp delSp modSp">
        <pc:chgData name="Guest User" userId="S::urn:spo:anon#04e6f0e9cfbf338bc9e639ea1c638e4326d82b6a289a16966cd416e86b0c8d75::" providerId="AD" clId="Web-{BD05624C-BD65-92F7-9784-A0C24FA72C1D}" dt="2021-06-14T21:02:17.018" v="1"/>
        <pc:sldMkLst>
          <pc:docMk/>
          <pc:sldMk cId="1453286706" sldId="258"/>
        </pc:sldMkLst>
        <pc:spChg chg="add del">
          <ac:chgData name="Guest User" userId="S::urn:spo:anon#04e6f0e9cfbf338bc9e639ea1c638e4326d82b6a289a16966cd416e86b0c8d75::" providerId="AD" clId="Web-{BD05624C-BD65-92F7-9784-A0C24FA72C1D}" dt="2021-06-14T21:02:17.018" v="1"/>
          <ac:spMkLst>
            <pc:docMk/>
            <pc:sldMk cId="1453286706" sldId="258"/>
            <ac:spMk id="3" creationId="{E4CB8CF5-DF04-4D62-A152-E9510A5151AA}"/>
          </ac:spMkLst>
        </pc:spChg>
        <pc:picChg chg="add del mod ord">
          <ac:chgData name="Guest User" userId="S::urn:spo:anon#04e6f0e9cfbf338bc9e639ea1c638e4326d82b6a289a16966cd416e86b0c8d75::" providerId="AD" clId="Web-{BD05624C-BD65-92F7-9784-A0C24FA72C1D}" dt="2021-06-14T21:02:17.018" v="1"/>
          <ac:picMkLst>
            <pc:docMk/>
            <pc:sldMk cId="1453286706" sldId="258"/>
            <ac:picMk id="4" creationId="{8ECEE967-96AA-4DDC-8B91-1910936584D8}"/>
          </ac:picMkLst>
        </pc:picChg>
      </pc:sldChg>
      <pc:sldChg chg="addSp delSp modSp new">
        <pc:chgData name="Guest User" userId="S::urn:spo:anon#04e6f0e9cfbf338bc9e639ea1c638e4326d82b6a289a16966cd416e86b0c8d75::" providerId="AD" clId="Web-{BD05624C-BD65-92F7-9784-A0C24FA72C1D}" dt="2021-06-14T21:02:50.878" v="4"/>
        <pc:sldMkLst>
          <pc:docMk/>
          <pc:sldMk cId="2089807475" sldId="259"/>
        </pc:sldMkLst>
        <pc:picChg chg="add del mod">
          <ac:chgData name="Guest User" userId="S::urn:spo:anon#04e6f0e9cfbf338bc9e639ea1c638e4326d82b6a289a16966cd416e86b0c8d75::" providerId="AD" clId="Web-{BD05624C-BD65-92F7-9784-A0C24FA72C1D}" dt="2021-06-14T21:02:50.878" v="4"/>
          <ac:picMkLst>
            <pc:docMk/>
            <pc:sldMk cId="2089807475" sldId="259"/>
            <ac:picMk id="2" creationId="{78BFBB4A-28EE-43AA-8B6E-1B753A65DCF6}"/>
          </ac:picMkLst>
        </pc:picChg>
      </pc:sldChg>
    </pc:docChg>
  </pc:docChgLst>
  <pc:docChgLst>
    <pc:chgData name="Guest User" userId="S::urn:spo:anon#04e6f0e9cfbf338bc9e639ea1c638e4326d82b6a289a16966cd416e86b0c8d75::" providerId="AD" clId="Web-{BEEA92DB-109B-CCBD-9546-DAF932981D5A}"/>
    <pc:docChg chg="modSld">
      <pc:chgData name="Guest User" userId="S::urn:spo:anon#04e6f0e9cfbf338bc9e639ea1c638e4326d82b6a289a16966cd416e86b0c8d75::" providerId="AD" clId="Web-{BEEA92DB-109B-CCBD-9546-DAF932981D5A}" dt="2021-06-17T22:41:57.545" v="2121"/>
      <pc:docMkLst>
        <pc:docMk/>
      </pc:docMkLst>
      <pc:sldChg chg="modSp">
        <pc:chgData name="Guest User" userId="S::urn:spo:anon#04e6f0e9cfbf338bc9e639ea1c638e4326d82b6a289a16966cd416e86b0c8d75::" providerId="AD" clId="Web-{BEEA92DB-109B-CCBD-9546-DAF932981D5A}" dt="2021-06-17T21:27:10.698" v="1589" actId="1076"/>
        <pc:sldMkLst>
          <pc:docMk/>
          <pc:sldMk cId="1453286706" sldId="258"/>
        </pc:sldMkLst>
        <pc:spChg chg="mod">
          <ac:chgData name="Guest User" userId="S::urn:spo:anon#04e6f0e9cfbf338bc9e639ea1c638e4326d82b6a289a16966cd416e86b0c8d75::" providerId="AD" clId="Web-{BEEA92DB-109B-CCBD-9546-DAF932981D5A}" dt="2021-06-17T21:27:07.995" v="1588" actId="20577"/>
          <ac:spMkLst>
            <pc:docMk/>
            <pc:sldMk cId="1453286706" sldId="258"/>
            <ac:spMk id="3" creationId="{8F56C338-113D-41EF-8EF7-67C1F12B1ECC}"/>
          </ac:spMkLst>
        </pc:spChg>
        <pc:spChg chg="mod">
          <ac:chgData name="Guest User" userId="S::urn:spo:anon#04e6f0e9cfbf338bc9e639ea1c638e4326d82b6a289a16966cd416e86b0c8d75::" providerId="AD" clId="Web-{BEEA92DB-109B-CCBD-9546-DAF932981D5A}" dt="2021-06-17T21:27:10.698" v="1589" actId="1076"/>
          <ac:spMkLst>
            <pc:docMk/>
            <pc:sldMk cId="1453286706" sldId="258"/>
            <ac:spMk id="6" creationId="{CC8FAC81-6998-49BE-877F-90DCE387D942}"/>
          </ac:spMkLst>
        </pc:spChg>
      </pc:sldChg>
      <pc:sldChg chg="modSp">
        <pc:chgData name="Guest User" userId="S::urn:spo:anon#04e6f0e9cfbf338bc9e639ea1c638e4326d82b6a289a16966cd416e86b0c8d75::" providerId="AD" clId="Web-{BEEA92DB-109B-CCBD-9546-DAF932981D5A}" dt="2021-06-17T19:46:17.446" v="5"/>
        <pc:sldMkLst>
          <pc:docMk/>
          <pc:sldMk cId="356591734" sldId="262"/>
        </pc:sldMkLst>
        <pc:graphicFrameChg chg="mod modGraphic">
          <ac:chgData name="Guest User" userId="S::urn:spo:anon#04e6f0e9cfbf338bc9e639ea1c638e4326d82b6a289a16966cd416e86b0c8d75::" providerId="AD" clId="Web-{BEEA92DB-109B-CCBD-9546-DAF932981D5A}" dt="2021-06-17T19:46:17.446" v="5"/>
          <ac:graphicFrameMkLst>
            <pc:docMk/>
            <pc:sldMk cId="356591734" sldId="262"/>
            <ac:graphicFrameMk id="4" creationId="{71DDB760-DF74-4F0C-8451-05D8CAF4F022}"/>
          </ac:graphicFrameMkLst>
        </pc:graphicFrameChg>
      </pc:sldChg>
      <pc:sldChg chg="modSp">
        <pc:chgData name="Guest User" userId="S::urn:spo:anon#04e6f0e9cfbf338bc9e639ea1c638e4326d82b6a289a16966cd416e86b0c8d75::" providerId="AD" clId="Web-{BEEA92DB-109B-CCBD-9546-DAF932981D5A}" dt="2021-06-17T21:22:34.692" v="1577" actId="20577"/>
        <pc:sldMkLst>
          <pc:docMk/>
          <pc:sldMk cId="2575147178" sldId="263"/>
        </pc:sldMkLst>
        <pc:spChg chg="mod">
          <ac:chgData name="Guest User" userId="S::urn:spo:anon#04e6f0e9cfbf338bc9e639ea1c638e4326d82b6a289a16966cd416e86b0c8d75::" providerId="AD" clId="Web-{BEEA92DB-109B-CCBD-9546-DAF932981D5A}" dt="2021-06-17T21:22:34.692" v="1577" actId="20577"/>
          <ac:spMkLst>
            <pc:docMk/>
            <pc:sldMk cId="2575147178" sldId="263"/>
            <ac:spMk id="22" creationId="{D2856A51-40EF-4CBA-8F25-07D37DE38967}"/>
          </ac:spMkLst>
        </pc:spChg>
      </pc:sldChg>
      <pc:sldChg chg="modSp modNotes">
        <pc:chgData name="Guest User" userId="S::urn:spo:anon#04e6f0e9cfbf338bc9e639ea1c638e4326d82b6a289a16966cd416e86b0c8d75::" providerId="AD" clId="Web-{BEEA92DB-109B-CCBD-9546-DAF932981D5A}" dt="2021-06-17T22:39:57.308" v="2104"/>
        <pc:sldMkLst>
          <pc:docMk/>
          <pc:sldMk cId="2813915327" sldId="266"/>
        </pc:sldMkLst>
        <pc:spChg chg="mod">
          <ac:chgData name="Guest User" userId="S::urn:spo:anon#04e6f0e9cfbf338bc9e639ea1c638e4326d82b6a289a16966cd416e86b0c8d75::" providerId="AD" clId="Web-{BEEA92DB-109B-CCBD-9546-DAF932981D5A}" dt="2021-06-17T20:53:40.931" v="1543" actId="20577"/>
          <ac:spMkLst>
            <pc:docMk/>
            <pc:sldMk cId="2813915327" sldId="266"/>
            <ac:spMk id="2" creationId="{53462B06-971D-4DCE-84EF-BD9DCF9DA169}"/>
          </ac:spMkLst>
        </pc:spChg>
        <pc:spChg chg="mod">
          <ac:chgData name="Guest User" userId="S::urn:spo:anon#04e6f0e9cfbf338bc9e639ea1c638e4326d82b6a289a16966cd416e86b0c8d75::" providerId="AD" clId="Web-{BEEA92DB-109B-CCBD-9546-DAF932981D5A}" dt="2021-06-17T21:41:03.718" v="1614" actId="20577"/>
          <ac:spMkLst>
            <pc:docMk/>
            <pc:sldMk cId="2813915327" sldId="266"/>
            <ac:spMk id="5" creationId="{A9CF7B6A-B60D-482F-A236-FDFCF28C6285}"/>
          </ac:spMkLst>
        </pc:spChg>
      </pc:sldChg>
      <pc:sldChg chg="modNotes">
        <pc:chgData name="Guest User" userId="S::urn:spo:anon#04e6f0e9cfbf338bc9e639ea1c638e4326d82b6a289a16966cd416e86b0c8d75::" providerId="AD" clId="Web-{BEEA92DB-109B-CCBD-9546-DAF932981D5A}" dt="2021-06-17T22:41:57.545" v="2121"/>
        <pc:sldMkLst>
          <pc:docMk/>
          <pc:sldMk cId="3568906863" sldId="273"/>
        </pc:sldMkLst>
      </pc:sldChg>
      <pc:sldChg chg="modSp modNotes">
        <pc:chgData name="Guest User" userId="S::urn:spo:anon#04e6f0e9cfbf338bc9e639ea1c638e4326d82b6a289a16966cd416e86b0c8d75::" providerId="AD" clId="Web-{BEEA92DB-109B-CCBD-9546-DAF932981D5A}" dt="2021-06-17T21:23:46.303" v="1580" actId="20577"/>
        <pc:sldMkLst>
          <pc:docMk/>
          <pc:sldMk cId="3197073008" sldId="274"/>
        </pc:sldMkLst>
        <pc:spChg chg="mod">
          <ac:chgData name="Guest User" userId="S::urn:spo:anon#04e6f0e9cfbf338bc9e639ea1c638e4326d82b6a289a16966cd416e86b0c8d75::" providerId="AD" clId="Web-{BEEA92DB-109B-CCBD-9546-DAF932981D5A}" dt="2021-06-17T21:23:46.303" v="1580" actId="20577"/>
          <ac:spMkLst>
            <pc:docMk/>
            <pc:sldMk cId="3197073008" sldId="274"/>
            <ac:spMk id="10" creationId="{B8121871-9301-4113-A0B8-70F4926DD710}"/>
          </ac:spMkLst>
        </pc:spChg>
      </pc:sldChg>
    </pc:docChg>
  </pc:docChgLst>
  <pc:docChgLst>
    <pc:chgData name="Jenifer Jackson" userId="S::jacksonjn3@vcu.edu::e1188c4d-5987-43e0-985b-0bab9afb0c53" providerId="AD" clId="Web-{9567DF48-2E62-9184-422A-BBC8D51C9772}"/>
    <pc:docChg chg="addSld delSld modSld addMainMaster delMainMaster">
      <pc:chgData name="Jenifer Jackson" userId="S::jacksonjn3@vcu.edu::e1188c4d-5987-43e0-985b-0bab9afb0c53" providerId="AD" clId="Web-{9567DF48-2E62-9184-422A-BBC8D51C9772}" dt="2021-06-14T21:17:10.893" v="15"/>
      <pc:docMkLst>
        <pc:docMk/>
      </pc:docMkLst>
      <pc:sldChg chg="addSp delSp modSp mod modClrScheme delDesignElem chgLayout">
        <pc:chgData name="Jenifer Jackson" userId="S::jacksonjn3@vcu.edu::e1188c4d-5987-43e0-985b-0bab9afb0c53" providerId="AD" clId="Web-{9567DF48-2E62-9184-422A-BBC8D51C9772}" dt="2021-06-14T21:11:11.491" v="13"/>
        <pc:sldMkLst>
          <pc:docMk/>
          <pc:sldMk cId="109857222" sldId="256"/>
        </pc:sldMkLst>
        <pc:spChg chg="mod ord">
          <ac:chgData name="Jenifer Jackson" userId="S::jacksonjn3@vcu.edu::e1188c4d-5987-43e0-985b-0bab9afb0c53" providerId="AD" clId="Web-{9567DF48-2E62-9184-422A-BBC8D51C9772}" dt="2021-06-14T21:11:11.491" v="13"/>
          <ac:spMkLst>
            <pc:docMk/>
            <pc:sldMk cId="109857222" sldId="256"/>
            <ac:spMk id="2" creationId="{00000000-0000-0000-0000-000000000000}"/>
          </ac:spMkLst>
        </pc:spChg>
        <pc:spChg chg="mod ord">
          <ac:chgData name="Jenifer Jackson" userId="S::jacksonjn3@vcu.edu::e1188c4d-5987-43e0-985b-0bab9afb0c53" providerId="AD" clId="Web-{9567DF48-2E62-9184-422A-BBC8D51C9772}" dt="2021-06-14T21:11:11.491" v="13"/>
          <ac:spMkLst>
            <pc:docMk/>
            <pc:sldMk cId="109857222" sldId="256"/>
            <ac:spMk id="3" creationId="{00000000-0000-0000-0000-000000000000}"/>
          </ac:spMkLst>
        </pc:spChg>
        <pc:spChg chg="add del">
          <ac:chgData name="Jenifer Jackson" userId="S::jacksonjn3@vcu.edu::e1188c4d-5987-43e0-985b-0bab9afb0c53" providerId="AD" clId="Web-{9567DF48-2E62-9184-422A-BBC8D51C9772}" dt="2021-06-14T21:11:11.491" v="13"/>
          <ac:spMkLst>
            <pc:docMk/>
            <pc:sldMk cId="109857222" sldId="256"/>
            <ac:spMk id="64" creationId="{55B419A7-F817-4767-8CCB-FB0E189C4ACD}"/>
          </ac:spMkLst>
        </pc:spChg>
        <pc:spChg chg="add del">
          <ac:chgData name="Jenifer Jackson" userId="S::jacksonjn3@vcu.edu::e1188c4d-5987-43e0-985b-0bab9afb0c53" providerId="AD" clId="Web-{9567DF48-2E62-9184-422A-BBC8D51C9772}" dt="2021-06-14T21:11:11.491" v="13"/>
          <ac:spMkLst>
            <pc:docMk/>
            <pc:sldMk cId="109857222" sldId="256"/>
            <ac:spMk id="66" creationId="{ADA271CD-3011-4A05-B4A3-80F1794684F2}"/>
          </ac:spMkLst>
        </pc:spChg>
      </pc:sldChg>
      <pc:sldChg chg="addSp delSp modSp mod modClrScheme delDesignElem chgLayout">
        <pc:chgData name="Jenifer Jackson" userId="S::jacksonjn3@vcu.edu::e1188c4d-5987-43e0-985b-0bab9afb0c53" providerId="AD" clId="Web-{9567DF48-2E62-9184-422A-BBC8D51C9772}" dt="2021-06-14T21:11:11.491" v="13"/>
        <pc:sldMkLst>
          <pc:docMk/>
          <pc:sldMk cId="1249628766" sldId="257"/>
        </pc:sldMkLst>
        <pc:spChg chg="mod ord">
          <ac:chgData name="Jenifer Jackson" userId="S::jacksonjn3@vcu.edu::e1188c4d-5987-43e0-985b-0bab9afb0c53" providerId="AD" clId="Web-{9567DF48-2E62-9184-422A-BBC8D51C9772}" dt="2021-06-14T21:11:11.491" v="13"/>
          <ac:spMkLst>
            <pc:docMk/>
            <pc:sldMk cId="1249628766" sldId="257"/>
            <ac:spMk id="2" creationId="{203642B8-F02A-4174-AFBD-DA4918704046}"/>
          </ac:spMkLst>
        </pc:spChg>
        <pc:spChg chg="add del">
          <ac:chgData name="Jenifer Jackson" userId="S::jacksonjn3@vcu.edu::e1188c4d-5987-43e0-985b-0bab9afb0c53" providerId="AD" clId="Web-{9567DF48-2E62-9184-422A-BBC8D51C9772}" dt="2021-06-14T21:11:11.491" v="13"/>
          <ac:spMkLst>
            <pc:docMk/>
            <pc:sldMk cId="1249628766" sldId="257"/>
            <ac:spMk id="97" creationId="{38C2FC07-A260-43C5-ABA2-A9DD5D5A839D}"/>
          </ac:spMkLst>
        </pc:spChg>
        <pc:spChg chg="add del">
          <ac:chgData name="Jenifer Jackson" userId="S::jacksonjn3@vcu.edu::e1188c4d-5987-43e0-985b-0bab9afb0c53" providerId="AD" clId="Web-{9567DF48-2E62-9184-422A-BBC8D51C9772}" dt="2021-06-14T21:11:11.491" v="13"/>
          <ac:spMkLst>
            <pc:docMk/>
            <pc:sldMk cId="1249628766" sldId="257"/>
            <ac:spMk id="921" creationId="{72411438-92A5-42B0-9C54-EA4FB32ACB5E}"/>
          </ac:spMkLst>
        </pc:spChg>
        <pc:spChg chg="add del">
          <ac:chgData name="Jenifer Jackson" userId="S::jacksonjn3@vcu.edu::e1188c4d-5987-43e0-985b-0bab9afb0c53" providerId="AD" clId="Web-{9567DF48-2E62-9184-422A-BBC8D51C9772}" dt="2021-06-14T21:11:11.491" v="13"/>
          <ac:spMkLst>
            <pc:docMk/>
            <pc:sldMk cId="1249628766" sldId="257"/>
            <ac:spMk id="922" creationId="{5FCC6E86-7C37-4FD2-AF0B-C9BDDBC2B044}"/>
          </ac:spMkLst>
        </pc:spChg>
        <pc:spChg chg="add del">
          <ac:chgData name="Jenifer Jackson" userId="S::jacksonjn3@vcu.edu::e1188c4d-5987-43e0-985b-0bab9afb0c53" providerId="AD" clId="Web-{9567DF48-2E62-9184-422A-BBC8D51C9772}" dt="2021-06-14T21:11:11.491" v="13"/>
          <ac:spMkLst>
            <pc:docMk/>
            <pc:sldMk cId="1249628766" sldId="257"/>
            <ac:spMk id="923" creationId="{454A98CF-5529-4F3E-A692-2CF1D51F36F9}"/>
          </ac:spMkLst>
        </pc:spChg>
      </pc:sldChg>
      <pc:sldChg chg="addSp delSp modSp mod modClrScheme delDesignElem chgLayout">
        <pc:chgData name="Jenifer Jackson" userId="S::jacksonjn3@vcu.edu::e1188c4d-5987-43e0-985b-0bab9afb0c53" providerId="AD" clId="Web-{9567DF48-2E62-9184-422A-BBC8D51C9772}" dt="2021-06-14T21:11:11.491" v="13"/>
        <pc:sldMkLst>
          <pc:docMk/>
          <pc:sldMk cId="1453286706" sldId="258"/>
        </pc:sldMkLst>
        <pc:spChg chg="mod ord">
          <ac:chgData name="Jenifer Jackson" userId="S::jacksonjn3@vcu.edu::e1188c4d-5987-43e0-985b-0bab9afb0c53" providerId="AD" clId="Web-{9567DF48-2E62-9184-422A-BBC8D51C9772}" dt="2021-06-14T21:11:11.491" v="13"/>
          <ac:spMkLst>
            <pc:docMk/>
            <pc:sldMk cId="1453286706" sldId="258"/>
            <ac:spMk id="2" creationId="{53462B06-971D-4DCE-84EF-BD9DCF9DA169}"/>
          </ac:spMkLst>
        </pc:spChg>
        <pc:spChg chg="mod ord">
          <ac:chgData name="Jenifer Jackson" userId="S::jacksonjn3@vcu.edu::e1188c4d-5987-43e0-985b-0bab9afb0c53" providerId="AD" clId="Web-{9567DF48-2E62-9184-422A-BBC8D51C9772}" dt="2021-06-14T21:11:11.491" v="13"/>
          <ac:spMkLst>
            <pc:docMk/>
            <pc:sldMk cId="1453286706" sldId="258"/>
            <ac:spMk id="3" creationId="{E4CB8CF5-DF04-4D62-A152-E9510A5151AA}"/>
          </ac:spMkLst>
        </pc:spChg>
        <pc:spChg chg="add del">
          <ac:chgData name="Jenifer Jackson" userId="S::jacksonjn3@vcu.edu::e1188c4d-5987-43e0-985b-0bab9afb0c53" providerId="AD" clId="Web-{9567DF48-2E62-9184-422A-BBC8D51C9772}" dt="2021-06-14T21:11:11.491" v="13"/>
          <ac:spMkLst>
            <pc:docMk/>
            <pc:sldMk cId="1453286706" sldId="258"/>
            <ac:spMk id="8" creationId="{C5176844-69C3-4F79-BE38-EA5BDDF4FEA4}"/>
          </ac:spMkLst>
        </pc:spChg>
        <pc:spChg chg="add del">
          <ac:chgData name="Jenifer Jackson" userId="S::jacksonjn3@vcu.edu::e1188c4d-5987-43e0-985b-0bab9afb0c53" providerId="AD" clId="Web-{9567DF48-2E62-9184-422A-BBC8D51C9772}" dt="2021-06-14T21:11:11.491" v="13"/>
          <ac:spMkLst>
            <pc:docMk/>
            <pc:sldMk cId="1453286706" sldId="258"/>
            <ac:spMk id="10" creationId="{1CF1AAE4-D0BC-430F-A613-7BBAAECA0C2D}"/>
          </ac:spMkLst>
        </pc:spChg>
        <pc:spChg chg="add del">
          <ac:chgData name="Jenifer Jackson" userId="S::jacksonjn3@vcu.edu::e1188c4d-5987-43e0-985b-0bab9afb0c53" providerId="AD" clId="Web-{9567DF48-2E62-9184-422A-BBC8D51C9772}" dt="2021-06-14T21:11:11.491" v="13"/>
          <ac:spMkLst>
            <pc:docMk/>
            <pc:sldMk cId="1453286706" sldId="258"/>
            <ac:spMk id="12" creationId="{A101E513-AF74-4E9D-A31F-99664250722D}"/>
          </ac:spMkLst>
        </pc:spChg>
      </pc:sldChg>
      <pc:sldChg chg="addSp delSp modSp del mod setBg">
        <pc:chgData name="Jenifer Jackson" userId="S::jacksonjn3@vcu.edu::e1188c4d-5987-43e0-985b-0bab9afb0c53" providerId="AD" clId="Web-{9567DF48-2E62-9184-422A-BBC8D51C9772}" dt="2021-06-14T21:08:55.049" v="10"/>
        <pc:sldMkLst>
          <pc:docMk/>
          <pc:sldMk cId="2089807475" sldId="259"/>
        </pc:sldMkLst>
        <pc:spChg chg="add">
          <ac:chgData name="Jenifer Jackson" userId="S::jacksonjn3@vcu.edu::e1188c4d-5987-43e0-985b-0bab9afb0c53" providerId="AD" clId="Web-{9567DF48-2E62-9184-422A-BBC8D51C9772}" dt="2021-06-14T21:08:07.001" v="5"/>
          <ac:spMkLst>
            <pc:docMk/>
            <pc:sldMk cId="2089807475" sldId="259"/>
            <ac:spMk id="5" creationId="{5FCC6E86-7C37-4FD2-AF0B-C9BDDBC2B044}"/>
          </ac:spMkLst>
        </pc:spChg>
        <pc:spChg chg="add">
          <ac:chgData name="Jenifer Jackson" userId="S::jacksonjn3@vcu.edu::e1188c4d-5987-43e0-985b-0bab9afb0c53" providerId="AD" clId="Web-{9567DF48-2E62-9184-422A-BBC8D51C9772}" dt="2021-06-14T21:08:07.001" v="5"/>
          <ac:spMkLst>
            <pc:docMk/>
            <pc:sldMk cId="2089807475" sldId="259"/>
            <ac:spMk id="6" creationId="{38C2FC07-A260-43C5-ABA2-A9DD5D5A839D}"/>
          </ac:spMkLst>
        </pc:spChg>
        <pc:spChg chg="add del">
          <ac:chgData name="Jenifer Jackson" userId="S::jacksonjn3@vcu.edu::e1188c4d-5987-43e0-985b-0bab9afb0c53" providerId="AD" clId="Web-{9567DF48-2E62-9184-422A-BBC8D51C9772}" dt="2021-06-14T21:08:06.985" v="4"/>
          <ac:spMkLst>
            <pc:docMk/>
            <pc:sldMk cId="2089807475" sldId="259"/>
            <ac:spMk id="8" creationId="{5FCC6E86-7C37-4FD2-AF0B-C9BDDBC2B044}"/>
          </ac:spMkLst>
        </pc:spChg>
        <pc:spChg chg="add del">
          <ac:chgData name="Jenifer Jackson" userId="S::jacksonjn3@vcu.edu::e1188c4d-5987-43e0-985b-0bab9afb0c53" providerId="AD" clId="Web-{9567DF48-2E62-9184-422A-BBC8D51C9772}" dt="2021-06-14T21:08:06.985" v="4"/>
          <ac:spMkLst>
            <pc:docMk/>
            <pc:sldMk cId="2089807475" sldId="259"/>
            <ac:spMk id="10" creationId="{38C2FC07-A260-43C5-ABA2-A9DD5D5A839D}"/>
          </ac:spMkLst>
        </pc:spChg>
        <pc:picChg chg="add del mod">
          <ac:chgData name="Jenifer Jackson" userId="S::jacksonjn3@vcu.edu::e1188c4d-5987-43e0-985b-0bab9afb0c53" providerId="AD" clId="Web-{9567DF48-2E62-9184-422A-BBC8D51C9772}" dt="2021-06-14T21:03:58.290" v="1"/>
          <ac:picMkLst>
            <pc:docMk/>
            <pc:sldMk cId="2089807475" sldId="259"/>
            <ac:picMk id="2" creationId="{14246E0C-91D8-4D18-BFDB-A61E3F7117AC}"/>
          </ac:picMkLst>
        </pc:picChg>
        <pc:picChg chg="add del mod">
          <ac:chgData name="Jenifer Jackson" userId="S::jacksonjn3@vcu.edu::e1188c4d-5987-43e0-985b-0bab9afb0c53" providerId="AD" clId="Web-{9567DF48-2E62-9184-422A-BBC8D51C9772}" dt="2021-06-14T21:08:24.033" v="9"/>
          <ac:picMkLst>
            <pc:docMk/>
            <pc:sldMk cId="2089807475" sldId="259"/>
            <ac:picMk id="3" creationId="{C08F95E5-7FD0-402A-9F41-1E448C7297DE}"/>
          </ac:picMkLst>
        </pc:picChg>
      </pc:sldChg>
      <pc:sldChg chg="new del mod modClrScheme chgLayout">
        <pc:chgData name="Jenifer Jackson" userId="S::jacksonjn3@vcu.edu::e1188c4d-5987-43e0-985b-0bab9afb0c53" providerId="AD" clId="Web-{9567DF48-2E62-9184-422A-BBC8D51C9772}" dt="2021-06-14T21:17:10.893" v="15"/>
        <pc:sldMkLst>
          <pc:docMk/>
          <pc:sldMk cId="3205516574" sldId="259"/>
        </pc:sldMkLst>
      </pc:sldChg>
      <pc:sldChg chg="add">
        <pc:chgData name="Jenifer Jackson" userId="S::jacksonjn3@vcu.edu::e1188c4d-5987-43e0-985b-0bab9afb0c53" providerId="AD" clId="Web-{9567DF48-2E62-9184-422A-BBC8D51C9772}" dt="2021-06-14T21:17:07.549" v="14"/>
        <pc:sldMkLst>
          <pc:docMk/>
          <pc:sldMk cId="2391567884" sldId="260"/>
        </pc:sldMkLst>
      </pc:sldChg>
      <pc:sldMasterChg chg="add addSldLayout">
        <pc:chgData name="Jenifer Jackson" userId="S::jacksonjn3@vcu.edu::e1188c4d-5987-43e0-985b-0bab9afb0c53" providerId="AD" clId="Web-{9567DF48-2E62-9184-422A-BBC8D51C9772}" dt="2021-06-14T21:17:07.549" v="14"/>
        <pc:sldMasterMkLst>
          <pc:docMk/>
          <pc:sldMasterMk cId="2615036475" sldId="2147483744"/>
        </pc:sldMasterMkLst>
        <pc:sldLayoutChg chg="add">
          <pc:chgData name="Jenifer Jackson" userId="S::jacksonjn3@vcu.edu::e1188c4d-5987-43e0-985b-0bab9afb0c53" providerId="AD" clId="Web-{9567DF48-2E62-9184-422A-BBC8D51C9772}" dt="2021-06-14T21:17:07.549" v="14"/>
          <pc:sldLayoutMkLst>
            <pc:docMk/>
            <pc:sldMasterMk cId="2615036475" sldId="2147483744"/>
            <pc:sldLayoutMk cId="711449923" sldId="2147483745"/>
          </pc:sldLayoutMkLst>
        </pc:sldLayoutChg>
        <pc:sldLayoutChg chg="add">
          <pc:chgData name="Jenifer Jackson" userId="S::jacksonjn3@vcu.edu::e1188c4d-5987-43e0-985b-0bab9afb0c53" providerId="AD" clId="Web-{9567DF48-2E62-9184-422A-BBC8D51C9772}" dt="2021-06-14T21:17:07.549" v="14"/>
          <pc:sldLayoutMkLst>
            <pc:docMk/>
            <pc:sldMasterMk cId="2615036475" sldId="2147483744"/>
            <pc:sldLayoutMk cId="1549681654" sldId="2147483746"/>
          </pc:sldLayoutMkLst>
        </pc:sldLayoutChg>
        <pc:sldLayoutChg chg="add">
          <pc:chgData name="Jenifer Jackson" userId="S::jacksonjn3@vcu.edu::e1188c4d-5987-43e0-985b-0bab9afb0c53" providerId="AD" clId="Web-{9567DF48-2E62-9184-422A-BBC8D51C9772}" dt="2021-06-14T21:17:07.549" v="14"/>
          <pc:sldLayoutMkLst>
            <pc:docMk/>
            <pc:sldMasterMk cId="2615036475" sldId="2147483744"/>
            <pc:sldLayoutMk cId="727775897" sldId="2147483747"/>
          </pc:sldLayoutMkLst>
        </pc:sldLayoutChg>
        <pc:sldLayoutChg chg="add">
          <pc:chgData name="Jenifer Jackson" userId="S::jacksonjn3@vcu.edu::e1188c4d-5987-43e0-985b-0bab9afb0c53" providerId="AD" clId="Web-{9567DF48-2E62-9184-422A-BBC8D51C9772}" dt="2021-06-14T21:17:07.549" v="14"/>
          <pc:sldLayoutMkLst>
            <pc:docMk/>
            <pc:sldMasterMk cId="2615036475" sldId="2147483744"/>
            <pc:sldLayoutMk cId="1431869602" sldId="2147483748"/>
          </pc:sldLayoutMkLst>
        </pc:sldLayoutChg>
        <pc:sldLayoutChg chg="add">
          <pc:chgData name="Jenifer Jackson" userId="S::jacksonjn3@vcu.edu::e1188c4d-5987-43e0-985b-0bab9afb0c53" providerId="AD" clId="Web-{9567DF48-2E62-9184-422A-BBC8D51C9772}" dt="2021-06-14T21:17:07.549" v="14"/>
          <pc:sldLayoutMkLst>
            <pc:docMk/>
            <pc:sldMasterMk cId="2615036475" sldId="2147483744"/>
            <pc:sldLayoutMk cId="2649289391" sldId="2147483749"/>
          </pc:sldLayoutMkLst>
        </pc:sldLayoutChg>
        <pc:sldLayoutChg chg="add">
          <pc:chgData name="Jenifer Jackson" userId="S::jacksonjn3@vcu.edu::e1188c4d-5987-43e0-985b-0bab9afb0c53" providerId="AD" clId="Web-{9567DF48-2E62-9184-422A-BBC8D51C9772}" dt="2021-06-14T21:17:07.549" v="14"/>
          <pc:sldLayoutMkLst>
            <pc:docMk/>
            <pc:sldMasterMk cId="2615036475" sldId="2147483744"/>
            <pc:sldLayoutMk cId="457798540" sldId="2147483750"/>
          </pc:sldLayoutMkLst>
        </pc:sldLayoutChg>
        <pc:sldLayoutChg chg="add">
          <pc:chgData name="Jenifer Jackson" userId="S::jacksonjn3@vcu.edu::e1188c4d-5987-43e0-985b-0bab9afb0c53" providerId="AD" clId="Web-{9567DF48-2E62-9184-422A-BBC8D51C9772}" dt="2021-06-14T21:17:07.549" v="14"/>
          <pc:sldLayoutMkLst>
            <pc:docMk/>
            <pc:sldMasterMk cId="2615036475" sldId="2147483744"/>
            <pc:sldLayoutMk cId="1725203002" sldId="2147483751"/>
          </pc:sldLayoutMkLst>
        </pc:sldLayoutChg>
        <pc:sldLayoutChg chg="add">
          <pc:chgData name="Jenifer Jackson" userId="S::jacksonjn3@vcu.edu::e1188c4d-5987-43e0-985b-0bab9afb0c53" providerId="AD" clId="Web-{9567DF48-2E62-9184-422A-BBC8D51C9772}" dt="2021-06-14T21:17:07.549" v="14"/>
          <pc:sldLayoutMkLst>
            <pc:docMk/>
            <pc:sldMasterMk cId="2615036475" sldId="2147483744"/>
            <pc:sldLayoutMk cId="189395041" sldId="2147483752"/>
          </pc:sldLayoutMkLst>
        </pc:sldLayoutChg>
        <pc:sldLayoutChg chg="add">
          <pc:chgData name="Jenifer Jackson" userId="S::jacksonjn3@vcu.edu::e1188c4d-5987-43e0-985b-0bab9afb0c53" providerId="AD" clId="Web-{9567DF48-2E62-9184-422A-BBC8D51C9772}" dt="2021-06-14T21:17:07.549" v="14"/>
          <pc:sldLayoutMkLst>
            <pc:docMk/>
            <pc:sldMasterMk cId="2615036475" sldId="2147483744"/>
            <pc:sldLayoutMk cId="1247523832" sldId="2147483753"/>
          </pc:sldLayoutMkLst>
        </pc:sldLayoutChg>
        <pc:sldLayoutChg chg="add">
          <pc:chgData name="Jenifer Jackson" userId="S::jacksonjn3@vcu.edu::e1188c4d-5987-43e0-985b-0bab9afb0c53" providerId="AD" clId="Web-{9567DF48-2E62-9184-422A-BBC8D51C9772}" dt="2021-06-14T21:17:07.549" v="14"/>
          <pc:sldLayoutMkLst>
            <pc:docMk/>
            <pc:sldMasterMk cId="2615036475" sldId="2147483744"/>
            <pc:sldLayoutMk cId="2021635460" sldId="2147483754"/>
          </pc:sldLayoutMkLst>
        </pc:sldLayoutChg>
        <pc:sldLayoutChg chg="add">
          <pc:chgData name="Jenifer Jackson" userId="S::jacksonjn3@vcu.edu::e1188c4d-5987-43e0-985b-0bab9afb0c53" providerId="AD" clId="Web-{9567DF48-2E62-9184-422A-BBC8D51C9772}" dt="2021-06-14T21:17:07.549" v="14"/>
          <pc:sldLayoutMkLst>
            <pc:docMk/>
            <pc:sldMasterMk cId="2615036475" sldId="2147483744"/>
            <pc:sldLayoutMk cId="3361032710" sldId="2147483755"/>
          </pc:sldLayoutMkLst>
        </pc:sldLayoutChg>
      </pc:sldMasterChg>
      <pc:sldMasterChg chg="add del addSldLayout delSldLayout">
        <pc:chgData name="Jenifer Jackson" userId="S::jacksonjn3@vcu.edu::e1188c4d-5987-43e0-985b-0bab9afb0c53" providerId="AD" clId="Web-{9567DF48-2E62-9184-422A-BBC8D51C9772}" dt="2021-06-14T21:11:11.491" v="13"/>
        <pc:sldMasterMkLst>
          <pc:docMk/>
          <pc:sldMasterMk cId="1862764623" sldId="2147483848"/>
        </pc:sldMasterMkLst>
        <pc:sldLayoutChg chg="add del">
          <pc:chgData name="Jenifer Jackson" userId="S::jacksonjn3@vcu.edu::e1188c4d-5987-43e0-985b-0bab9afb0c53" providerId="AD" clId="Web-{9567DF48-2E62-9184-422A-BBC8D51C9772}" dt="2021-06-14T21:11:11.491" v="13"/>
          <pc:sldLayoutMkLst>
            <pc:docMk/>
            <pc:sldMasterMk cId="1862764623" sldId="2147483848"/>
            <pc:sldLayoutMk cId="4277353223" sldId="2147483837"/>
          </pc:sldLayoutMkLst>
        </pc:sldLayoutChg>
        <pc:sldLayoutChg chg="add del">
          <pc:chgData name="Jenifer Jackson" userId="S::jacksonjn3@vcu.edu::e1188c4d-5987-43e0-985b-0bab9afb0c53" providerId="AD" clId="Web-{9567DF48-2E62-9184-422A-BBC8D51C9772}" dt="2021-06-14T21:11:11.491" v="13"/>
          <pc:sldLayoutMkLst>
            <pc:docMk/>
            <pc:sldMasterMk cId="1862764623" sldId="2147483848"/>
            <pc:sldLayoutMk cId="2451433432" sldId="2147483838"/>
          </pc:sldLayoutMkLst>
        </pc:sldLayoutChg>
        <pc:sldLayoutChg chg="add del">
          <pc:chgData name="Jenifer Jackson" userId="S::jacksonjn3@vcu.edu::e1188c4d-5987-43e0-985b-0bab9afb0c53" providerId="AD" clId="Web-{9567DF48-2E62-9184-422A-BBC8D51C9772}" dt="2021-06-14T21:11:11.491" v="13"/>
          <pc:sldLayoutMkLst>
            <pc:docMk/>
            <pc:sldMasterMk cId="1862764623" sldId="2147483848"/>
            <pc:sldLayoutMk cId="222528816" sldId="2147483839"/>
          </pc:sldLayoutMkLst>
        </pc:sldLayoutChg>
        <pc:sldLayoutChg chg="add del">
          <pc:chgData name="Jenifer Jackson" userId="S::jacksonjn3@vcu.edu::e1188c4d-5987-43e0-985b-0bab9afb0c53" providerId="AD" clId="Web-{9567DF48-2E62-9184-422A-BBC8D51C9772}" dt="2021-06-14T21:11:11.491" v="13"/>
          <pc:sldLayoutMkLst>
            <pc:docMk/>
            <pc:sldMasterMk cId="1862764623" sldId="2147483848"/>
            <pc:sldLayoutMk cId="2994397103" sldId="2147483840"/>
          </pc:sldLayoutMkLst>
        </pc:sldLayoutChg>
        <pc:sldLayoutChg chg="add del">
          <pc:chgData name="Jenifer Jackson" userId="S::jacksonjn3@vcu.edu::e1188c4d-5987-43e0-985b-0bab9afb0c53" providerId="AD" clId="Web-{9567DF48-2E62-9184-422A-BBC8D51C9772}" dt="2021-06-14T21:11:11.491" v="13"/>
          <pc:sldLayoutMkLst>
            <pc:docMk/>
            <pc:sldMasterMk cId="1862764623" sldId="2147483848"/>
            <pc:sldLayoutMk cId="2214514748" sldId="2147483841"/>
          </pc:sldLayoutMkLst>
        </pc:sldLayoutChg>
        <pc:sldLayoutChg chg="add del">
          <pc:chgData name="Jenifer Jackson" userId="S::jacksonjn3@vcu.edu::e1188c4d-5987-43e0-985b-0bab9afb0c53" providerId="AD" clId="Web-{9567DF48-2E62-9184-422A-BBC8D51C9772}" dt="2021-06-14T21:11:11.491" v="13"/>
          <pc:sldLayoutMkLst>
            <pc:docMk/>
            <pc:sldMasterMk cId="1862764623" sldId="2147483848"/>
            <pc:sldLayoutMk cId="3524890781" sldId="2147483842"/>
          </pc:sldLayoutMkLst>
        </pc:sldLayoutChg>
        <pc:sldLayoutChg chg="add del">
          <pc:chgData name="Jenifer Jackson" userId="S::jacksonjn3@vcu.edu::e1188c4d-5987-43e0-985b-0bab9afb0c53" providerId="AD" clId="Web-{9567DF48-2E62-9184-422A-BBC8D51C9772}" dt="2021-06-14T21:11:11.491" v="13"/>
          <pc:sldLayoutMkLst>
            <pc:docMk/>
            <pc:sldMasterMk cId="1862764623" sldId="2147483848"/>
            <pc:sldLayoutMk cId="95031384" sldId="2147483843"/>
          </pc:sldLayoutMkLst>
        </pc:sldLayoutChg>
        <pc:sldLayoutChg chg="add del">
          <pc:chgData name="Jenifer Jackson" userId="S::jacksonjn3@vcu.edu::e1188c4d-5987-43e0-985b-0bab9afb0c53" providerId="AD" clId="Web-{9567DF48-2E62-9184-422A-BBC8D51C9772}" dt="2021-06-14T21:11:11.491" v="13"/>
          <pc:sldLayoutMkLst>
            <pc:docMk/>
            <pc:sldMasterMk cId="1862764623" sldId="2147483848"/>
            <pc:sldLayoutMk cId="3941326043" sldId="2147483844"/>
          </pc:sldLayoutMkLst>
        </pc:sldLayoutChg>
        <pc:sldLayoutChg chg="add del">
          <pc:chgData name="Jenifer Jackson" userId="S::jacksonjn3@vcu.edu::e1188c4d-5987-43e0-985b-0bab9afb0c53" providerId="AD" clId="Web-{9567DF48-2E62-9184-422A-BBC8D51C9772}" dt="2021-06-14T21:11:11.491" v="13"/>
          <pc:sldLayoutMkLst>
            <pc:docMk/>
            <pc:sldMasterMk cId="1862764623" sldId="2147483848"/>
            <pc:sldLayoutMk cId="2854270484" sldId="2147483845"/>
          </pc:sldLayoutMkLst>
        </pc:sldLayoutChg>
        <pc:sldLayoutChg chg="add del">
          <pc:chgData name="Jenifer Jackson" userId="S::jacksonjn3@vcu.edu::e1188c4d-5987-43e0-985b-0bab9afb0c53" providerId="AD" clId="Web-{9567DF48-2E62-9184-422A-BBC8D51C9772}" dt="2021-06-14T21:11:11.491" v="13"/>
          <pc:sldLayoutMkLst>
            <pc:docMk/>
            <pc:sldMasterMk cId="1862764623" sldId="2147483848"/>
            <pc:sldLayoutMk cId="158491543" sldId="2147483846"/>
          </pc:sldLayoutMkLst>
        </pc:sldLayoutChg>
        <pc:sldLayoutChg chg="add del">
          <pc:chgData name="Jenifer Jackson" userId="S::jacksonjn3@vcu.edu::e1188c4d-5987-43e0-985b-0bab9afb0c53" providerId="AD" clId="Web-{9567DF48-2E62-9184-422A-BBC8D51C9772}" dt="2021-06-14T21:11:11.491" v="13"/>
          <pc:sldLayoutMkLst>
            <pc:docMk/>
            <pc:sldMasterMk cId="1862764623" sldId="2147483848"/>
            <pc:sldLayoutMk cId="317365258" sldId="2147483847"/>
          </pc:sldLayoutMkLst>
        </pc:sldLayoutChg>
      </pc:sldMasterChg>
      <pc:sldMasterChg chg="add del addSldLayout delSldLayout modSldLayout">
        <pc:chgData name="Jenifer Jackson" userId="S::jacksonjn3@vcu.edu::e1188c4d-5987-43e0-985b-0bab9afb0c53" providerId="AD" clId="Web-{9567DF48-2E62-9184-422A-BBC8D51C9772}" dt="2021-06-14T21:11:11.491" v="13"/>
        <pc:sldMasterMkLst>
          <pc:docMk/>
          <pc:sldMasterMk cId="377339250" sldId="2147483849"/>
        </pc:sldMasterMkLst>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1268109946" sldId="2147483850"/>
          </pc:sldLayoutMkLst>
        </pc:sldLayoutChg>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357152848" sldId="2147483851"/>
          </pc:sldLayoutMkLst>
        </pc:sldLayoutChg>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2068814898" sldId="2147483852"/>
          </pc:sldLayoutMkLst>
        </pc:sldLayoutChg>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283612503" sldId="2147483853"/>
          </pc:sldLayoutMkLst>
        </pc:sldLayoutChg>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2580695813" sldId="2147483854"/>
          </pc:sldLayoutMkLst>
        </pc:sldLayoutChg>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2592069305" sldId="2147483855"/>
          </pc:sldLayoutMkLst>
        </pc:sldLayoutChg>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927847829" sldId="2147483856"/>
          </pc:sldLayoutMkLst>
        </pc:sldLayoutChg>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2266760861" sldId="2147483857"/>
          </pc:sldLayoutMkLst>
        </pc:sldLayoutChg>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440689976" sldId="2147483858"/>
          </pc:sldLayoutMkLst>
        </pc:sldLayoutChg>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2346902263" sldId="2147483859"/>
          </pc:sldLayoutMkLst>
        </pc:sldLayoutChg>
        <pc:sldLayoutChg chg="add del mod replId">
          <pc:chgData name="Jenifer Jackson" userId="S::jacksonjn3@vcu.edu::e1188c4d-5987-43e0-985b-0bab9afb0c53" providerId="AD" clId="Web-{9567DF48-2E62-9184-422A-BBC8D51C9772}" dt="2021-06-14T21:11:11.491" v="13"/>
          <pc:sldLayoutMkLst>
            <pc:docMk/>
            <pc:sldMasterMk cId="377339250" sldId="2147483849"/>
            <pc:sldLayoutMk cId="2013456237" sldId="2147483860"/>
          </pc:sldLayoutMkLst>
        </pc:sldLayoutChg>
      </pc:sldMasterChg>
    </pc:docChg>
  </pc:docChgLst>
  <pc:docChgLst>
    <pc:chgData name="Jenifer Jackson" userId="S::jacksonjn3@vcu.edu::e1188c4d-5987-43e0-985b-0bab9afb0c53" providerId="AD" clId="Web-{2FA98772-C44F-0734-E8C8-82B31436B8AB}"/>
    <pc:docChg chg="addSld delSld modSld sldOrd">
      <pc:chgData name="Jenifer Jackson" userId="S::jacksonjn3@vcu.edu::e1188c4d-5987-43e0-985b-0bab9afb0c53" providerId="AD" clId="Web-{2FA98772-C44F-0734-E8C8-82B31436B8AB}" dt="2021-06-16T23:49:50.662" v="747" actId="20577"/>
      <pc:docMkLst>
        <pc:docMk/>
      </pc:docMkLst>
      <pc:sldChg chg="modNotes">
        <pc:chgData name="Jenifer Jackson" userId="S::jacksonjn3@vcu.edu::e1188c4d-5987-43e0-985b-0bab9afb0c53" providerId="AD" clId="Web-{2FA98772-C44F-0734-E8C8-82B31436B8AB}" dt="2021-06-16T23:35:41.480" v="496"/>
        <pc:sldMkLst>
          <pc:docMk/>
          <pc:sldMk cId="1453286706" sldId="258"/>
        </pc:sldMkLst>
      </pc:sldChg>
      <pc:sldChg chg="modSp ord">
        <pc:chgData name="Jenifer Jackson" userId="S::jacksonjn3@vcu.edu::e1188c4d-5987-43e0-985b-0bab9afb0c53" providerId="AD" clId="Web-{2FA98772-C44F-0734-E8C8-82B31436B8AB}" dt="2021-06-16T23:24:52.927" v="102" actId="14100"/>
        <pc:sldMkLst>
          <pc:docMk/>
          <pc:sldMk cId="2391567884" sldId="260"/>
        </pc:sldMkLst>
        <pc:spChg chg="mod">
          <ac:chgData name="Jenifer Jackson" userId="S::jacksonjn3@vcu.edu::e1188c4d-5987-43e0-985b-0bab9afb0c53" providerId="AD" clId="Web-{2FA98772-C44F-0734-E8C8-82B31436B8AB}" dt="2021-06-16T23:24:52.927" v="102" actId="14100"/>
          <ac:spMkLst>
            <pc:docMk/>
            <pc:sldMk cId="2391567884" sldId="260"/>
            <ac:spMk id="4" creationId="{102836A4-D63B-4FE1-8289-F335FACBE539}"/>
          </ac:spMkLst>
        </pc:spChg>
      </pc:sldChg>
      <pc:sldChg chg="modNotes">
        <pc:chgData name="Jenifer Jackson" userId="S::jacksonjn3@vcu.edu::e1188c4d-5987-43e0-985b-0bab9afb0c53" providerId="AD" clId="Web-{2FA98772-C44F-0734-E8C8-82B31436B8AB}" dt="2021-06-16T23:39:45.987" v="704"/>
        <pc:sldMkLst>
          <pc:docMk/>
          <pc:sldMk cId="2575147178" sldId="263"/>
        </pc:sldMkLst>
      </pc:sldChg>
      <pc:sldChg chg="del">
        <pc:chgData name="Jenifer Jackson" userId="S::jacksonjn3@vcu.edu::e1188c4d-5987-43e0-985b-0bab9afb0c53" providerId="AD" clId="Web-{2FA98772-C44F-0734-E8C8-82B31436B8AB}" dt="2021-06-16T23:20:36.154" v="5"/>
        <pc:sldMkLst>
          <pc:docMk/>
          <pc:sldMk cId="1724907424" sldId="265"/>
        </pc:sldMkLst>
      </pc:sldChg>
      <pc:sldChg chg="modNotes">
        <pc:chgData name="Jenifer Jackson" userId="S::jacksonjn3@vcu.edu::e1188c4d-5987-43e0-985b-0bab9afb0c53" providerId="AD" clId="Web-{2FA98772-C44F-0734-E8C8-82B31436B8AB}" dt="2021-06-16T23:33:38.161" v="427"/>
        <pc:sldMkLst>
          <pc:docMk/>
          <pc:sldMk cId="2813915327" sldId="266"/>
        </pc:sldMkLst>
      </pc:sldChg>
      <pc:sldChg chg="modNotes">
        <pc:chgData name="Jenifer Jackson" userId="S::jacksonjn3@vcu.edu::e1188c4d-5987-43e0-985b-0bab9afb0c53" providerId="AD" clId="Web-{2FA98772-C44F-0734-E8C8-82B31436B8AB}" dt="2021-06-16T23:36:39.685" v="612"/>
        <pc:sldMkLst>
          <pc:docMk/>
          <pc:sldMk cId="70747393" sldId="267"/>
        </pc:sldMkLst>
      </pc:sldChg>
      <pc:sldChg chg="modNotes">
        <pc:chgData name="Jenifer Jackson" userId="S::jacksonjn3@vcu.edu::e1188c4d-5987-43e0-985b-0bab9afb0c53" providerId="AD" clId="Web-{2FA98772-C44F-0734-E8C8-82B31436B8AB}" dt="2021-06-16T23:32:43.988" v="401"/>
        <pc:sldMkLst>
          <pc:docMk/>
          <pc:sldMk cId="3840435634" sldId="268"/>
        </pc:sldMkLst>
      </pc:sldChg>
      <pc:sldChg chg="modSp add ord modNotes">
        <pc:chgData name="Jenifer Jackson" userId="S::jacksonjn3@vcu.edu::e1188c4d-5987-43e0-985b-0bab9afb0c53" providerId="AD" clId="Web-{2FA98772-C44F-0734-E8C8-82B31436B8AB}" dt="2021-06-16T23:23:13.268" v="94"/>
        <pc:sldMkLst>
          <pc:docMk/>
          <pc:sldMk cId="1621377002" sldId="269"/>
        </pc:sldMkLst>
        <pc:spChg chg="mod">
          <ac:chgData name="Jenifer Jackson" userId="S::jacksonjn3@vcu.edu::e1188c4d-5987-43e0-985b-0bab9afb0c53" providerId="AD" clId="Web-{2FA98772-C44F-0734-E8C8-82B31436B8AB}" dt="2021-06-16T23:22:39.204" v="37" actId="20577"/>
          <ac:spMkLst>
            <pc:docMk/>
            <pc:sldMk cId="1621377002" sldId="269"/>
            <ac:spMk id="2" creationId="{89DAED00-5493-449C-85B6-60F89832060E}"/>
          </ac:spMkLst>
        </pc:spChg>
      </pc:sldChg>
      <pc:sldChg chg="add del">
        <pc:chgData name="Jenifer Jackson" userId="S::jacksonjn3@vcu.edu::e1188c4d-5987-43e0-985b-0bab9afb0c53" providerId="AD" clId="Web-{2FA98772-C44F-0734-E8C8-82B31436B8AB}" dt="2021-06-16T23:18:08.790" v="4"/>
        <pc:sldMkLst>
          <pc:docMk/>
          <pc:sldMk cId="2836372036" sldId="269"/>
        </pc:sldMkLst>
      </pc:sldChg>
      <pc:sldChg chg="modSp add ord">
        <pc:chgData name="Jenifer Jackson" userId="S::jacksonjn3@vcu.edu::e1188c4d-5987-43e0-985b-0bab9afb0c53" providerId="AD" clId="Web-{2FA98772-C44F-0734-E8C8-82B31436B8AB}" dt="2021-06-16T23:49:50.662" v="747" actId="20577"/>
        <pc:sldMkLst>
          <pc:docMk/>
          <pc:sldMk cId="3265819743" sldId="270"/>
        </pc:sldMkLst>
        <pc:spChg chg="mod">
          <ac:chgData name="Jenifer Jackson" userId="S::jacksonjn3@vcu.edu::e1188c4d-5987-43e0-985b-0bab9afb0c53" providerId="AD" clId="Web-{2FA98772-C44F-0734-E8C8-82B31436B8AB}" dt="2021-06-16T23:22:04.594" v="24" actId="20577"/>
          <ac:spMkLst>
            <pc:docMk/>
            <pc:sldMk cId="3265819743" sldId="270"/>
            <ac:spMk id="4" creationId="{9628CE46-D93C-4AAF-B412-A165AEF77719}"/>
          </ac:spMkLst>
        </pc:spChg>
        <pc:spChg chg="mod">
          <ac:chgData name="Jenifer Jackson" userId="S::jacksonjn3@vcu.edu::e1188c4d-5987-43e0-985b-0bab9afb0c53" providerId="AD" clId="Web-{2FA98772-C44F-0734-E8C8-82B31436B8AB}" dt="2021-06-16T23:49:50.662" v="747" actId="20577"/>
          <ac:spMkLst>
            <pc:docMk/>
            <pc:sldMk cId="3265819743" sldId="270"/>
            <ac:spMk id="5" creationId="{B6748FE3-2483-411B-B0A3-1BCE932F2ACD}"/>
          </ac:spMkLst>
        </pc:spChg>
      </pc:sldChg>
      <pc:sldChg chg="addSp delSp modSp add mod ord setBg">
        <pc:chgData name="Jenifer Jackson" userId="S::jacksonjn3@vcu.edu::e1188c4d-5987-43e0-985b-0bab9afb0c53" providerId="AD" clId="Web-{2FA98772-C44F-0734-E8C8-82B31436B8AB}" dt="2021-06-16T23:41:48.336" v="713" actId="14100"/>
        <pc:sldMkLst>
          <pc:docMk/>
          <pc:sldMk cId="2380086071" sldId="271"/>
        </pc:sldMkLst>
        <pc:spChg chg="mod">
          <ac:chgData name="Jenifer Jackson" userId="S::jacksonjn3@vcu.edu::e1188c4d-5987-43e0-985b-0bab9afb0c53" providerId="AD" clId="Web-{2FA98772-C44F-0734-E8C8-82B31436B8AB}" dt="2021-06-16T23:41:18.632" v="709"/>
          <ac:spMkLst>
            <pc:docMk/>
            <pc:sldMk cId="2380086071" sldId="271"/>
            <ac:spMk id="5" creationId="{75247180-E0E7-4953-98F3-7D839A4A0791}"/>
          </ac:spMkLst>
        </pc:spChg>
        <pc:spChg chg="mod">
          <ac:chgData name="Jenifer Jackson" userId="S::jacksonjn3@vcu.edu::e1188c4d-5987-43e0-985b-0bab9afb0c53" providerId="AD" clId="Web-{2FA98772-C44F-0734-E8C8-82B31436B8AB}" dt="2021-06-16T23:41:48.336" v="713" actId="14100"/>
          <ac:spMkLst>
            <pc:docMk/>
            <pc:sldMk cId="2380086071" sldId="271"/>
            <ac:spMk id="6" creationId="{247A9EF4-78B5-4EEE-A8B9-C9E07D96329B}"/>
          </ac:spMkLst>
        </pc:spChg>
        <pc:spChg chg="add">
          <ac:chgData name="Jenifer Jackson" userId="S::jacksonjn3@vcu.edu::e1188c4d-5987-43e0-985b-0bab9afb0c53" providerId="AD" clId="Web-{2FA98772-C44F-0734-E8C8-82B31436B8AB}" dt="2021-06-16T23:41:18.632" v="709"/>
          <ac:spMkLst>
            <pc:docMk/>
            <pc:sldMk cId="2380086071" sldId="271"/>
            <ac:spMk id="8" creationId="{B775CD93-9DF2-48CB-9F57-1BCA9A46C7FA}"/>
          </ac:spMkLst>
        </pc:spChg>
        <pc:spChg chg="add">
          <ac:chgData name="Jenifer Jackson" userId="S::jacksonjn3@vcu.edu::e1188c4d-5987-43e0-985b-0bab9afb0c53" providerId="AD" clId="Web-{2FA98772-C44F-0734-E8C8-82B31436B8AB}" dt="2021-06-16T23:41:18.632" v="709"/>
          <ac:spMkLst>
            <pc:docMk/>
            <pc:sldMk cId="2380086071" sldId="271"/>
            <ac:spMk id="9" creationId="{6166C6D1-23AC-49C4-BA07-238E4E9F8CEB}"/>
          </ac:spMkLst>
        </pc:spChg>
        <pc:spChg chg="add">
          <ac:chgData name="Jenifer Jackson" userId="S::jacksonjn3@vcu.edu::e1188c4d-5987-43e0-985b-0bab9afb0c53" providerId="AD" clId="Web-{2FA98772-C44F-0734-E8C8-82B31436B8AB}" dt="2021-06-16T23:41:18.632" v="709"/>
          <ac:spMkLst>
            <pc:docMk/>
            <pc:sldMk cId="2380086071" sldId="271"/>
            <ac:spMk id="10" creationId="{E186B68C-84BC-4A6E-99D1-EE87483C1349}"/>
          </ac:spMkLst>
        </pc:spChg>
        <pc:spChg chg="add del">
          <ac:chgData name="Jenifer Jackson" userId="S::jacksonjn3@vcu.edu::e1188c4d-5987-43e0-985b-0bab9afb0c53" providerId="AD" clId="Web-{2FA98772-C44F-0734-E8C8-82B31436B8AB}" dt="2021-06-16T23:41:18.632" v="708"/>
          <ac:spMkLst>
            <pc:docMk/>
            <pc:sldMk cId="2380086071" sldId="271"/>
            <ac:spMk id="11" creationId="{C9A36457-A5F4-4103-A443-02581C09185B}"/>
          </ac:spMkLst>
        </pc:spChg>
        <pc:spChg chg="add del">
          <ac:chgData name="Jenifer Jackson" userId="S::jacksonjn3@vcu.edu::e1188c4d-5987-43e0-985b-0bab9afb0c53" providerId="AD" clId="Web-{2FA98772-C44F-0734-E8C8-82B31436B8AB}" dt="2021-06-16T23:41:18.632" v="708"/>
          <ac:spMkLst>
            <pc:docMk/>
            <pc:sldMk cId="2380086071" sldId="271"/>
            <ac:spMk id="13" creationId="{DC5FB7E8-B636-40FA-BE8D-48145C0F5C57}"/>
          </ac:spMkLst>
        </pc:spChg>
        <pc:spChg chg="add del">
          <ac:chgData name="Jenifer Jackson" userId="S::jacksonjn3@vcu.edu::e1188c4d-5987-43e0-985b-0bab9afb0c53" providerId="AD" clId="Web-{2FA98772-C44F-0734-E8C8-82B31436B8AB}" dt="2021-06-16T23:41:18.632" v="708"/>
          <ac:spMkLst>
            <pc:docMk/>
            <pc:sldMk cId="2380086071" sldId="271"/>
            <ac:spMk id="15" creationId="{142DCE2C-2863-46FA-9BE7-24365A24D9BA}"/>
          </ac:spMkLst>
        </pc:spChg>
        <pc:spChg chg="add">
          <ac:chgData name="Jenifer Jackson" userId="S::jacksonjn3@vcu.edu::e1188c4d-5987-43e0-985b-0bab9afb0c53" providerId="AD" clId="Web-{2FA98772-C44F-0734-E8C8-82B31436B8AB}" dt="2021-06-16T23:41:18.632" v="709"/>
          <ac:spMkLst>
            <pc:docMk/>
            <pc:sldMk cId="2380086071" sldId="271"/>
            <ac:spMk id="17" creationId="{1C091803-41C2-48E0-9228-5148460C7479}"/>
          </ac:spMkLst>
        </pc:spChg>
      </pc:sldChg>
    </pc:docChg>
  </pc:docChgLst>
  <pc:docChgLst>
    <pc:chgData name="Bryce E Bowles" userId="S::bowlesbe@vcu.edu::b74c7f7e-deea-4fec-b462-e807c24e05c8" providerId="AD" clId="Web-{2AD08090-2F7B-27CE-141D-444427B325D1}"/>
    <pc:docChg chg="addSld delSld modSld">
      <pc:chgData name="Bryce E Bowles" userId="S::bowlesbe@vcu.edu::b74c7f7e-deea-4fec-b462-e807c24e05c8" providerId="AD" clId="Web-{2AD08090-2F7B-27CE-141D-444427B325D1}" dt="2021-06-17T02:00:12.560" v="301" actId="20577"/>
      <pc:docMkLst>
        <pc:docMk/>
      </pc:docMkLst>
      <pc:sldChg chg="modSp">
        <pc:chgData name="Bryce E Bowles" userId="S::bowlesbe@vcu.edu::b74c7f7e-deea-4fec-b462-e807c24e05c8" providerId="AD" clId="Web-{2AD08090-2F7B-27CE-141D-444427B325D1}" dt="2021-06-17T01:48:58.903" v="265" actId="20577"/>
        <pc:sldMkLst>
          <pc:docMk/>
          <pc:sldMk cId="70747393" sldId="267"/>
        </pc:sldMkLst>
        <pc:spChg chg="mod">
          <ac:chgData name="Bryce E Bowles" userId="S::bowlesbe@vcu.edu::b74c7f7e-deea-4fec-b462-e807c24e05c8" providerId="AD" clId="Web-{2AD08090-2F7B-27CE-141D-444427B325D1}" dt="2021-06-17T01:48:58.903" v="265" actId="20577"/>
          <ac:spMkLst>
            <pc:docMk/>
            <pc:sldMk cId="70747393" sldId="267"/>
            <ac:spMk id="3" creationId="{AED8F123-7158-4AD4-9D4E-85D90A799704}"/>
          </ac:spMkLst>
        </pc:spChg>
        <pc:spChg chg="mod">
          <ac:chgData name="Bryce E Bowles" userId="S::bowlesbe@vcu.edu::b74c7f7e-deea-4fec-b462-e807c24e05c8" providerId="AD" clId="Web-{2AD08090-2F7B-27CE-141D-444427B325D1}" dt="2021-06-17T01:40:35.579" v="242" actId="1076"/>
          <ac:spMkLst>
            <pc:docMk/>
            <pc:sldMk cId="70747393" sldId="267"/>
            <ac:spMk id="7" creationId="{5291A341-67DA-4FA1-A358-3218234E5176}"/>
          </ac:spMkLst>
        </pc:spChg>
        <pc:picChg chg="mod">
          <ac:chgData name="Bryce E Bowles" userId="S::bowlesbe@vcu.edu::b74c7f7e-deea-4fec-b462-e807c24e05c8" providerId="AD" clId="Web-{2AD08090-2F7B-27CE-141D-444427B325D1}" dt="2021-06-17T01:15:11.040" v="38" actId="1076"/>
          <ac:picMkLst>
            <pc:docMk/>
            <pc:sldMk cId="70747393" sldId="267"/>
            <ac:picMk id="4" creationId="{1C6C03B0-A7D0-4AF1-87FB-1E3294EB8B57}"/>
          </ac:picMkLst>
        </pc:picChg>
        <pc:picChg chg="mod">
          <ac:chgData name="Bryce E Bowles" userId="S::bowlesbe@vcu.edu::b74c7f7e-deea-4fec-b462-e807c24e05c8" providerId="AD" clId="Web-{2AD08090-2F7B-27CE-141D-444427B325D1}" dt="2021-06-17T01:15:04.274" v="36" actId="1076"/>
          <ac:picMkLst>
            <pc:docMk/>
            <pc:sldMk cId="70747393" sldId="267"/>
            <ac:picMk id="5" creationId="{4CEB5D1F-6513-4935-976F-C8DF4E8885AD}"/>
          </ac:picMkLst>
        </pc:picChg>
      </pc:sldChg>
      <pc:sldChg chg="modSp">
        <pc:chgData name="Bryce E Bowles" userId="S::bowlesbe@vcu.edu::b74c7f7e-deea-4fec-b462-e807c24e05c8" providerId="AD" clId="Web-{2AD08090-2F7B-27CE-141D-444427B325D1}" dt="2021-06-17T02:00:12.560" v="301" actId="20577"/>
        <pc:sldMkLst>
          <pc:docMk/>
          <pc:sldMk cId="3840435634" sldId="268"/>
        </pc:sldMkLst>
        <pc:spChg chg="mod">
          <ac:chgData name="Bryce E Bowles" userId="S::bowlesbe@vcu.edu::b74c7f7e-deea-4fec-b462-e807c24e05c8" providerId="AD" clId="Web-{2AD08090-2F7B-27CE-141D-444427B325D1}" dt="2021-06-17T02:00:12.560" v="301" actId="20577"/>
          <ac:spMkLst>
            <pc:docMk/>
            <pc:sldMk cId="3840435634" sldId="268"/>
            <ac:spMk id="3" creationId="{219709E6-C1EE-44AC-BA94-9DD2A9F53501}"/>
          </ac:spMkLst>
        </pc:spChg>
      </pc:sldChg>
      <pc:sldChg chg="modSp new del">
        <pc:chgData name="Bryce E Bowles" userId="S::bowlesbe@vcu.edu::b74c7f7e-deea-4fec-b462-e807c24e05c8" providerId="AD" clId="Web-{2AD08090-2F7B-27CE-141D-444427B325D1}" dt="2021-06-17T01:15:30.384" v="43"/>
        <pc:sldMkLst>
          <pc:docMk/>
          <pc:sldMk cId="548737843" sldId="272"/>
        </pc:sldMkLst>
        <pc:spChg chg="mod">
          <ac:chgData name="Bryce E Bowles" userId="S::bowlesbe@vcu.edu::b74c7f7e-deea-4fec-b462-e807c24e05c8" providerId="AD" clId="Web-{2AD08090-2F7B-27CE-141D-444427B325D1}" dt="2021-06-17T01:15:28.352" v="42" actId="20577"/>
          <ac:spMkLst>
            <pc:docMk/>
            <pc:sldMk cId="548737843" sldId="272"/>
            <ac:spMk id="2" creationId="{E92ED74E-9F3C-49EF-B35E-0D131C542AC8}"/>
          </ac:spMkLst>
        </pc:spChg>
      </pc:sldChg>
      <pc:sldChg chg="delSp modSp">
        <pc:chgData name="Bryce E Bowles" userId="S::bowlesbe@vcu.edu::b74c7f7e-deea-4fec-b462-e807c24e05c8" providerId="AD" clId="Web-{2AD08090-2F7B-27CE-141D-444427B325D1}" dt="2021-06-17T01:43:58.334" v="249"/>
        <pc:sldMkLst>
          <pc:docMk/>
          <pc:sldMk cId="1544815743" sldId="272"/>
        </pc:sldMkLst>
        <pc:spChg chg="del">
          <ac:chgData name="Bryce E Bowles" userId="S::bowlesbe@vcu.edu::b74c7f7e-deea-4fec-b462-e807c24e05c8" providerId="AD" clId="Web-{2AD08090-2F7B-27CE-141D-444427B325D1}" dt="2021-06-17T01:43:58.334" v="249"/>
          <ac:spMkLst>
            <pc:docMk/>
            <pc:sldMk cId="1544815743" sldId="272"/>
            <ac:spMk id="2" creationId="{A8312AB5-AE94-4D0A-8F90-B560C38E4067}"/>
          </ac:spMkLst>
        </pc:spChg>
        <pc:picChg chg="mod">
          <ac:chgData name="Bryce E Bowles" userId="S::bowlesbe@vcu.edu::b74c7f7e-deea-4fec-b462-e807c24e05c8" providerId="AD" clId="Web-{2AD08090-2F7B-27CE-141D-444427B325D1}" dt="2021-06-17T01:43:54.193" v="248" actId="1076"/>
          <ac:picMkLst>
            <pc:docMk/>
            <pc:sldMk cId="1544815743" sldId="272"/>
            <ac:picMk id="4" creationId="{77593187-FE7D-42F4-88C7-2DECF36CDDBE}"/>
          </ac:picMkLst>
        </pc:picChg>
        <pc:picChg chg="del mod">
          <ac:chgData name="Bryce E Bowles" userId="S::bowlesbe@vcu.edu::b74c7f7e-deea-4fec-b462-e807c24e05c8" providerId="AD" clId="Web-{2AD08090-2F7B-27CE-141D-444427B325D1}" dt="2021-06-17T01:43:31.208" v="246"/>
          <ac:picMkLst>
            <pc:docMk/>
            <pc:sldMk cId="1544815743" sldId="272"/>
            <ac:picMk id="5" creationId="{19E30628-D9EA-41D8-A360-3C867952216D}"/>
          </ac:picMkLst>
        </pc:picChg>
        <pc:picChg chg="del mod">
          <ac:chgData name="Bryce E Bowles" userId="S::bowlesbe@vcu.edu::b74c7f7e-deea-4fec-b462-e807c24e05c8" providerId="AD" clId="Web-{2AD08090-2F7B-27CE-141D-444427B325D1}" dt="2021-06-17T01:43:13.474" v="243"/>
          <ac:picMkLst>
            <pc:docMk/>
            <pc:sldMk cId="1544815743" sldId="272"/>
            <ac:picMk id="6" creationId="{026A6D26-C71D-4D26-ACF7-C048D31EEEE7}"/>
          </ac:picMkLst>
        </pc:picChg>
      </pc:sldChg>
      <pc:sldChg chg="new del">
        <pc:chgData name="Bryce E Bowles" userId="S::bowlesbe@vcu.edu::b74c7f7e-deea-4fec-b462-e807c24e05c8" providerId="AD" clId="Web-{2AD08090-2F7B-27CE-141D-444427B325D1}" dt="2021-06-17T01:20:10.797" v="91"/>
        <pc:sldMkLst>
          <pc:docMk/>
          <pc:sldMk cId="1827330511" sldId="272"/>
        </pc:sldMkLst>
      </pc:sldChg>
    </pc:docChg>
  </pc:docChgLst>
  <pc:docChgLst>
    <pc:chgData name="Jenifer Jackson" userId="S::jacksonjn3@vcu.edu::e1188c4d-5987-43e0-985b-0bab9afb0c53" providerId="AD" clId="Web-{25301CE1-EEC4-E6D3-BA79-E08BE3D6EAD8}"/>
    <pc:docChg chg="addSld modSld">
      <pc:chgData name="Jenifer Jackson" userId="S::jacksonjn3@vcu.edu::e1188c4d-5987-43e0-985b-0bab9afb0c53" providerId="AD" clId="Web-{25301CE1-EEC4-E6D3-BA79-E08BE3D6EAD8}" dt="2021-06-17T02:48:43" v="1199"/>
      <pc:docMkLst>
        <pc:docMk/>
      </pc:docMkLst>
      <pc:sldChg chg="modNotes">
        <pc:chgData name="Jenifer Jackson" userId="S::jacksonjn3@vcu.edu::e1188c4d-5987-43e0-985b-0bab9afb0c53" providerId="AD" clId="Web-{25301CE1-EEC4-E6D3-BA79-E08BE3D6EAD8}" dt="2021-06-17T02:44:15.713" v="1175"/>
        <pc:sldMkLst>
          <pc:docMk/>
          <pc:sldMk cId="1453286706" sldId="258"/>
        </pc:sldMkLst>
      </pc:sldChg>
      <pc:sldChg chg="modNotes">
        <pc:chgData name="Jenifer Jackson" userId="S::jacksonjn3@vcu.edu::e1188c4d-5987-43e0-985b-0bab9afb0c53" providerId="AD" clId="Web-{25301CE1-EEC4-E6D3-BA79-E08BE3D6EAD8}" dt="2021-06-17T02:12:00.530" v="474"/>
        <pc:sldMkLst>
          <pc:docMk/>
          <pc:sldMk cId="356591734" sldId="262"/>
        </pc:sldMkLst>
      </pc:sldChg>
      <pc:sldChg chg="modNotes">
        <pc:chgData name="Jenifer Jackson" userId="S::jacksonjn3@vcu.edu::e1188c4d-5987-43e0-985b-0bab9afb0c53" providerId="AD" clId="Web-{25301CE1-EEC4-E6D3-BA79-E08BE3D6EAD8}" dt="2021-06-17T00:52:59.803" v="64"/>
        <pc:sldMkLst>
          <pc:docMk/>
          <pc:sldMk cId="2575147178" sldId="263"/>
        </pc:sldMkLst>
      </pc:sldChg>
      <pc:sldChg chg="modSp modNotes">
        <pc:chgData name="Jenifer Jackson" userId="S::jacksonjn3@vcu.edu::e1188c4d-5987-43e0-985b-0bab9afb0c53" providerId="AD" clId="Web-{25301CE1-EEC4-E6D3-BA79-E08BE3D6EAD8}" dt="2021-06-17T01:29:19.241" v="419"/>
        <pc:sldMkLst>
          <pc:docMk/>
          <pc:sldMk cId="3840435634" sldId="268"/>
        </pc:sldMkLst>
        <pc:spChg chg="mod">
          <ac:chgData name="Jenifer Jackson" userId="S::jacksonjn3@vcu.edu::e1188c4d-5987-43e0-985b-0bab9afb0c53" providerId="AD" clId="Web-{25301CE1-EEC4-E6D3-BA79-E08BE3D6EAD8}" dt="2021-06-17T01:18:07.637" v="416" actId="1076"/>
          <ac:spMkLst>
            <pc:docMk/>
            <pc:sldMk cId="3840435634" sldId="268"/>
            <ac:spMk id="5" creationId="{4676DB68-2F55-4096-A927-3913D7677063}"/>
          </ac:spMkLst>
        </pc:spChg>
      </pc:sldChg>
      <pc:sldChg chg="modNotes">
        <pc:chgData name="Jenifer Jackson" userId="S::jacksonjn3@vcu.edu::e1188c4d-5987-43e0-985b-0bab9afb0c53" providerId="AD" clId="Web-{25301CE1-EEC4-E6D3-BA79-E08BE3D6EAD8}" dt="2021-06-17T02:48:43" v="1199"/>
        <pc:sldMkLst>
          <pc:docMk/>
          <pc:sldMk cId="1621377002" sldId="269"/>
        </pc:sldMkLst>
      </pc:sldChg>
      <pc:sldChg chg="modSp">
        <pc:chgData name="Jenifer Jackson" userId="S::jacksonjn3@vcu.edu::e1188c4d-5987-43e0-985b-0bab9afb0c53" providerId="AD" clId="Web-{25301CE1-EEC4-E6D3-BA79-E08BE3D6EAD8}" dt="2021-06-17T02:48:40.593" v="1198" actId="20577"/>
        <pc:sldMkLst>
          <pc:docMk/>
          <pc:sldMk cId="3265819743" sldId="270"/>
        </pc:sldMkLst>
        <pc:spChg chg="mod">
          <ac:chgData name="Jenifer Jackson" userId="S::jacksonjn3@vcu.edu::e1188c4d-5987-43e0-985b-0bab9afb0c53" providerId="AD" clId="Web-{25301CE1-EEC4-E6D3-BA79-E08BE3D6EAD8}" dt="2021-06-17T02:48:40.593" v="1198" actId="20577"/>
          <ac:spMkLst>
            <pc:docMk/>
            <pc:sldMk cId="3265819743" sldId="270"/>
            <ac:spMk id="5" creationId="{B6748FE3-2483-411B-B0A3-1BCE932F2ACD}"/>
          </ac:spMkLst>
        </pc:spChg>
      </pc:sldChg>
      <pc:sldChg chg="addSp delSp modSp new modNotes">
        <pc:chgData name="Jenifer Jackson" userId="S::jacksonjn3@vcu.edu::e1188c4d-5987-43e0-985b-0bab9afb0c53" providerId="AD" clId="Web-{25301CE1-EEC4-E6D3-BA79-E08BE3D6EAD8}" dt="2021-06-17T01:33:30.724" v="432" actId="1076"/>
        <pc:sldMkLst>
          <pc:docMk/>
          <pc:sldMk cId="1544815743" sldId="272"/>
        </pc:sldMkLst>
        <pc:spChg chg="del">
          <ac:chgData name="Jenifer Jackson" userId="S::jacksonjn3@vcu.edu::e1188c4d-5987-43e0-985b-0bab9afb0c53" providerId="AD" clId="Web-{25301CE1-EEC4-E6D3-BA79-E08BE3D6EAD8}" dt="2021-06-17T01:30:34.611" v="421"/>
          <ac:spMkLst>
            <pc:docMk/>
            <pc:sldMk cId="1544815743" sldId="272"/>
            <ac:spMk id="3" creationId="{AAC18847-164A-46D5-AEE6-4FB4820EA334}"/>
          </ac:spMkLst>
        </pc:spChg>
        <pc:picChg chg="add mod ord">
          <ac:chgData name="Jenifer Jackson" userId="S::jacksonjn3@vcu.edu::e1188c4d-5987-43e0-985b-0bab9afb0c53" providerId="AD" clId="Web-{25301CE1-EEC4-E6D3-BA79-E08BE3D6EAD8}" dt="2021-06-17T01:30:42.783" v="423" actId="1076"/>
          <ac:picMkLst>
            <pc:docMk/>
            <pc:sldMk cId="1544815743" sldId="272"/>
            <ac:picMk id="4" creationId="{77593187-FE7D-42F4-88C7-2DECF36CDDBE}"/>
          </ac:picMkLst>
        </pc:picChg>
        <pc:picChg chg="add mod">
          <ac:chgData name="Jenifer Jackson" userId="S::jacksonjn3@vcu.edu::e1188c4d-5987-43e0-985b-0bab9afb0c53" providerId="AD" clId="Web-{25301CE1-EEC4-E6D3-BA79-E08BE3D6EAD8}" dt="2021-06-17T01:32:36.848" v="429" actId="14100"/>
          <ac:picMkLst>
            <pc:docMk/>
            <pc:sldMk cId="1544815743" sldId="272"/>
            <ac:picMk id="5" creationId="{19E30628-D9EA-41D8-A360-3C867952216D}"/>
          </ac:picMkLst>
        </pc:picChg>
        <pc:picChg chg="add mod">
          <ac:chgData name="Jenifer Jackson" userId="S::jacksonjn3@vcu.edu::e1188c4d-5987-43e0-985b-0bab9afb0c53" providerId="AD" clId="Web-{25301CE1-EEC4-E6D3-BA79-E08BE3D6EAD8}" dt="2021-06-17T01:33:30.724" v="432" actId="1076"/>
          <ac:picMkLst>
            <pc:docMk/>
            <pc:sldMk cId="1544815743" sldId="272"/>
            <ac:picMk id="6" creationId="{026A6D26-C71D-4D26-ACF7-C048D31EEEE7}"/>
          </ac:picMkLst>
        </pc:picChg>
      </pc:sldChg>
    </pc:docChg>
  </pc:docChgLst>
  <pc:docChgLst>
    <pc:chgData name="Guest User" userId="S::urn:spo:anon#04e6f0e9cfbf338bc9e639ea1c638e4326d82b6a289a16966cd416e86b0c8d75::" providerId="AD" clId="Web-{FD1487AC-3B64-A6AC-24C8-C34629F5D6F5}"/>
    <pc:docChg chg="addSld modSld">
      <pc:chgData name="Guest User" userId="S::urn:spo:anon#04e6f0e9cfbf338bc9e639ea1c638e4326d82b6a289a16966cd416e86b0c8d75::" providerId="AD" clId="Web-{FD1487AC-3B64-A6AC-24C8-C34629F5D6F5}" dt="2021-06-15T21:43:30.900" v="2"/>
      <pc:docMkLst>
        <pc:docMk/>
      </pc:docMkLst>
      <pc:sldChg chg="addSp delSp modSp new">
        <pc:chgData name="Guest User" userId="S::urn:spo:anon#04e6f0e9cfbf338bc9e639ea1c638e4326d82b6a289a16966cd416e86b0c8d75::" providerId="AD" clId="Web-{FD1487AC-3B64-A6AC-24C8-C34629F5D6F5}" dt="2021-06-15T21:43:30.900" v="2"/>
        <pc:sldMkLst>
          <pc:docMk/>
          <pc:sldMk cId="3135665456" sldId="262"/>
        </pc:sldMkLst>
        <pc:spChg chg="del mod">
          <ac:chgData name="Guest User" userId="S::urn:spo:anon#04e6f0e9cfbf338bc9e639ea1c638e4326d82b6a289a16966cd416e86b0c8d75::" providerId="AD" clId="Web-{FD1487AC-3B64-A6AC-24C8-C34629F5D6F5}" dt="2021-06-15T21:43:30.900" v="2"/>
          <ac:spMkLst>
            <pc:docMk/>
            <pc:sldMk cId="3135665456" sldId="262"/>
            <ac:spMk id="3" creationId="{B116CC98-3FC6-4E3F-B5E9-978CBC9F4C1D}"/>
          </ac:spMkLst>
        </pc:spChg>
        <pc:graphicFrameChg chg="add mod ord modGraphic">
          <ac:chgData name="Guest User" userId="S::urn:spo:anon#04e6f0e9cfbf338bc9e639ea1c638e4326d82b6a289a16966cd416e86b0c8d75::" providerId="AD" clId="Web-{FD1487AC-3B64-A6AC-24C8-C34629F5D6F5}" dt="2021-06-15T21:43:30.900" v="2"/>
          <ac:graphicFrameMkLst>
            <pc:docMk/>
            <pc:sldMk cId="3135665456" sldId="262"/>
            <ac:graphicFrameMk id="5" creationId="{733CBE77-239B-4053-BB29-9A1625905E0D}"/>
          </ac:graphicFrameMkLst>
        </pc:graphicFrameChg>
      </pc:sldChg>
    </pc:docChg>
  </pc:docChgLst>
  <pc:docChgLst>
    <pc:chgData name="Guest User" userId="S::urn:spo:anon#04e6f0e9cfbf338bc9e639ea1c638e4326d82b6a289a16966cd416e86b0c8d75::" providerId="AD" clId="Web-{B2C37D9F-770F-041C-232A-1B1E0068C433}"/>
    <pc:docChg chg="modSld">
      <pc:chgData name="Guest User" userId="S::urn:spo:anon#04e6f0e9cfbf338bc9e639ea1c638e4326d82b6a289a16966cd416e86b0c8d75::" providerId="AD" clId="Web-{B2C37D9F-770F-041C-232A-1B1E0068C433}" dt="2021-06-17T21:48:23.922" v="400" actId="14100"/>
      <pc:docMkLst>
        <pc:docMk/>
      </pc:docMkLst>
      <pc:sldChg chg="modNotes">
        <pc:chgData name="Guest User" userId="S::urn:spo:anon#04e6f0e9cfbf338bc9e639ea1c638e4326d82b6a289a16966cd416e86b0c8d75::" providerId="AD" clId="Web-{B2C37D9F-770F-041C-232A-1B1E0068C433}" dt="2021-06-17T21:27:54.341" v="27"/>
        <pc:sldMkLst>
          <pc:docMk/>
          <pc:sldMk cId="2391567884" sldId="260"/>
        </pc:sldMkLst>
      </pc:sldChg>
      <pc:sldChg chg="modNotes">
        <pc:chgData name="Guest User" userId="S::urn:spo:anon#04e6f0e9cfbf338bc9e639ea1c638e4326d82b6a289a16966cd416e86b0c8d75::" providerId="AD" clId="Web-{B2C37D9F-770F-041C-232A-1B1E0068C433}" dt="2021-06-17T21:18:01.966" v="12"/>
        <pc:sldMkLst>
          <pc:docMk/>
          <pc:sldMk cId="1877253423" sldId="261"/>
        </pc:sldMkLst>
      </pc:sldChg>
      <pc:sldChg chg="modSp">
        <pc:chgData name="Guest User" userId="S::urn:spo:anon#04e6f0e9cfbf338bc9e639ea1c638e4326d82b6a289a16966cd416e86b0c8d75::" providerId="AD" clId="Web-{B2C37D9F-770F-041C-232A-1B1E0068C433}" dt="2021-06-17T21:48:23.922" v="400" actId="14100"/>
        <pc:sldMkLst>
          <pc:docMk/>
          <pc:sldMk cId="356591734" sldId="262"/>
        </pc:sldMkLst>
        <pc:spChg chg="mod">
          <ac:chgData name="Guest User" userId="S::urn:spo:anon#04e6f0e9cfbf338bc9e639ea1c638e4326d82b6a289a16966cd416e86b0c8d75::" providerId="AD" clId="Web-{B2C37D9F-770F-041C-232A-1B1E0068C433}" dt="2021-06-17T21:48:23.922" v="400" actId="14100"/>
          <ac:spMkLst>
            <pc:docMk/>
            <pc:sldMk cId="356591734" sldId="262"/>
            <ac:spMk id="8" creationId="{0A0F5394-D7B8-411D-8FD1-EEC7EA593763}"/>
          </ac:spMkLst>
        </pc:spChg>
      </pc:sldChg>
      <pc:sldChg chg="modNotes">
        <pc:chgData name="Guest User" userId="S::urn:spo:anon#04e6f0e9cfbf338bc9e639ea1c638e4326d82b6a289a16966cd416e86b0c8d75::" providerId="AD" clId="Web-{B2C37D9F-770F-041C-232A-1B1E0068C433}" dt="2021-06-17T21:47:07.717" v="396"/>
        <pc:sldMkLst>
          <pc:docMk/>
          <pc:sldMk cId="1621377002" sldId="269"/>
        </pc:sldMkLst>
      </pc:sldChg>
      <pc:sldChg chg="modSp modNotes">
        <pc:chgData name="Guest User" userId="S::urn:spo:anon#04e6f0e9cfbf338bc9e639ea1c638e4326d82b6a289a16966cd416e86b0c8d75::" providerId="AD" clId="Web-{B2C37D9F-770F-041C-232A-1B1E0068C433}" dt="2021-06-17T21:16:01.931" v="9" actId="20577"/>
        <pc:sldMkLst>
          <pc:docMk/>
          <pc:sldMk cId="3197073008" sldId="274"/>
        </pc:sldMkLst>
        <pc:spChg chg="mod">
          <ac:chgData name="Guest User" userId="S::urn:spo:anon#04e6f0e9cfbf338bc9e639ea1c638e4326d82b6a289a16966cd416e86b0c8d75::" providerId="AD" clId="Web-{B2C37D9F-770F-041C-232A-1B1E0068C433}" dt="2021-06-17T21:16:01.931" v="9" actId="20577"/>
          <ac:spMkLst>
            <pc:docMk/>
            <pc:sldMk cId="3197073008" sldId="274"/>
            <ac:spMk id="10" creationId="{B8121871-9301-4113-A0B8-70F4926DD710}"/>
          </ac:spMkLst>
        </pc:spChg>
      </pc:sldChg>
    </pc:docChg>
  </pc:docChgLst>
  <pc:docChgLst>
    <pc:chgData name="Jenifer Jackson" userId="S::jacksonjn3@vcu.edu::e1188c4d-5987-43e0-985b-0bab9afb0c53" providerId="AD" clId="Web-{20E96C9E-B0BE-339C-8656-F6979E6B39D6}"/>
    <pc:docChg chg="modSld">
      <pc:chgData name="Jenifer Jackson" userId="S::jacksonjn3@vcu.edu::e1188c4d-5987-43e0-985b-0bab9afb0c53" providerId="AD" clId="Web-{20E96C9E-B0BE-339C-8656-F6979E6B39D6}" dt="2021-06-17T02:58:12.809" v="118"/>
      <pc:docMkLst>
        <pc:docMk/>
      </pc:docMkLst>
      <pc:sldChg chg="modNotes">
        <pc:chgData name="Jenifer Jackson" userId="S::jacksonjn3@vcu.edu::e1188c4d-5987-43e0-985b-0bab9afb0c53" providerId="AD" clId="Web-{20E96C9E-B0BE-339C-8656-F6979E6B39D6}" dt="2021-06-17T02:58:12.809" v="118"/>
        <pc:sldMkLst>
          <pc:docMk/>
          <pc:sldMk cId="1453286706" sldId="258"/>
        </pc:sldMkLst>
      </pc:sldChg>
    </pc:docChg>
  </pc:docChgLst>
  <pc:docChgLst>
    <pc:chgData name="Jenifer Jackson" userId="S::jacksonjn3@vcu.edu::e1188c4d-5987-43e0-985b-0bab9afb0c53" providerId="AD" clId="Web-{4E872C9A-98EB-A6A8-9EC8-82E0E0EEED14}"/>
    <pc:docChg chg="modSld sldOrd">
      <pc:chgData name="Jenifer Jackson" userId="S::jacksonjn3@vcu.edu::e1188c4d-5987-43e0-985b-0bab9afb0c53" providerId="AD" clId="Web-{4E872C9A-98EB-A6A8-9EC8-82E0E0EEED14}" dt="2021-06-14T21:54:35.776" v="69"/>
      <pc:docMkLst>
        <pc:docMk/>
      </pc:docMkLst>
      <pc:sldChg chg="ord">
        <pc:chgData name="Jenifer Jackson" userId="S::jacksonjn3@vcu.edu::e1188c4d-5987-43e0-985b-0bab9afb0c53" providerId="AD" clId="Web-{4E872C9A-98EB-A6A8-9EC8-82E0E0EEED14}" dt="2021-06-14T21:54:35.776" v="69"/>
        <pc:sldMkLst>
          <pc:docMk/>
          <pc:sldMk cId="1453286706" sldId="258"/>
        </pc:sldMkLst>
      </pc:sldChg>
      <pc:sldChg chg="addSp delSp modSp">
        <pc:chgData name="Jenifer Jackson" userId="S::jacksonjn3@vcu.edu::e1188c4d-5987-43e0-985b-0bab9afb0c53" providerId="AD" clId="Web-{4E872C9A-98EB-A6A8-9EC8-82E0E0EEED14}" dt="2021-06-14T21:46:44.642" v="68" actId="20577"/>
        <pc:sldMkLst>
          <pc:docMk/>
          <pc:sldMk cId="2391567884" sldId="260"/>
        </pc:sldMkLst>
        <pc:spChg chg="add del">
          <ac:chgData name="Jenifer Jackson" userId="S::jacksonjn3@vcu.edu::e1188c4d-5987-43e0-985b-0bab9afb0c53" providerId="AD" clId="Web-{4E872C9A-98EB-A6A8-9EC8-82E0E0EEED14}" dt="2021-06-14T21:32:48.485" v="4"/>
          <ac:spMkLst>
            <pc:docMk/>
            <pc:sldMk cId="2391567884" sldId="260"/>
            <ac:spMk id="2" creationId="{6F7E08BE-4877-476B-9EA5-F23FE9CFAD37}"/>
          </ac:spMkLst>
        </pc:spChg>
        <pc:spChg chg="add mod">
          <ac:chgData name="Jenifer Jackson" userId="S::jacksonjn3@vcu.edu::e1188c4d-5987-43e0-985b-0bab9afb0c53" providerId="AD" clId="Web-{4E872C9A-98EB-A6A8-9EC8-82E0E0EEED14}" dt="2021-06-14T21:46:44.642" v="68" actId="20577"/>
          <ac:spMkLst>
            <pc:docMk/>
            <pc:sldMk cId="2391567884" sldId="260"/>
            <ac:spMk id="4" creationId="{102836A4-D63B-4FE1-8289-F335FACBE539}"/>
          </ac:spMkLst>
        </pc:spChg>
        <pc:spChg chg="add del mod">
          <ac:chgData name="Jenifer Jackson" userId="S::jacksonjn3@vcu.edu::e1188c4d-5987-43e0-985b-0bab9afb0c53" providerId="AD" clId="Web-{4E872C9A-98EB-A6A8-9EC8-82E0E0EEED14}" dt="2021-06-14T21:45:54.766" v="62"/>
          <ac:spMkLst>
            <pc:docMk/>
            <pc:sldMk cId="2391567884" sldId="260"/>
            <ac:spMk id="5" creationId="{7438E651-6828-44F3-BCE8-80073AEEA96B}"/>
          </ac:spMkLst>
        </pc:spChg>
        <pc:picChg chg="mod">
          <ac:chgData name="Jenifer Jackson" userId="S::jacksonjn3@vcu.edu::e1188c4d-5987-43e0-985b-0bab9afb0c53" providerId="AD" clId="Web-{4E872C9A-98EB-A6A8-9EC8-82E0E0EEED14}" dt="2021-06-14T21:32:23.516" v="0" actId="1076"/>
          <ac:picMkLst>
            <pc:docMk/>
            <pc:sldMk cId="2391567884" sldId="260"/>
            <ac:picMk id="35" creationId="{F0059A55-27B5-4F58-845D-9B3E1E7FDD2F}"/>
          </ac:picMkLst>
        </pc:picChg>
      </pc:sldChg>
    </pc:docChg>
  </pc:docChgLst>
  <pc:docChgLst>
    <pc:chgData name="Guest User" userId="S::urn:spo:anon#04e6f0e9cfbf338bc9e639ea1c638e4326d82b6a289a16966cd416e86b0c8d75::" providerId="AD" clId="Web-{96CAD868-0E56-52E2-4AF8-6A08A0087651}"/>
    <pc:docChg chg="modSld">
      <pc:chgData name="Guest User" userId="S::urn:spo:anon#04e6f0e9cfbf338bc9e639ea1c638e4326d82b6a289a16966cd416e86b0c8d75::" providerId="AD" clId="Web-{96CAD868-0E56-52E2-4AF8-6A08A0087651}" dt="2021-06-17T12:00:47.898" v="33"/>
      <pc:docMkLst>
        <pc:docMk/>
      </pc:docMkLst>
      <pc:sldChg chg="modSp">
        <pc:chgData name="Guest User" userId="S::urn:spo:anon#04e6f0e9cfbf338bc9e639ea1c638e4326d82b6a289a16966cd416e86b0c8d75::" providerId="AD" clId="Web-{96CAD868-0E56-52E2-4AF8-6A08A0087651}" dt="2021-06-17T12:00:47.898" v="33"/>
        <pc:sldMkLst>
          <pc:docMk/>
          <pc:sldMk cId="356591734" sldId="262"/>
        </pc:sldMkLst>
        <pc:graphicFrameChg chg="mod modGraphic">
          <ac:chgData name="Guest User" userId="S::urn:spo:anon#04e6f0e9cfbf338bc9e639ea1c638e4326d82b6a289a16966cd416e86b0c8d75::" providerId="AD" clId="Web-{96CAD868-0E56-52E2-4AF8-6A08A0087651}" dt="2021-06-17T12:00:47.898" v="33"/>
          <ac:graphicFrameMkLst>
            <pc:docMk/>
            <pc:sldMk cId="356591734" sldId="262"/>
            <ac:graphicFrameMk id="4" creationId="{71DDB760-DF74-4F0C-8451-05D8CAF4F022}"/>
          </ac:graphicFrameMkLst>
        </pc:graphicFrameChg>
      </pc:sldChg>
    </pc:docChg>
  </pc:docChgLst>
  <pc:docChgLst>
    <pc:chgData name="Jenifer Jackson" userId="S::jacksonjn3@vcu.edu::e1188c4d-5987-43e0-985b-0bab9afb0c53" providerId="AD" clId="Web-{1E304DD4-5279-FA08-0C7E-D50A44B83980}"/>
    <pc:docChg chg="modSld">
      <pc:chgData name="Jenifer Jackson" userId="S::jacksonjn3@vcu.edu::e1188c4d-5987-43e0-985b-0bab9afb0c53" providerId="AD" clId="Web-{1E304DD4-5279-FA08-0C7E-D50A44B83980}" dt="2021-06-17T06:22:27.844" v="87"/>
      <pc:docMkLst>
        <pc:docMk/>
      </pc:docMkLst>
      <pc:sldChg chg="modNotes">
        <pc:chgData name="Jenifer Jackson" userId="S::jacksonjn3@vcu.edu::e1188c4d-5987-43e0-985b-0bab9afb0c53" providerId="AD" clId="Web-{1E304DD4-5279-FA08-0C7E-D50A44B83980}" dt="2021-06-17T06:22:27.844" v="87"/>
        <pc:sldMkLst>
          <pc:docMk/>
          <pc:sldMk cId="1453286706" sldId="258"/>
        </pc:sldMkLst>
      </pc:sldChg>
      <pc:sldChg chg="modNotes">
        <pc:chgData name="Jenifer Jackson" userId="S::jacksonjn3@vcu.edu::e1188c4d-5987-43e0-985b-0bab9afb0c53" providerId="AD" clId="Web-{1E304DD4-5279-FA08-0C7E-D50A44B83980}" dt="2021-06-17T06:21:41.265" v="57"/>
        <pc:sldMkLst>
          <pc:docMk/>
          <pc:sldMk cId="70747393" sldId="267"/>
        </pc:sldMkLst>
      </pc:sldChg>
      <pc:sldChg chg="modSp">
        <pc:chgData name="Jenifer Jackson" userId="S::jacksonjn3@vcu.edu::e1188c4d-5987-43e0-985b-0bab9afb0c53" providerId="AD" clId="Web-{1E304DD4-5279-FA08-0C7E-D50A44B83980}" dt="2021-06-17T06:19:50.182" v="12" actId="14100"/>
        <pc:sldMkLst>
          <pc:docMk/>
          <pc:sldMk cId="3568906863" sldId="273"/>
        </pc:sldMkLst>
        <pc:spChg chg="mod">
          <ac:chgData name="Jenifer Jackson" userId="S::jacksonjn3@vcu.edu::e1188c4d-5987-43e0-985b-0bab9afb0c53" providerId="AD" clId="Web-{1E304DD4-5279-FA08-0C7E-D50A44B83980}" dt="2021-06-17T06:19:50.182" v="12" actId="14100"/>
          <ac:spMkLst>
            <pc:docMk/>
            <pc:sldMk cId="3568906863" sldId="273"/>
            <ac:spMk id="2" creationId="{22236504-EE67-4B60-8D3D-54BCB7DF38B8}"/>
          </ac:spMkLst>
        </pc:spChg>
      </pc:sldChg>
    </pc:docChg>
  </pc:docChgLst>
  <pc:docChgLst>
    <pc:chgData name="Guest User" userId="S::urn:spo:anon#04e6f0e9cfbf338bc9e639ea1c638e4326d82b6a289a16966cd416e86b0c8d75::" providerId="AD" clId="Web-{3D5067E0-8B8B-4037-CCE8-647CF8FED13E}"/>
    <pc:docChg chg="modSld">
      <pc:chgData name="Guest User" userId="S::urn:spo:anon#04e6f0e9cfbf338bc9e639ea1c638e4326d82b6a289a16966cd416e86b0c8d75::" providerId="AD" clId="Web-{3D5067E0-8B8B-4037-CCE8-647CF8FED13E}" dt="2021-06-17T19:57:57.382" v="802"/>
      <pc:docMkLst>
        <pc:docMk/>
      </pc:docMkLst>
      <pc:sldChg chg="modSp modNotes">
        <pc:chgData name="Guest User" userId="S::urn:spo:anon#04e6f0e9cfbf338bc9e639ea1c638e4326d82b6a289a16966cd416e86b0c8d75::" providerId="AD" clId="Web-{3D5067E0-8B8B-4037-CCE8-647CF8FED13E}" dt="2021-06-17T19:38:02.268" v="398"/>
        <pc:sldMkLst>
          <pc:docMk/>
          <pc:sldMk cId="1453286706" sldId="258"/>
        </pc:sldMkLst>
        <pc:spChg chg="mod">
          <ac:chgData name="Guest User" userId="S::urn:spo:anon#04e6f0e9cfbf338bc9e639ea1c638e4326d82b6a289a16966cd416e86b0c8d75::" providerId="AD" clId="Web-{3D5067E0-8B8B-4037-CCE8-647CF8FED13E}" dt="2021-06-17T19:34:08.261" v="217" actId="14100"/>
          <ac:spMkLst>
            <pc:docMk/>
            <pc:sldMk cId="1453286706" sldId="258"/>
            <ac:spMk id="3" creationId="{8F56C338-113D-41EF-8EF7-67C1F12B1ECC}"/>
          </ac:spMkLst>
        </pc:spChg>
      </pc:sldChg>
      <pc:sldChg chg="modNotes">
        <pc:chgData name="Guest User" userId="S::urn:spo:anon#04e6f0e9cfbf338bc9e639ea1c638e4326d82b6a289a16966cd416e86b0c8d75::" providerId="AD" clId="Web-{3D5067E0-8B8B-4037-CCE8-647CF8FED13E}" dt="2021-06-17T19:57:57.382" v="802"/>
        <pc:sldMkLst>
          <pc:docMk/>
          <pc:sldMk cId="356591734" sldId="262"/>
        </pc:sldMkLst>
      </pc:sldChg>
      <pc:sldChg chg="modSp modNotes">
        <pc:chgData name="Guest User" userId="S::urn:spo:anon#04e6f0e9cfbf338bc9e639ea1c638e4326d82b6a289a16966cd416e86b0c8d75::" providerId="AD" clId="Web-{3D5067E0-8B8B-4037-CCE8-647CF8FED13E}" dt="2021-06-17T19:52:47.029" v="689"/>
        <pc:sldMkLst>
          <pc:docMk/>
          <pc:sldMk cId="2575147178" sldId="263"/>
        </pc:sldMkLst>
        <pc:spChg chg="mod">
          <ac:chgData name="Guest User" userId="S::urn:spo:anon#04e6f0e9cfbf338bc9e639ea1c638e4326d82b6a289a16966cd416e86b0c8d75::" providerId="AD" clId="Web-{3D5067E0-8B8B-4037-CCE8-647CF8FED13E}" dt="2021-06-17T19:52:25.982" v="672" actId="20577"/>
          <ac:spMkLst>
            <pc:docMk/>
            <pc:sldMk cId="2575147178" sldId="263"/>
            <ac:spMk id="22" creationId="{D2856A51-40EF-4CBA-8F25-07D37DE38967}"/>
          </ac:spMkLst>
        </pc:spChg>
      </pc:sldChg>
      <pc:sldChg chg="modNotes">
        <pc:chgData name="Guest User" userId="S::urn:spo:anon#04e6f0e9cfbf338bc9e639ea1c638e4326d82b6a289a16966cd416e86b0c8d75::" providerId="AD" clId="Web-{3D5067E0-8B8B-4037-CCE8-647CF8FED13E}" dt="2021-06-17T19:38:50.566" v="410"/>
        <pc:sldMkLst>
          <pc:docMk/>
          <pc:sldMk cId="70747393" sldId="267"/>
        </pc:sldMkLst>
      </pc:sldChg>
      <pc:sldChg chg="modNotes">
        <pc:chgData name="Guest User" userId="S::urn:spo:anon#04e6f0e9cfbf338bc9e639ea1c638e4326d82b6a289a16966cd416e86b0c8d75::" providerId="AD" clId="Web-{3D5067E0-8B8B-4037-CCE8-647CF8FED13E}" dt="2021-06-17T19:26:20.996" v="38"/>
        <pc:sldMkLst>
          <pc:docMk/>
          <pc:sldMk cId="3840435634" sldId="268"/>
        </pc:sldMkLst>
      </pc:sldChg>
      <pc:sldChg chg="addSp delSp modSp">
        <pc:chgData name="Guest User" userId="S::urn:spo:anon#04e6f0e9cfbf338bc9e639ea1c638e4326d82b6a289a16966cd416e86b0c8d75::" providerId="AD" clId="Web-{3D5067E0-8B8B-4037-CCE8-647CF8FED13E}" dt="2021-06-17T19:48:29.099" v="482" actId="20577"/>
        <pc:sldMkLst>
          <pc:docMk/>
          <pc:sldMk cId="2380086071" sldId="271"/>
        </pc:sldMkLst>
        <pc:spChg chg="add del mod">
          <ac:chgData name="Guest User" userId="S::urn:spo:anon#04e6f0e9cfbf338bc9e639ea1c638e4326d82b6a289a16966cd416e86b0c8d75::" providerId="AD" clId="Web-{3D5067E0-8B8B-4037-CCE8-647CF8FED13E}" dt="2021-06-17T19:43:55.700" v="431"/>
          <ac:spMkLst>
            <pc:docMk/>
            <pc:sldMk cId="2380086071" sldId="271"/>
            <ac:spMk id="2" creationId="{14613B55-77EE-43C4-A381-0C1D528801BC}"/>
          </ac:spMkLst>
        </pc:spChg>
        <pc:spChg chg="add del mod">
          <ac:chgData name="Guest User" userId="S::urn:spo:anon#04e6f0e9cfbf338bc9e639ea1c638e4326d82b6a289a16966cd416e86b0c8d75::" providerId="AD" clId="Web-{3D5067E0-8B8B-4037-CCE8-647CF8FED13E}" dt="2021-06-17T19:44:28.014" v="438"/>
          <ac:spMkLst>
            <pc:docMk/>
            <pc:sldMk cId="2380086071" sldId="271"/>
            <ac:spMk id="3" creationId="{1A145630-3E87-4AC2-9341-4C54C41AD9DA}"/>
          </ac:spMkLst>
        </pc:spChg>
        <pc:spChg chg="mod">
          <ac:chgData name="Guest User" userId="S::urn:spo:anon#04e6f0e9cfbf338bc9e639ea1c638e4326d82b6a289a16966cd416e86b0c8d75::" providerId="AD" clId="Web-{3D5067E0-8B8B-4037-CCE8-647CF8FED13E}" dt="2021-06-17T19:43:45.059" v="427" actId="20577"/>
          <ac:spMkLst>
            <pc:docMk/>
            <pc:sldMk cId="2380086071" sldId="271"/>
            <ac:spMk id="6" creationId="{247A9EF4-78B5-4EEE-A8B9-C9E07D96329B}"/>
          </ac:spMkLst>
        </pc:spChg>
        <pc:spChg chg="add del">
          <ac:chgData name="Guest User" userId="S::urn:spo:anon#04e6f0e9cfbf338bc9e639ea1c638e4326d82b6a289a16966cd416e86b0c8d75::" providerId="AD" clId="Web-{3D5067E0-8B8B-4037-CCE8-647CF8FED13E}" dt="2021-06-17T19:44:59.999" v="444"/>
          <ac:spMkLst>
            <pc:docMk/>
            <pc:sldMk cId="2380086071" sldId="271"/>
            <ac:spMk id="7" creationId="{67DDE3E4-7913-40EC-B1C6-F36C02C52728}"/>
          </ac:spMkLst>
        </pc:spChg>
        <pc:spChg chg="add del">
          <ac:chgData name="Guest User" userId="S::urn:spo:anon#04e6f0e9cfbf338bc9e639ea1c638e4326d82b6a289a16966cd416e86b0c8d75::" providerId="AD" clId="Web-{3D5067E0-8B8B-4037-CCE8-647CF8FED13E}" dt="2021-06-17T19:45:30.094" v="446"/>
          <ac:spMkLst>
            <pc:docMk/>
            <pc:sldMk cId="2380086071" sldId="271"/>
            <ac:spMk id="11" creationId="{73E64345-A5A4-43C0-8582-FEA5B3D517B6}"/>
          </ac:spMkLst>
        </pc:spChg>
        <pc:spChg chg="add del mod">
          <ac:chgData name="Guest User" userId="S::urn:spo:anon#04e6f0e9cfbf338bc9e639ea1c638e4326d82b6a289a16966cd416e86b0c8d75::" providerId="AD" clId="Web-{3D5067E0-8B8B-4037-CCE8-647CF8FED13E}" dt="2021-06-17T19:46:01.814" v="455"/>
          <ac:spMkLst>
            <pc:docMk/>
            <pc:sldMk cId="2380086071" sldId="271"/>
            <ac:spMk id="12" creationId="{E6BA1456-801F-4C00-ABFB-DE82E4C5E901}"/>
          </ac:spMkLst>
        </pc:spChg>
        <pc:spChg chg="add del">
          <ac:chgData name="Guest User" userId="S::urn:spo:anon#04e6f0e9cfbf338bc9e639ea1c638e4326d82b6a289a16966cd416e86b0c8d75::" providerId="AD" clId="Web-{3D5067E0-8B8B-4037-CCE8-647CF8FED13E}" dt="2021-06-17T19:45:38.047" v="448"/>
          <ac:spMkLst>
            <pc:docMk/>
            <pc:sldMk cId="2380086071" sldId="271"/>
            <ac:spMk id="13" creationId="{3A46F113-8192-4790-87F7-91CB22478953}"/>
          </ac:spMkLst>
        </pc:spChg>
        <pc:spChg chg="add mod">
          <ac:chgData name="Guest User" userId="S::urn:spo:anon#04e6f0e9cfbf338bc9e639ea1c638e4326d82b6a289a16966cd416e86b0c8d75::" providerId="AD" clId="Web-{3D5067E0-8B8B-4037-CCE8-647CF8FED13E}" dt="2021-06-17T19:48:29.099" v="482" actId="20577"/>
          <ac:spMkLst>
            <pc:docMk/>
            <pc:sldMk cId="2380086071" sldId="271"/>
            <ac:spMk id="15" creationId="{44231D22-4BE0-4335-BB49-3F53091E6453}"/>
          </ac:spMkLst>
        </pc:spChg>
        <pc:picChg chg="add del mod">
          <ac:chgData name="Guest User" userId="S::urn:spo:anon#04e6f0e9cfbf338bc9e639ea1c638e4326d82b6a289a16966cd416e86b0c8d75::" providerId="AD" clId="Web-{3D5067E0-8B8B-4037-CCE8-647CF8FED13E}" dt="2021-06-17T19:44:51.311" v="442"/>
          <ac:picMkLst>
            <pc:docMk/>
            <pc:sldMk cId="2380086071" sldId="271"/>
            <ac:picMk id="4" creationId="{E2BA28C5-54A1-49CE-BBE0-01AD518D1137}"/>
          </ac:picMkLst>
        </pc:picChg>
        <pc:picChg chg="add del mod">
          <ac:chgData name="Guest User" userId="S::urn:spo:anon#04e6f0e9cfbf338bc9e639ea1c638e4326d82b6a289a16966cd416e86b0c8d75::" providerId="AD" clId="Web-{3D5067E0-8B8B-4037-CCE8-647CF8FED13E}" dt="2021-06-17T19:47:20.675" v="469"/>
          <ac:picMkLst>
            <pc:docMk/>
            <pc:sldMk cId="2380086071" sldId="271"/>
            <ac:picMk id="14" creationId="{F9F5F383-2E1E-41AF-B149-4609D95F2C65}"/>
          </ac:picMkLst>
        </pc:picChg>
      </pc:sldChg>
      <pc:sldChg chg="addSp modSp modNotes">
        <pc:chgData name="Guest User" userId="S::urn:spo:anon#04e6f0e9cfbf338bc9e639ea1c638e4326d82b6a289a16966cd416e86b0c8d75::" providerId="AD" clId="Web-{3D5067E0-8B8B-4037-CCE8-647CF8FED13E}" dt="2021-06-17T19:56:32.145" v="693" actId="1076"/>
        <pc:sldMkLst>
          <pc:docMk/>
          <pc:sldMk cId="1544815743" sldId="272"/>
        </pc:sldMkLst>
        <pc:picChg chg="add mod">
          <ac:chgData name="Guest User" userId="S::urn:spo:anon#04e6f0e9cfbf338bc9e639ea1c638e4326d82b6a289a16966cd416e86b0c8d75::" providerId="AD" clId="Web-{3D5067E0-8B8B-4037-CCE8-647CF8FED13E}" dt="2021-06-17T19:56:32.145" v="693" actId="1076"/>
          <ac:picMkLst>
            <pc:docMk/>
            <pc:sldMk cId="1544815743" sldId="272"/>
            <ac:picMk id="2" creationId="{0724176F-C2CB-4EA7-AF2C-B9CDB82FE7D9}"/>
          </ac:picMkLst>
        </pc:picChg>
      </pc:sldChg>
      <pc:sldChg chg="modNotes">
        <pc:chgData name="Guest User" userId="S::urn:spo:anon#04e6f0e9cfbf338bc9e639ea1c638e4326d82b6a289a16966cd416e86b0c8d75::" providerId="AD" clId="Web-{3D5067E0-8B8B-4037-CCE8-647CF8FED13E}" dt="2021-06-17T19:51:17.636" v="657"/>
        <pc:sldMkLst>
          <pc:docMk/>
          <pc:sldMk cId="3197073008" sldId="274"/>
        </pc:sldMkLst>
      </pc:sldChg>
    </pc:docChg>
  </pc:docChgLst>
  <pc:docChgLst>
    <pc:chgData name="Jenifer Jackson" userId="S::jacksonjn3@vcu.edu::e1188c4d-5987-43e0-985b-0bab9afb0c53" providerId="AD" clId="Web-{B337CA2A-3917-7024-2DFC-FACE7B85DB2E}"/>
    <pc:docChg chg="modSld">
      <pc:chgData name="Jenifer Jackson" userId="S::jacksonjn3@vcu.edu::e1188c4d-5987-43e0-985b-0bab9afb0c53" providerId="AD" clId="Web-{B337CA2A-3917-7024-2DFC-FACE7B85DB2E}" dt="2021-06-17T02:53:41.379" v="5"/>
      <pc:docMkLst>
        <pc:docMk/>
      </pc:docMkLst>
      <pc:sldChg chg="modNotes">
        <pc:chgData name="Jenifer Jackson" userId="S::jacksonjn3@vcu.edu::e1188c4d-5987-43e0-985b-0bab9afb0c53" providerId="AD" clId="Web-{B337CA2A-3917-7024-2DFC-FACE7B85DB2E}" dt="2021-06-17T02:53:41.379" v="5"/>
        <pc:sldMkLst>
          <pc:docMk/>
          <pc:sldMk cId="1453286706" sldId="258"/>
        </pc:sldMkLst>
      </pc:sldChg>
    </pc:docChg>
  </pc:docChgLst>
  <pc:docChgLst>
    <pc:chgData name="Guest User" userId="S::urn:spo:anon#04e6f0e9cfbf338bc9e639ea1c638e4326d82b6a289a16966cd416e86b0c8d75::" providerId="AD" clId="Web-{492A908E-E874-EFD8-BFBD-1E364677C489}"/>
    <pc:docChg chg="modSld sldOrd">
      <pc:chgData name="Guest User" userId="S::urn:spo:anon#04e6f0e9cfbf338bc9e639ea1c638e4326d82b6a289a16966cd416e86b0c8d75::" providerId="AD" clId="Web-{492A908E-E874-EFD8-BFBD-1E364677C489}" dt="2021-06-17T14:21:50.370" v="2803" actId="1076"/>
      <pc:docMkLst>
        <pc:docMk/>
      </pc:docMkLst>
      <pc:sldChg chg="modSp modNotes">
        <pc:chgData name="Guest User" userId="S::urn:spo:anon#04e6f0e9cfbf338bc9e639ea1c638e4326d82b6a289a16966cd416e86b0c8d75::" providerId="AD" clId="Web-{492A908E-E874-EFD8-BFBD-1E364677C489}" dt="2021-06-17T01:02:07.985" v="1939" actId="20577"/>
        <pc:sldMkLst>
          <pc:docMk/>
          <pc:sldMk cId="1249628766" sldId="257"/>
        </pc:sldMkLst>
        <pc:graphicFrameChg chg="modGraphic">
          <ac:chgData name="Guest User" userId="S::urn:spo:anon#04e6f0e9cfbf338bc9e639ea1c638e4326d82b6a289a16966cd416e86b0c8d75::" providerId="AD" clId="Web-{492A908E-E874-EFD8-BFBD-1E364677C489}" dt="2021-06-17T01:02:07.985" v="1939" actId="20577"/>
          <ac:graphicFrameMkLst>
            <pc:docMk/>
            <pc:sldMk cId="1249628766" sldId="257"/>
            <ac:graphicFrameMk id="911" creationId="{9E2984A6-7E68-405B-8390-D0EAB194D347}"/>
          </ac:graphicFrameMkLst>
        </pc:graphicFrameChg>
      </pc:sldChg>
      <pc:sldChg chg="addSp delSp modSp ord modNotes">
        <pc:chgData name="Guest User" userId="S::urn:spo:anon#04e6f0e9cfbf338bc9e639ea1c638e4326d82b6a289a16966cd416e86b0c8d75::" providerId="AD" clId="Web-{492A908E-E874-EFD8-BFBD-1E364677C489}" dt="2021-06-17T14:21:50.370" v="2803" actId="1076"/>
        <pc:sldMkLst>
          <pc:docMk/>
          <pc:sldMk cId="1453286706" sldId="258"/>
        </pc:sldMkLst>
        <pc:spChg chg="mod">
          <ac:chgData name="Guest User" userId="S::urn:spo:anon#04e6f0e9cfbf338bc9e639ea1c638e4326d82b6a289a16966cd416e86b0c8d75::" providerId="AD" clId="Web-{492A908E-E874-EFD8-BFBD-1E364677C489}" dt="2021-06-17T14:21:00.367" v="2791" actId="20577"/>
          <ac:spMkLst>
            <pc:docMk/>
            <pc:sldMk cId="1453286706" sldId="258"/>
            <ac:spMk id="2" creationId="{53462B06-971D-4DCE-84EF-BD9DCF9DA169}"/>
          </ac:spMkLst>
        </pc:spChg>
        <pc:spChg chg="add mod">
          <ac:chgData name="Guest User" userId="S::urn:spo:anon#04e6f0e9cfbf338bc9e639ea1c638e4326d82b6a289a16966cd416e86b0c8d75::" providerId="AD" clId="Web-{492A908E-E874-EFD8-BFBD-1E364677C489}" dt="2021-06-17T14:21:16.399" v="2793" actId="1076"/>
          <ac:spMkLst>
            <pc:docMk/>
            <pc:sldMk cId="1453286706" sldId="258"/>
            <ac:spMk id="3" creationId="{8F56C338-113D-41EF-8EF7-67C1F12B1ECC}"/>
          </ac:spMkLst>
        </pc:spChg>
        <pc:spChg chg="add del mod">
          <ac:chgData name="Guest User" userId="S::urn:spo:anon#04e6f0e9cfbf338bc9e639ea1c638e4326d82b6a289a16966cd416e86b0c8d75::" providerId="AD" clId="Web-{492A908E-E874-EFD8-BFBD-1E364677C489}" dt="2021-06-17T13:26:51.169" v="2263"/>
          <ac:spMkLst>
            <pc:docMk/>
            <pc:sldMk cId="1453286706" sldId="258"/>
            <ac:spMk id="4" creationId="{85152868-167D-4442-BB58-5393DED4C417}"/>
          </ac:spMkLst>
        </pc:spChg>
        <pc:spChg chg="add mod">
          <ac:chgData name="Guest User" userId="S::urn:spo:anon#04e6f0e9cfbf338bc9e639ea1c638e4326d82b6a289a16966cd416e86b0c8d75::" providerId="AD" clId="Web-{492A908E-E874-EFD8-BFBD-1E364677C489}" dt="2021-06-17T14:21:21.509" v="2794" actId="1076"/>
          <ac:spMkLst>
            <pc:docMk/>
            <pc:sldMk cId="1453286706" sldId="258"/>
            <ac:spMk id="6" creationId="{CC8FAC81-6998-49BE-877F-90DCE387D942}"/>
          </ac:spMkLst>
        </pc:spChg>
        <pc:spChg chg="add del mod">
          <ac:chgData name="Guest User" userId="S::urn:spo:anon#04e6f0e9cfbf338bc9e639ea1c638e4326d82b6a289a16966cd416e86b0c8d75::" providerId="AD" clId="Web-{492A908E-E874-EFD8-BFBD-1E364677C489}" dt="2021-06-17T13:28:58.113" v="2401"/>
          <ac:spMkLst>
            <pc:docMk/>
            <pc:sldMk cId="1453286706" sldId="258"/>
            <ac:spMk id="7" creationId="{F67508C7-7776-4F14-9BC0-648CF7789590}"/>
          </ac:spMkLst>
        </pc:spChg>
        <pc:spChg chg="add del mod">
          <ac:chgData name="Guest User" userId="S::urn:spo:anon#04e6f0e9cfbf338bc9e639ea1c638e4326d82b6a289a16966cd416e86b0c8d75::" providerId="AD" clId="Web-{492A908E-E874-EFD8-BFBD-1E364677C489}" dt="2021-06-17T14:05:10.502" v="2625"/>
          <ac:spMkLst>
            <pc:docMk/>
            <pc:sldMk cId="1453286706" sldId="258"/>
            <ac:spMk id="9" creationId="{E13762B7-E361-40E5-B488-D4772C438169}"/>
          </ac:spMkLst>
        </pc:spChg>
        <pc:spChg chg="add mod">
          <ac:chgData name="Guest User" userId="S::urn:spo:anon#04e6f0e9cfbf338bc9e639ea1c638e4326d82b6a289a16966cd416e86b0c8d75::" providerId="AD" clId="Web-{492A908E-E874-EFD8-BFBD-1E364677C489}" dt="2021-06-17T14:21:50.370" v="2803" actId="1076"/>
          <ac:spMkLst>
            <pc:docMk/>
            <pc:sldMk cId="1453286706" sldId="258"/>
            <ac:spMk id="13" creationId="{E838B86F-A0E9-4DAB-B7DE-A28A759A0FF0}"/>
          </ac:spMkLst>
        </pc:spChg>
        <pc:graphicFrameChg chg="add del mod modGraphic">
          <ac:chgData name="Guest User" userId="S::urn:spo:anon#04e6f0e9cfbf338bc9e639ea1c638e4326d82b6a289a16966cd416e86b0c8d75::" providerId="AD" clId="Web-{492A908E-E874-EFD8-BFBD-1E364677C489}" dt="2021-06-17T13:28:55.832" v="2400"/>
          <ac:graphicFrameMkLst>
            <pc:docMk/>
            <pc:sldMk cId="1453286706" sldId="258"/>
            <ac:graphicFrameMk id="5" creationId="{D723F483-2DB7-43A0-A303-1DD5342837CF}"/>
          </ac:graphicFrameMkLst>
        </pc:graphicFrameChg>
        <pc:picChg chg="add del mod">
          <ac:chgData name="Guest User" userId="S::urn:spo:anon#04e6f0e9cfbf338bc9e639ea1c638e4326d82b6a289a16966cd416e86b0c8d75::" providerId="AD" clId="Web-{492A908E-E874-EFD8-BFBD-1E364677C489}" dt="2021-06-16T14:54:29.955" v="1169"/>
          <ac:picMkLst>
            <pc:docMk/>
            <pc:sldMk cId="1453286706" sldId="258"/>
            <ac:picMk id="4" creationId="{213CFAD5-E278-4A63-8CF0-889813CCA263}"/>
          </ac:picMkLst>
        </pc:picChg>
        <pc:picChg chg="add del mod">
          <ac:chgData name="Guest User" userId="S::urn:spo:anon#04e6f0e9cfbf338bc9e639ea1c638e4326d82b6a289a16966cd416e86b0c8d75::" providerId="AD" clId="Web-{492A908E-E874-EFD8-BFBD-1E364677C489}" dt="2021-06-16T14:56:27.224" v="1177"/>
          <ac:picMkLst>
            <pc:docMk/>
            <pc:sldMk cId="1453286706" sldId="258"/>
            <ac:picMk id="6" creationId="{3F03A599-EB8B-46DC-9AE7-6312A3FD7541}"/>
          </ac:picMkLst>
        </pc:picChg>
        <pc:picChg chg="add del mod">
          <ac:chgData name="Guest User" userId="S::urn:spo:anon#04e6f0e9cfbf338bc9e639ea1c638e4326d82b6a289a16966cd416e86b0c8d75::" providerId="AD" clId="Web-{492A908E-E874-EFD8-BFBD-1E364677C489}" dt="2021-06-16T14:57:43.414" v="1182"/>
          <ac:picMkLst>
            <pc:docMk/>
            <pc:sldMk cId="1453286706" sldId="258"/>
            <ac:picMk id="9" creationId="{4651C827-7E7D-4B67-8A27-B438ADEF2707}"/>
          </ac:picMkLst>
        </pc:picChg>
        <pc:picChg chg="add mod">
          <ac:chgData name="Guest User" userId="S::urn:spo:anon#04e6f0e9cfbf338bc9e639ea1c638e4326d82b6a289a16966cd416e86b0c8d75::" providerId="AD" clId="Web-{492A908E-E874-EFD8-BFBD-1E364677C489}" dt="2021-06-17T14:21:44.995" v="2801" actId="1076"/>
          <ac:picMkLst>
            <pc:docMk/>
            <pc:sldMk cId="1453286706" sldId="258"/>
            <ac:picMk id="11" creationId="{65A794CB-7C84-4B9D-A515-73D12FCF124C}"/>
          </ac:picMkLst>
        </pc:picChg>
      </pc:sldChg>
      <pc:sldChg chg="modNotes">
        <pc:chgData name="Guest User" userId="S::urn:spo:anon#04e6f0e9cfbf338bc9e639ea1c638e4326d82b6a289a16966cd416e86b0c8d75::" providerId="AD" clId="Web-{492A908E-E874-EFD8-BFBD-1E364677C489}" dt="2021-06-16T13:17:16.573" v="908"/>
        <pc:sldMkLst>
          <pc:docMk/>
          <pc:sldMk cId="1724907424" sldId="265"/>
        </pc:sldMkLst>
      </pc:sldChg>
      <pc:sldChg chg="modSp ord modNotes">
        <pc:chgData name="Guest User" userId="S::urn:spo:anon#04e6f0e9cfbf338bc9e639ea1c638e4326d82b6a289a16966cd416e86b0c8d75::" providerId="AD" clId="Web-{492A908E-E874-EFD8-BFBD-1E364677C489}" dt="2021-06-17T13:59:33.406" v="2615"/>
        <pc:sldMkLst>
          <pc:docMk/>
          <pc:sldMk cId="1621377002" sldId="269"/>
        </pc:sldMkLst>
        <pc:spChg chg="mod">
          <ac:chgData name="Guest User" userId="S::urn:spo:anon#04e6f0e9cfbf338bc9e639ea1c638e4326d82b6a289a16966cd416e86b0c8d75::" providerId="AD" clId="Web-{492A908E-E874-EFD8-BFBD-1E364677C489}" dt="2021-06-17T13:03:03.809" v="2234" actId="1076"/>
          <ac:spMkLst>
            <pc:docMk/>
            <pc:sldMk cId="1621377002" sldId="269"/>
            <ac:spMk id="2" creationId="{89DAED00-5493-449C-85B6-60F89832060E}"/>
          </ac:spMkLst>
        </pc:spChg>
      </pc:sldChg>
      <pc:sldChg chg="ord">
        <pc:chgData name="Guest User" userId="S::urn:spo:anon#04e6f0e9cfbf338bc9e639ea1c638e4326d82b6a289a16966cd416e86b0c8d75::" providerId="AD" clId="Web-{492A908E-E874-EFD8-BFBD-1E364677C489}" dt="2021-06-17T13:59:25.093" v="2614"/>
        <pc:sldMkLst>
          <pc:docMk/>
          <pc:sldMk cId="3265819743" sldId="270"/>
        </pc:sldMkLst>
      </pc:sldChg>
      <pc:sldChg chg="modSp modNotes">
        <pc:chgData name="Guest User" userId="S::urn:spo:anon#04e6f0e9cfbf338bc9e639ea1c638e4326d82b6a289a16966cd416e86b0c8d75::" providerId="AD" clId="Web-{492A908E-E874-EFD8-BFBD-1E364677C489}" dt="2021-06-17T13:59:42.594" v="2616" actId="20577"/>
        <pc:sldMkLst>
          <pc:docMk/>
          <pc:sldMk cId="3568906863" sldId="273"/>
        </pc:sldMkLst>
        <pc:spChg chg="mod">
          <ac:chgData name="Guest User" userId="S::urn:spo:anon#04e6f0e9cfbf338bc9e639ea1c638e4326d82b6a289a16966cd416e86b0c8d75::" providerId="AD" clId="Web-{492A908E-E874-EFD8-BFBD-1E364677C489}" dt="2021-06-17T13:59:42.594" v="2616" actId="20577"/>
          <ac:spMkLst>
            <pc:docMk/>
            <pc:sldMk cId="3568906863" sldId="273"/>
            <ac:spMk id="2" creationId="{22236504-EE67-4B60-8D3D-54BCB7DF38B8}"/>
          </ac:spMkLst>
        </pc:spChg>
      </pc:sldChg>
    </pc:docChg>
  </pc:docChgLst>
  <pc:docChgLst>
    <pc:chgData name="Guest User" userId="S::urn:spo:anon#04e6f0e9cfbf338bc9e639ea1c638e4326d82b6a289a16966cd416e86b0c8d75::" providerId="AD" clId="Web-{BFA03E17-32F5-E543-8353-64845F6AD1DE}"/>
    <pc:docChg chg="addSld modSld sldOrd">
      <pc:chgData name="Guest User" userId="S::urn:spo:anon#04e6f0e9cfbf338bc9e639ea1c638e4326d82b6a289a16966cd416e86b0c8d75::" providerId="AD" clId="Web-{BFA03E17-32F5-E543-8353-64845F6AD1DE}" dt="2021-06-17T17:53:28.188" v="942"/>
      <pc:docMkLst>
        <pc:docMk/>
      </pc:docMkLst>
      <pc:sldChg chg="addSp delSp modSp">
        <pc:chgData name="Guest User" userId="S::urn:spo:anon#04e6f0e9cfbf338bc9e639ea1c638e4326d82b6a289a16966cd416e86b0c8d75::" providerId="AD" clId="Web-{BFA03E17-32F5-E543-8353-64845F6AD1DE}" dt="2021-06-17T17:52:29.499" v="938"/>
        <pc:sldMkLst>
          <pc:docMk/>
          <pc:sldMk cId="356591734" sldId="262"/>
        </pc:sldMkLst>
        <pc:graphicFrameChg chg="mod modGraphic">
          <ac:chgData name="Guest User" userId="S::urn:spo:anon#04e6f0e9cfbf338bc9e639ea1c638e4326d82b6a289a16966cd416e86b0c8d75::" providerId="AD" clId="Web-{BFA03E17-32F5-E543-8353-64845F6AD1DE}" dt="2021-06-17T17:52:29.499" v="938"/>
          <ac:graphicFrameMkLst>
            <pc:docMk/>
            <pc:sldMk cId="356591734" sldId="262"/>
            <ac:graphicFrameMk id="4" creationId="{71DDB760-DF74-4F0C-8451-05D8CAF4F022}"/>
          </ac:graphicFrameMkLst>
        </pc:graphicFrameChg>
        <pc:graphicFrameChg chg="add del">
          <ac:chgData name="Guest User" userId="S::urn:spo:anon#04e6f0e9cfbf338bc9e639ea1c638e4326d82b6a289a16966cd416e86b0c8d75::" providerId="AD" clId="Web-{BFA03E17-32F5-E543-8353-64845F6AD1DE}" dt="2021-06-17T12:21:38.202" v="111"/>
          <ac:graphicFrameMkLst>
            <pc:docMk/>
            <pc:sldMk cId="356591734" sldId="262"/>
            <ac:graphicFrameMk id="6" creationId="{AE7260B1-6AE5-4B3E-9EE1-C8E24E81236A}"/>
          </ac:graphicFrameMkLst>
        </pc:graphicFrameChg>
        <pc:picChg chg="add mod">
          <ac:chgData name="Guest User" userId="S::urn:spo:anon#04e6f0e9cfbf338bc9e639ea1c638e4326d82b6a289a16966cd416e86b0c8d75::" providerId="AD" clId="Web-{BFA03E17-32F5-E543-8353-64845F6AD1DE}" dt="2021-06-17T14:38:57.194" v="412" actId="1076"/>
          <ac:picMkLst>
            <pc:docMk/>
            <pc:sldMk cId="356591734" sldId="262"/>
            <ac:picMk id="2" creationId="{87E90BA1-EBC4-4CD1-8A99-A08E0D848FDC}"/>
          </ac:picMkLst>
        </pc:picChg>
        <pc:picChg chg="add mod">
          <ac:chgData name="Guest User" userId="S::urn:spo:anon#04e6f0e9cfbf338bc9e639ea1c638e4326d82b6a289a16966cd416e86b0c8d75::" providerId="AD" clId="Web-{BFA03E17-32F5-E543-8353-64845F6AD1DE}" dt="2021-06-17T14:39:00.241" v="413" actId="1076"/>
          <ac:picMkLst>
            <pc:docMk/>
            <pc:sldMk cId="356591734" sldId="262"/>
            <ac:picMk id="3" creationId="{AFB6C1D7-E51F-4C54-BD29-45286AF58E0F}"/>
          </ac:picMkLst>
        </pc:picChg>
        <pc:picChg chg="add mod">
          <ac:chgData name="Guest User" userId="S::urn:spo:anon#04e6f0e9cfbf338bc9e639ea1c638e4326d82b6a289a16966cd416e86b0c8d75::" providerId="AD" clId="Web-{BFA03E17-32F5-E543-8353-64845F6AD1DE}" dt="2021-06-17T14:39:02.866" v="414" actId="1076"/>
          <ac:picMkLst>
            <pc:docMk/>
            <pc:sldMk cId="356591734" sldId="262"/>
            <ac:picMk id="5" creationId="{CA340C9D-31A9-40FB-ADB7-3AB9176D248E}"/>
          </ac:picMkLst>
        </pc:picChg>
      </pc:sldChg>
      <pc:sldChg chg="addSp delSp modSp ord">
        <pc:chgData name="Guest User" userId="S::urn:spo:anon#04e6f0e9cfbf338bc9e639ea1c638e4326d82b6a289a16966cd416e86b0c8d75::" providerId="AD" clId="Web-{BFA03E17-32F5-E543-8353-64845F6AD1DE}" dt="2021-06-17T17:37:36.911" v="889" actId="14100"/>
        <pc:sldMkLst>
          <pc:docMk/>
          <pc:sldMk cId="2575147178" sldId="263"/>
        </pc:sldMkLst>
        <pc:spChg chg="mod">
          <ac:chgData name="Guest User" userId="S::urn:spo:anon#04e6f0e9cfbf338bc9e639ea1c638e4326d82b6a289a16966cd416e86b0c8d75::" providerId="AD" clId="Web-{BFA03E17-32F5-E543-8353-64845F6AD1DE}" dt="2021-06-17T14:36:12.706" v="376"/>
          <ac:spMkLst>
            <pc:docMk/>
            <pc:sldMk cId="2575147178" sldId="263"/>
            <ac:spMk id="4" creationId="{8BAB738F-F90C-4C58-A1EF-A4931AB5B2A4}"/>
          </ac:spMkLst>
        </pc:spChg>
        <pc:spChg chg="add del mod">
          <ac:chgData name="Guest User" userId="S::urn:spo:anon#04e6f0e9cfbf338bc9e639ea1c638e4326d82b6a289a16966cd416e86b0c8d75::" providerId="AD" clId="Web-{BFA03E17-32F5-E543-8353-64845F6AD1DE}" dt="2021-06-17T14:35:52.893" v="375"/>
          <ac:spMkLst>
            <pc:docMk/>
            <pc:sldMk cId="2575147178" sldId="263"/>
            <ac:spMk id="5" creationId="{80174970-01D2-45D1-8D77-500B0FF16D7C}"/>
          </ac:spMkLst>
        </pc:spChg>
        <pc:spChg chg="del">
          <ac:chgData name="Guest User" userId="S::urn:spo:anon#04e6f0e9cfbf338bc9e639ea1c638e4326d82b6a289a16966cd416e86b0c8d75::" providerId="AD" clId="Web-{BFA03E17-32F5-E543-8353-64845F6AD1DE}" dt="2021-06-17T14:36:12.706" v="376"/>
          <ac:spMkLst>
            <pc:docMk/>
            <pc:sldMk cId="2575147178" sldId="263"/>
            <ac:spMk id="14" creationId="{72411438-92A5-42B0-9C54-EA4FB32ACB5E}"/>
          </ac:spMkLst>
        </pc:spChg>
        <pc:spChg chg="del">
          <ac:chgData name="Guest User" userId="S::urn:spo:anon#04e6f0e9cfbf338bc9e639ea1c638e4326d82b6a289a16966cd416e86b0c8d75::" providerId="AD" clId="Web-{BFA03E17-32F5-E543-8353-64845F6AD1DE}" dt="2021-06-17T14:36:12.706" v="376"/>
          <ac:spMkLst>
            <pc:docMk/>
            <pc:sldMk cId="2575147178" sldId="263"/>
            <ac:spMk id="15" creationId="{C5176844-69C3-4F79-BE38-EA5BDDF4FEA4}"/>
          </ac:spMkLst>
        </pc:spChg>
        <pc:spChg chg="del">
          <ac:chgData name="Guest User" userId="S::urn:spo:anon#04e6f0e9cfbf338bc9e639ea1c638e4326d82b6a289a16966cd416e86b0c8d75::" providerId="AD" clId="Web-{BFA03E17-32F5-E543-8353-64845F6AD1DE}" dt="2021-06-17T14:36:12.706" v="376"/>
          <ac:spMkLst>
            <pc:docMk/>
            <pc:sldMk cId="2575147178" sldId="263"/>
            <ac:spMk id="17" creationId="{5EF13EA1-F66C-4347-AEBF-A5438DF27CF0}"/>
          </ac:spMkLst>
        </pc:spChg>
        <pc:spChg chg="del">
          <ac:chgData name="Guest User" userId="S::urn:spo:anon#04e6f0e9cfbf338bc9e639ea1c638e4326d82b6a289a16966cd416e86b0c8d75::" providerId="AD" clId="Web-{BFA03E17-32F5-E543-8353-64845F6AD1DE}" dt="2021-06-17T14:36:12.706" v="376"/>
          <ac:spMkLst>
            <pc:docMk/>
            <pc:sldMk cId="2575147178" sldId="263"/>
            <ac:spMk id="18" creationId="{A101E513-AF74-4E9D-A31F-99664250722D}"/>
          </ac:spMkLst>
        </pc:spChg>
        <pc:spChg chg="add mod">
          <ac:chgData name="Guest User" userId="S::urn:spo:anon#04e6f0e9cfbf338bc9e639ea1c638e4326d82b6a289a16966cd416e86b0c8d75::" providerId="AD" clId="Web-{BFA03E17-32F5-E543-8353-64845F6AD1DE}" dt="2021-06-17T16:04:32.707" v="873" actId="20577"/>
          <ac:spMkLst>
            <pc:docMk/>
            <pc:sldMk cId="2575147178" sldId="263"/>
            <ac:spMk id="22" creationId="{D2856A51-40EF-4CBA-8F25-07D37DE38967}"/>
          </ac:spMkLst>
        </pc:spChg>
        <pc:spChg chg="add">
          <ac:chgData name="Guest User" userId="S::urn:spo:anon#04e6f0e9cfbf338bc9e639ea1c638e4326d82b6a289a16966cd416e86b0c8d75::" providerId="AD" clId="Web-{BFA03E17-32F5-E543-8353-64845F6AD1DE}" dt="2021-06-17T14:36:12.706" v="376"/>
          <ac:spMkLst>
            <pc:docMk/>
            <pc:sldMk cId="2575147178" sldId="263"/>
            <ac:spMk id="24" creationId="{72411438-92A5-42B0-9C54-EA4FB32ACB5E}"/>
          </ac:spMkLst>
        </pc:spChg>
        <pc:spChg chg="add">
          <ac:chgData name="Guest User" userId="S::urn:spo:anon#04e6f0e9cfbf338bc9e639ea1c638e4326d82b6a289a16966cd416e86b0c8d75::" providerId="AD" clId="Web-{BFA03E17-32F5-E543-8353-64845F6AD1DE}" dt="2021-06-17T14:36:12.706" v="376"/>
          <ac:spMkLst>
            <pc:docMk/>
            <pc:sldMk cId="2575147178" sldId="263"/>
            <ac:spMk id="26" creationId="{C5176844-69C3-4F79-BE38-EA5BDDF4FEA4}"/>
          </ac:spMkLst>
        </pc:spChg>
        <pc:spChg chg="add">
          <ac:chgData name="Guest User" userId="S::urn:spo:anon#04e6f0e9cfbf338bc9e639ea1c638e4326d82b6a289a16966cd416e86b0c8d75::" providerId="AD" clId="Web-{BFA03E17-32F5-E543-8353-64845F6AD1DE}" dt="2021-06-17T14:36:12.706" v="376"/>
          <ac:spMkLst>
            <pc:docMk/>
            <pc:sldMk cId="2575147178" sldId="263"/>
            <ac:spMk id="29" creationId="{5EF13EA1-F66C-4347-AEBF-A5438DF27CF0}"/>
          </ac:spMkLst>
        </pc:spChg>
        <pc:spChg chg="add">
          <ac:chgData name="Guest User" userId="S::urn:spo:anon#04e6f0e9cfbf338bc9e639ea1c638e4326d82b6a289a16966cd416e86b0c8d75::" providerId="AD" clId="Web-{BFA03E17-32F5-E543-8353-64845F6AD1DE}" dt="2021-06-17T14:36:12.706" v="376"/>
          <ac:spMkLst>
            <pc:docMk/>
            <pc:sldMk cId="2575147178" sldId="263"/>
            <ac:spMk id="31" creationId="{A101E513-AF74-4E9D-A31F-99664250722D}"/>
          </ac:spMkLst>
        </pc:spChg>
        <pc:picChg chg="add mod">
          <ac:chgData name="Guest User" userId="S::urn:spo:anon#04e6f0e9cfbf338bc9e639ea1c638e4326d82b6a289a16966cd416e86b0c8d75::" providerId="AD" clId="Web-{BFA03E17-32F5-E543-8353-64845F6AD1DE}" dt="2021-06-17T17:37:36.911" v="889" actId="14100"/>
          <ac:picMkLst>
            <pc:docMk/>
            <pc:sldMk cId="2575147178" sldId="263"/>
            <ac:picMk id="2" creationId="{65698E58-C25C-44F1-92E5-D4F807AD34EA}"/>
          </ac:picMkLst>
        </pc:picChg>
        <pc:picChg chg="del mod ord">
          <ac:chgData name="Guest User" userId="S::urn:spo:anon#04e6f0e9cfbf338bc9e639ea1c638e4326d82b6a289a16966cd416e86b0c8d75::" providerId="AD" clId="Web-{BFA03E17-32F5-E543-8353-64845F6AD1DE}" dt="2021-06-17T15:44:24.456" v="754"/>
          <ac:picMkLst>
            <pc:docMk/>
            <pc:sldMk cId="2575147178" sldId="263"/>
            <ac:picMk id="2" creationId="{BD90E830-FE6D-4EC6-8E21-52B02E9EB609}"/>
          </ac:picMkLst>
        </pc:picChg>
        <pc:picChg chg="del">
          <ac:chgData name="Guest User" userId="S::urn:spo:anon#04e6f0e9cfbf338bc9e639ea1c638e4326d82b6a289a16966cd416e86b0c8d75::" providerId="AD" clId="Web-{BFA03E17-32F5-E543-8353-64845F6AD1DE}" dt="2021-06-17T14:25:05.969" v="331"/>
          <ac:picMkLst>
            <pc:docMk/>
            <pc:sldMk cId="2575147178" sldId="263"/>
            <ac:picMk id="6" creationId="{0DE159FB-6401-4EA8-9E76-9FE9C1EF1938}"/>
          </ac:picMkLst>
        </pc:picChg>
        <pc:picChg chg="add del mod">
          <ac:chgData name="Guest User" userId="S::urn:spo:anon#04e6f0e9cfbf338bc9e639ea1c638e4326d82b6a289a16966cd416e86b0c8d75::" providerId="AD" clId="Web-{BFA03E17-32F5-E543-8353-64845F6AD1DE}" dt="2021-06-17T17:37:14.551" v="883"/>
          <ac:picMkLst>
            <pc:docMk/>
            <pc:sldMk cId="2575147178" sldId="263"/>
            <ac:picMk id="7" creationId="{12E3BD6D-0ECA-46B9-9757-E1E62901199B}"/>
          </ac:picMkLst>
        </pc:picChg>
        <pc:picChg chg="mod">
          <ac:chgData name="Guest User" userId="S::urn:spo:anon#04e6f0e9cfbf338bc9e639ea1c638e4326d82b6a289a16966cd416e86b0c8d75::" providerId="AD" clId="Web-{BFA03E17-32F5-E543-8353-64845F6AD1DE}" dt="2021-06-17T14:36:12.706" v="376"/>
          <ac:picMkLst>
            <pc:docMk/>
            <pc:sldMk cId="2575147178" sldId="263"/>
            <ac:picMk id="9" creationId="{67327601-12C2-430B-B9C2-C539A3F916CA}"/>
          </ac:picMkLst>
        </pc:picChg>
        <pc:picChg chg="del">
          <ac:chgData name="Guest User" userId="S::urn:spo:anon#04e6f0e9cfbf338bc9e639ea1c638e4326d82b6a289a16966cd416e86b0c8d75::" providerId="AD" clId="Web-{BFA03E17-32F5-E543-8353-64845F6AD1DE}" dt="2021-06-17T14:25:36.579" v="338"/>
          <ac:picMkLst>
            <pc:docMk/>
            <pc:sldMk cId="2575147178" sldId="263"/>
            <ac:picMk id="10" creationId="{07B37379-298A-4C08-9BA7-D4BF87024A3E}"/>
          </ac:picMkLst>
        </pc:picChg>
        <pc:picChg chg="mod">
          <ac:chgData name="Guest User" userId="S::urn:spo:anon#04e6f0e9cfbf338bc9e639ea1c638e4326d82b6a289a16966cd416e86b0c8d75::" providerId="AD" clId="Web-{BFA03E17-32F5-E543-8353-64845F6AD1DE}" dt="2021-06-17T14:36:29.831" v="377" actId="1076"/>
          <ac:picMkLst>
            <pc:docMk/>
            <pc:sldMk cId="2575147178" sldId="263"/>
            <ac:picMk id="12" creationId="{330E6EBA-B1EE-4251-B9D1-838A6994BE8A}"/>
          </ac:picMkLst>
        </pc:picChg>
      </pc:sldChg>
      <pc:sldChg chg="modSp">
        <pc:chgData name="Guest User" userId="S::urn:spo:anon#04e6f0e9cfbf338bc9e639ea1c638e4326d82b6a289a16966cd416e86b0c8d75::" providerId="AD" clId="Web-{BFA03E17-32F5-E543-8353-64845F6AD1DE}" dt="2021-06-17T16:13:49.925" v="880" actId="20577"/>
        <pc:sldMkLst>
          <pc:docMk/>
          <pc:sldMk cId="2380086071" sldId="271"/>
        </pc:sldMkLst>
        <pc:spChg chg="mod">
          <ac:chgData name="Guest User" userId="S::urn:spo:anon#04e6f0e9cfbf338bc9e639ea1c638e4326d82b6a289a16966cd416e86b0c8d75::" providerId="AD" clId="Web-{BFA03E17-32F5-E543-8353-64845F6AD1DE}" dt="2021-06-17T16:13:49.925" v="880" actId="20577"/>
          <ac:spMkLst>
            <pc:docMk/>
            <pc:sldMk cId="2380086071" sldId="271"/>
            <ac:spMk id="6" creationId="{247A9EF4-78B5-4EEE-A8B9-C9E07D96329B}"/>
          </ac:spMkLst>
        </pc:spChg>
      </pc:sldChg>
      <pc:sldChg chg="addSp delSp modSp new mod setBg setClrOvrMap">
        <pc:chgData name="Guest User" userId="S::urn:spo:anon#04e6f0e9cfbf338bc9e639ea1c638e4326d82b6a289a16966cd416e86b0c8d75::" providerId="AD" clId="Web-{BFA03E17-32F5-E543-8353-64845F6AD1DE}" dt="2021-06-17T17:53:28.188" v="942"/>
        <pc:sldMkLst>
          <pc:docMk/>
          <pc:sldMk cId="3197073008" sldId="274"/>
        </pc:sldMkLst>
        <pc:spChg chg="del mod">
          <ac:chgData name="Guest User" userId="S::urn:spo:anon#04e6f0e9cfbf338bc9e639ea1c638e4326d82b6a289a16966cd416e86b0c8d75::" providerId="AD" clId="Web-{BFA03E17-32F5-E543-8353-64845F6AD1DE}" dt="2021-06-17T14:25:06.125" v="333"/>
          <ac:spMkLst>
            <pc:docMk/>
            <pc:sldMk cId="3197073008" sldId="274"/>
            <ac:spMk id="2" creationId="{F480652E-944D-4E5A-BE97-7425348C292F}"/>
          </ac:spMkLst>
        </pc:spChg>
        <pc:spChg chg="del mod">
          <ac:chgData name="Guest User" userId="S::urn:spo:anon#04e6f0e9cfbf338bc9e639ea1c638e4326d82b6a289a16966cd416e86b0c8d75::" providerId="AD" clId="Web-{BFA03E17-32F5-E543-8353-64845F6AD1DE}" dt="2021-06-17T14:25:46.220" v="340"/>
          <ac:spMkLst>
            <pc:docMk/>
            <pc:sldMk cId="3197073008" sldId="274"/>
            <ac:spMk id="3" creationId="{D7CA3919-7939-4D1B-B45D-343028817F50}"/>
          </ac:spMkLst>
        </pc:spChg>
        <pc:spChg chg="mod">
          <ac:chgData name="Guest User" userId="S::urn:spo:anon#04e6f0e9cfbf338bc9e639ea1c638e4326d82b6a289a16966cd416e86b0c8d75::" providerId="AD" clId="Web-{BFA03E17-32F5-E543-8353-64845F6AD1DE}" dt="2021-06-17T17:53:28.188" v="942"/>
          <ac:spMkLst>
            <pc:docMk/>
            <pc:sldMk cId="3197073008" sldId="274"/>
            <ac:spMk id="4" creationId="{719BFB8E-ADD8-463B-B438-28D567FE7AF3}"/>
          </ac:spMkLst>
        </pc:spChg>
        <pc:spChg chg="add mod">
          <ac:chgData name="Guest User" userId="S::urn:spo:anon#04e6f0e9cfbf338bc9e639ea1c638e4326d82b6a289a16966cd416e86b0c8d75::" providerId="AD" clId="Web-{BFA03E17-32F5-E543-8353-64845F6AD1DE}" dt="2021-06-17T17:53:28.188" v="942"/>
          <ac:spMkLst>
            <pc:docMk/>
            <pc:sldMk cId="3197073008" sldId="274"/>
            <ac:spMk id="10" creationId="{B8121871-9301-4113-A0B8-70F4926DD710}"/>
          </ac:spMkLst>
        </pc:spChg>
        <pc:spChg chg="add del">
          <ac:chgData name="Guest User" userId="S::urn:spo:anon#04e6f0e9cfbf338bc9e639ea1c638e4326d82b6a289a16966cd416e86b0c8d75::" providerId="AD" clId="Web-{BFA03E17-32F5-E543-8353-64845F6AD1DE}" dt="2021-06-17T17:53:28.188" v="942"/>
          <ac:spMkLst>
            <pc:docMk/>
            <pc:sldMk cId="3197073008" sldId="274"/>
            <ac:spMk id="13" creationId="{72411438-92A5-42B0-9C54-EA4FB32ACB5E}"/>
          </ac:spMkLst>
        </pc:spChg>
        <pc:spChg chg="add del">
          <ac:chgData name="Guest User" userId="S::urn:spo:anon#04e6f0e9cfbf338bc9e639ea1c638e4326d82b6a289a16966cd416e86b0c8d75::" providerId="AD" clId="Web-{BFA03E17-32F5-E543-8353-64845F6AD1DE}" dt="2021-06-17T17:53:28.188" v="942"/>
          <ac:spMkLst>
            <pc:docMk/>
            <pc:sldMk cId="3197073008" sldId="274"/>
            <ac:spMk id="15" creationId="{C5176844-69C3-4F79-BE38-EA5BDDF4FEA4}"/>
          </ac:spMkLst>
        </pc:spChg>
        <pc:spChg chg="add del">
          <ac:chgData name="Guest User" userId="S::urn:spo:anon#04e6f0e9cfbf338bc9e639ea1c638e4326d82b6a289a16966cd416e86b0c8d75::" providerId="AD" clId="Web-{BFA03E17-32F5-E543-8353-64845F6AD1DE}" dt="2021-06-17T17:53:28.188" v="942"/>
          <ac:spMkLst>
            <pc:docMk/>
            <pc:sldMk cId="3197073008" sldId="274"/>
            <ac:spMk id="17" creationId="{5EF13EA1-F66C-4347-AEBF-A5438DF27CF0}"/>
          </ac:spMkLst>
        </pc:spChg>
        <pc:spChg chg="add del">
          <ac:chgData name="Guest User" userId="S::urn:spo:anon#04e6f0e9cfbf338bc9e639ea1c638e4326d82b6a289a16966cd416e86b0c8d75::" providerId="AD" clId="Web-{BFA03E17-32F5-E543-8353-64845F6AD1DE}" dt="2021-06-17T17:53:28.188" v="942"/>
          <ac:spMkLst>
            <pc:docMk/>
            <pc:sldMk cId="3197073008" sldId="274"/>
            <ac:spMk id="19" creationId="{A101E513-AF74-4E9D-A31F-99664250722D}"/>
          </ac:spMkLst>
        </pc:spChg>
        <pc:spChg chg="add del">
          <ac:chgData name="Guest User" userId="S::urn:spo:anon#04e6f0e9cfbf338bc9e639ea1c638e4326d82b6a289a16966cd416e86b0c8d75::" providerId="AD" clId="Web-{BFA03E17-32F5-E543-8353-64845F6AD1DE}" dt="2021-06-17T17:53:28.188" v="942"/>
          <ac:spMkLst>
            <pc:docMk/>
            <pc:sldMk cId="3197073008" sldId="274"/>
            <ac:spMk id="24" creationId="{72411438-92A5-42B0-9C54-EA4FB32ACB5E}"/>
          </ac:spMkLst>
        </pc:spChg>
        <pc:spChg chg="add del">
          <ac:chgData name="Guest User" userId="S::urn:spo:anon#04e6f0e9cfbf338bc9e639ea1c638e4326d82b6a289a16966cd416e86b0c8d75::" providerId="AD" clId="Web-{BFA03E17-32F5-E543-8353-64845F6AD1DE}" dt="2021-06-17T17:53:28.188" v="942"/>
          <ac:spMkLst>
            <pc:docMk/>
            <pc:sldMk cId="3197073008" sldId="274"/>
            <ac:spMk id="26" creationId="{C5176844-69C3-4F79-BE38-EA5BDDF4FEA4}"/>
          </ac:spMkLst>
        </pc:spChg>
        <pc:spChg chg="add del">
          <ac:chgData name="Guest User" userId="S::urn:spo:anon#04e6f0e9cfbf338bc9e639ea1c638e4326d82b6a289a16966cd416e86b0c8d75::" providerId="AD" clId="Web-{BFA03E17-32F5-E543-8353-64845F6AD1DE}" dt="2021-06-17T17:53:28.188" v="942"/>
          <ac:spMkLst>
            <pc:docMk/>
            <pc:sldMk cId="3197073008" sldId="274"/>
            <ac:spMk id="30" creationId="{A101E513-AF74-4E9D-A31F-99664250722D}"/>
          </ac:spMkLst>
        </pc:spChg>
        <pc:picChg chg="add mod ord">
          <ac:chgData name="Guest User" userId="S::urn:spo:anon#04e6f0e9cfbf338bc9e639ea1c638e4326d82b6a289a16966cd416e86b0c8d75::" providerId="AD" clId="Web-{BFA03E17-32F5-E543-8353-64845F6AD1DE}" dt="2021-06-17T17:53:28.188" v="942"/>
          <ac:picMkLst>
            <pc:docMk/>
            <pc:sldMk cId="3197073008" sldId="274"/>
            <ac:picMk id="5" creationId="{3942FA58-B0C4-44FC-AB28-DAE25BF6D99E}"/>
          </ac:picMkLst>
        </pc:picChg>
        <pc:picChg chg="add mod ord">
          <ac:chgData name="Guest User" userId="S::urn:spo:anon#04e6f0e9cfbf338bc9e639ea1c638e4326d82b6a289a16966cd416e86b0c8d75::" providerId="AD" clId="Web-{BFA03E17-32F5-E543-8353-64845F6AD1DE}" dt="2021-06-17T17:53:28.188" v="942"/>
          <ac:picMkLst>
            <pc:docMk/>
            <pc:sldMk cId="3197073008" sldId="274"/>
            <ac:picMk id="6" creationId="{07DBC20C-7F0D-4894-B74C-822F6C62246E}"/>
          </ac:picMkLst>
        </pc:picChg>
        <pc:cxnChg chg="add del">
          <ac:chgData name="Guest User" userId="S::urn:spo:anon#04e6f0e9cfbf338bc9e639ea1c638e4326d82b6a289a16966cd416e86b0c8d75::" providerId="AD" clId="Web-{BFA03E17-32F5-E543-8353-64845F6AD1DE}" dt="2021-06-17T17:53:28.188" v="942"/>
          <ac:cxnSpMkLst>
            <pc:docMk/>
            <pc:sldMk cId="3197073008" sldId="274"/>
            <ac:cxnSpMk id="28" creationId="{AEF97C72-3F89-4F0A-9629-01818B389CF0}"/>
          </ac:cxnSpMkLst>
        </pc:cxnChg>
      </pc:sldChg>
    </pc:docChg>
  </pc:docChgLst>
  <pc:docChgLst>
    <pc:chgData name="Jenifer Jackson" userId="S::jacksonjn3@vcu.edu::e1188c4d-5987-43e0-985b-0bab9afb0c53" providerId="AD" clId="Web-{564DBCF3-E8B4-3EB9-FE6D-0D0A92C77613}"/>
    <pc:docChg chg="addSld modSld">
      <pc:chgData name="Jenifer Jackson" userId="S::jacksonjn3@vcu.edu::e1188c4d-5987-43e0-985b-0bab9afb0c53" providerId="AD" clId="Web-{564DBCF3-E8B4-3EB9-FE6D-0D0A92C77613}" dt="2021-06-17T06:17:27.853" v="658"/>
      <pc:docMkLst>
        <pc:docMk/>
      </pc:docMkLst>
      <pc:sldChg chg="modNotes">
        <pc:chgData name="Jenifer Jackson" userId="S::jacksonjn3@vcu.edu::e1188c4d-5987-43e0-985b-0bab9afb0c53" providerId="AD" clId="Web-{564DBCF3-E8B4-3EB9-FE6D-0D0A92C77613}" dt="2021-06-17T06:06:48.256" v="294"/>
        <pc:sldMkLst>
          <pc:docMk/>
          <pc:sldMk cId="1453286706" sldId="258"/>
        </pc:sldMkLst>
      </pc:sldChg>
      <pc:sldChg chg="modNotes">
        <pc:chgData name="Jenifer Jackson" userId="S::jacksonjn3@vcu.edu::e1188c4d-5987-43e0-985b-0bab9afb0c53" providerId="AD" clId="Web-{564DBCF3-E8B4-3EB9-FE6D-0D0A92C77613}" dt="2021-06-17T06:17:27.853" v="658"/>
        <pc:sldMkLst>
          <pc:docMk/>
          <pc:sldMk cId="356591734" sldId="262"/>
        </pc:sldMkLst>
      </pc:sldChg>
      <pc:sldChg chg="modNotes">
        <pc:chgData name="Jenifer Jackson" userId="S::jacksonjn3@vcu.edu::e1188c4d-5987-43e0-985b-0bab9afb0c53" providerId="AD" clId="Web-{564DBCF3-E8B4-3EB9-FE6D-0D0A92C77613}" dt="2021-06-17T06:17:08.869" v="635"/>
        <pc:sldMkLst>
          <pc:docMk/>
          <pc:sldMk cId="70747393" sldId="267"/>
        </pc:sldMkLst>
      </pc:sldChg>
      <pc:sldChg chg="modNotes">
        <pc:chgData name="Jenifer Jackson" userId="S::jacksonjn3@vcu.edu::e1188c4d-5987-43e0-985b-0bab9afb0c53" providerId="AD" clId="Web-{564DBCF3-E8B4-3EB9-FE6D-0D0A92C77613}" dt="2021-06-17T06:16:30.770" v="630"/>
        <pc:sldMkLst>
          <pc:docMk/>
          <pc:sldMk cId="3840435634" sldId="268"/>
        </pc:sldMkLst>
      </pc:sldChg>
      <pc:sldChg chg="addSp delSp modSp new mod setBg modClrScheme delDesignElem chgLayout modNotes">
        <pc:chgData name="Jenifer Jackson" userId="S::jacksonjn3@vcu.edu::e1188c4d-5987-43e0-985b-0bab9afb0c53" providerId="AD" clId="Web-{564DBCF3-E8B4-3EB9-FE6D-0D0A92C77613}" dt="2021-06-17T06:11:39.135" v="405" actId="20577"/>
        <pc:sldMkLst>
          <pc:docMk/>
          <pc:sldMk cId="3568906863" sldId="273"/>
        </pc:sldMkLst>
        <pc:spChg chg="mod ord">
          <ac:chgData name="Jenifer Jackson" userId="S::jacksonjn3@vcu.edu::e1188c4d-5987-43e0-985b-0bab9afb0c53" providerId="AD" clId="Web-{564DBCF3-E8B4-3EB9-FE6D-0D0A92C77613}" dt="2021-06-17T06:11:31.276" v="404"/>
          <ac:spMkLst>
            <pc:docMk/>
            <pc:sldMk cId="3568906863" sldId="273"/>
            <ac:spMk id="2" creationId="{22236504-EE67-4B60-8D3D-54BCB7DF38B8}"/>
          </ac:spMkLst>
        </pc:spChg>
        <pc:spChg chg="mod ord">
          <ac:chgData name="Jenifer Jackson" userId="S::jacksonjn3@vcu.edu::e1188c4d-5987-43e0-985b-0bab9afb0c53" providerId="AD" clId="Web-{564DBCF3-E8B4-3EB9-FE6D-0D0A92C77613}" dt="2021-06-17T06:11:39.135" v="405" actId="20577"/>
          <ac:spMkLst>
            <pc:docMk/>
            <pc:sldMk cId="3568906863" sldId="273"/>
            <ac:spMk id="3" creationId="{8874BC2F-ABCA-43E3-8BC4-7FAA37129EEA}"/>
          </ac:spMkLst>
        </pc:spChg>
        <pc:spChg chg="add del">
          <ac:chgData name="Jenifer Jackson" userId="S::jacksonjn3@vcu.edu::e1188c4d-5987-43e0-985b-0bab9afb0c53" providerId="AD" clId="Web-{564DBCF3-E8B4-3EB9-FE6D-0D0A92C77613}" dt="2021-06-17T06:11:31.276" v="404"/>
          <ac:spMkLst>
            <pc:docMk/>
            <pc:sldMk cId="3568906863" sldId="273"/>
            <ac:spMk id="9" creationId="{DD4C4B28-6B4B-4445-8535-F516D74E4AA9}"/>
          </ac:spMkLst>
        </pc:spChg>
        <pc:spChg chg="add del">
          <ac:chgData name="Jenifer Jackson" userId="S::jacksonjn3@vcu.edu::e1188c4d-5987-43e0-985b-0bab9afb0c53" providerId="AD" clId="Web-{564DBCF3-E8B4-3EB9-FE6D-0D0A92C77613}" dt="2021-06-17T06:11:31.276" v="404"/>
          <ac:spMkLst>
            <pc:docMk/>
            <pc:sldMk cId="3568906863" sldId="273"/>
            <ac:spMk id="13" creationId="{55B419A7-F817-4767-8CCB-FB0E189C4ACD}"/>
          </ac:spMkLst>
        </pc:spChg>
        <pc:spChg chg="add del">
          <ac:chgData name="Jenifer Jackson" userId="S::jacksonjn3@vcu.edu::e1188c4d-5987-43e0-985b-0bab9afb0c53" providerId="AD" clId="Web-{564DBCF3-E8B4-3EB9-FE6D-0D0A92C77613}" dt="2021-06-17T06:11:31.276" v="404"/>
          <ac:spMkLst>
            <pc:docMk/>
            <pc:sldMk cId="3568906863" sldId="273"/>
            <ac:spMk id="15" creationId="{E4398140-F067-40E9-892C-4DB04C70BC55}"/>
          </ac:spMkLst>
        </pc:spChg>
        <pc:spChg chg="add del">
          <ac:chgData name="Jenifer Jackson" userId="S::jacksonjn3@vcu.edu::e1188c4d-5987-43e0-985b-0bab9afb0c53" providerId="AD" clId="Web-{564DBCF3-E8B4-3EB9-FE6D-0D0A92C77613}" dt="2021-06-17T06:11:31.276" v="404"/>
          <ac:spMkLst>
            <pc:docMk/>
            <pc:sldMk cId="3568906863" sldId="273"/>
            <ac:spMk id="19" creationId="{7021D92D-08FF-45A6-9109-AC9462C7E8E3}"/>
          </ac:spMkLst>
        </pc:spChg>
        <pc:picChg chg="add">
          <ac:chgData name="Jenifer Jackson" userId="S::jacksonjn3@vcu.edu::e1188c4d-5987-43e0-985b-0bab9afb0c53" providerId="AD" clId="Web-{564DBCF3-E8B4-3EB9-FE6D-0D0A92C77613}" dt="2021-06-17T06:09:35.120" v="353"/>
          <ac:picMkLst>
            <pc:docMk/>
            <pc:sldMk cId="3568906863" sldId="273"/>
            <ac:picMk id="5" creationId="{E794E5B4-1D01-4DD9-B03F-68AF3983D098}"/>
          </ac:picMkLst>
        </pc:picChg>
        <pc:cxnChg chg="add del">
          <ac:chgData name="Jenifer Jackson" userId="S::jacksonjn3@vcu.edu::e1188c4d-5987-43e0-985b-0bab9afb0c53" providerId="AD" clId="Web-{564DBCF3-E8B4-3EB9-FE6D-0D0A92C77613}" dt="2021-06-17T06:11:31.276" v="404"/>
          <ac:cxnSpMkLst>
            <pc:docMk/>
            <pc:sldMk cId="3568906863" sldId="273"/>
            <ac:cxnSpMk id="11" creationId="{0CB1C732-7193-4253-8746-850D090A6B4E}"/>
          </ac:cxnSpMkLst>
        </pc:cxnChg>
        <pc:cxnChg chg="add del">
          <ac:chgData name="Jenifer Jackson" userId="S::jacksonjn3@vcu.edu::e1188c4d-5987-43e0-985b-0bab9afb0c53" providerId="AD" clId="Web-{564DBCF3-E8B4-3EB9-FE6D-0D0A92C77613}" dt="2021-06-17T06:11:31.276" v="404"/>
          <ac:cxnSpMkLst>
            <pc:docMk/>
            <pc:sldMk cId="3568906863" sldId="273"/>
            <ac:cxnSpMk id="17" creationId="{17726E8A-324C-4684-96F2-AFDDFB2F1441}"/>
          </ac:cxnSpMkLst>
        </pc:cxnChg>
      </pc:sldChg>
    </pc:docChg>
  </pc:docChgLst>
  <pc:docChgLst>
    <pc:chgData name="Guest User" userId="S::urn:spo:anon#04e6f0e9cfbf338bc9e639ea1c638e4326d82b6a289a16966cd416e86b0c8d75::" providerId="AD" clId="Web-{0ED72523-F80E-DB5C-061D-9100D46BAE7E}"/>
    <pc:docChg chg="modSld">
      <pc:chgData name="Guest User" userId="S::urn:spo:anon#04e6f0e9cfbf338bc9e639ea1c638e4326d82b6a289a16966cd416e86b0c8d75::" providerId="AD" clId="Web-{0ED72523-F80E-DB5C-061D-9100D46BAE7E}" dt="2021-06-16T00:00:12.430" v="32" actId="14100"/>
      <pc:docMkLst>
        <pc:docMk/>
      </pc:docMkLst>
      <pc:sldChg chg="addSp delSp modSp">
        <pc:chgData name="Guest User" userId="S::urn:spo:anon#04e6f0e9cfbf338bc9e639ea1c638e4326d82b6a289a16966cd416e86b0c8d75::" providerId="AD" clId="Web-{0ED72523-F80E-DB5C-061D-9100D46BAE7E}" dt="2021-06-16T00:00:12.430" v="32" actId="14100"/>
        <pc:sldMkLst>
          <pc:docMk/>
          <pc:sldMk cId="2575147178" sldId="263"/>
        </pc:sldMkLst>
        <pc:spChg chg="add del mod">
          <ac:chgData name="Guest User" userId="S::urn:spo:anon#04e6f0e9cfbf338bc9e639ea1c638e4326d82b6a289a16966cd416e86b0c8d75::" providerId="AD" clId="Web-{0ED72523-F80E-DB5C-061D-9100D46BAE7E}" dt="2021-06-15T23:25:51.015" v="1"/>
          <ac:spMkLst>
            <pc:docMk/>
            <pc:sldMk cId="2575147178" sldId="263"/>
            <ac:spMk id="3" creationId="{B3164A3B-C328-4308-AD49-0D0A810DF133}"/>
          </ac:spMkLst>
        </pc:spChg>
        <pc:spChg chg="add del mod">
          <ac:chgData name="Guest User" userId="S::urn:spo:anon#04e6f0e9cfbf338bc9e639ea1c638e4326d82b6a289a16966cd416e86b0c8d75::" providerId="AD" clId="Web-{0ED72523-F80E-DB5C-061D-9100D46BAE7E}" dt="2021-06-15T23:43:56.594" v="9"/>
          <ac:spMkLst>
            <pc:docMk/>
            <pc:sldMk cId="2575147178" sldId="263"/>
            <ac:spMk id="8" creationId="{B9223BFB-A342-4E66-A658-58A4A90D2924}"/>
          </ac:spMkLst>
        </pc:spChg>
        <pc:picChg chg="add mod">
          <ac:chgData name="Guest User" userId="S::urn:spo:anon#04e6f0e9cfbf338bc9e639ea1c638e4326d82b6a289a16966cd416e86b0c8d75::" providerId="AD" clId="Web-{0ED72523-F80E-DB5C-061D-9100D46BAE7E}" dt="2021-06-16T00:00:12.430" v="32" actId="14100"/>
          <ac:picMkLst>
            <pc:docMk/>
            <pc:sldMk cId="2575147178" sldId="263"/>
            <ac:picMk id="2" creationId="{BD90E830-FE6D-4EC6-8E21-52B02E9EB609}"/>
          </ac:picMkLst>
        </pc:picChg>
        <pc:picChg chg="add del mod ord">
          <ac:chgData name="Guest User" userId="S::urn:spo:anon#04e6f0e9cfbf338bc9e639ea1c638e4326d82b6a289a16966cd416e86b0c8d75::" providerId="AD" clId="Web-{0ED72523-F80E-DB5C-061D-9100D46BAE7E}" dt="2021-06-15T23:43:51.063" v="8"/>
          <ac:picMkLst>
            <pc:docMk/>
            <pc:sldMk cId="2575147178" sldId="263"/>
            <ac:picMk id="5" creationId="{BA6B7E49-BCF9-40AF-92AF-AB42C68E0B1F}"/>
          </ac:picMkLst>
        </pc:picChg>
        <pc:picChg chg="add mod ord">
          <ac:chgData name="Guest User" userId="S::urn:spo:anon#04e6f0e9cfbf338bc9e639ea1c638e4326d82b6a289a16966cd416e86b0c8d75::" providerId="AD" clId="Web-{0ED72523-F80E-DB5C-061D-9100D46BAE7E}" dt="2021-06-15T23:44:27.048" v="17" actId="14100"/>
          <ac:picMkLst>
            <pc:docMk/>
            <pc:sldMk cId="2575147178" sldId="263"/>
            <ac:picMk id="9" creationId="{67327601-12C2-430B-B9C2-C539A3F916CA}"/>
          </ac:picMkLst>
        </pc:picChg>
        <pc:picChg chg="add del mod">
          <ac:chgData name="Guest User" userId="S::urn:spo:anon#04e6f0e9cfbf338bc9e639ea1c638e4326d82b6a289a16966cd416e86b0c8d75::" providerId="AD" clId="Web-{0ED72523-F80E-DB5C-061D-9100D46BAE7E}" dt="2021-06-15T23:52:19.295" v="24"/>
          <ac:picMkLst>
            <pc:docMk/>
            <pc:sldMk cId="2575147178" sldId="263"/>
            <ac:picMk id="11" creationId="{93D8C798-700F-4009-8840-1A4D02067ED3}"/>
          </ac:picMkLst>
        </pc:picChg>
        <pc:picChg chg="del">
          <ac:chgData name="Guest User" userId="S::urn:spo:anon#04e6f0e9cfbf338bc9e639ea1c638e4326d82b6a289a16966cd416e86b0c8d75::" providerId="AD" clId="Web-{0ED72523-F80E-DB5C-061D-9100D46BAE7E}" dt="2021-06-15T23:25:35.265" v="0"/>
          <ac:picMkLst>
            <pc:docMk/>
            <pc:sldMk cId="2575147178" sldId="263"/>
            <ac:picMk id="13" creationId="{36EDA8B4-DCD0-42F9-BCEF-11532EBAEF3E}"/>
          </ac:picMkLst>
        </pc:picChg>
      </pc:sldChg>
    </pc:docChg>
  </pc:docChgLst>
  <pc:docChgLst>
    <pc:chgData name="Jenifer Jackson" userId="S::jacksonjn3@vcu.edu::e1188c4d-5987-43e0-985b-0bab9afb0c53" providerId="AD" clId="Web-{CECE5D88-38D5-5D6D-9EFE-C6370CA071C7}"/>
    <pc:docChg chg="modSld">
      <pc:chgData name="Jenifer Jackson" userId="S::jacksonjn3@vcu.edu::e1188c4d-5987-43e0-985b-0bab9afb0c53" providerId="AD" clId="Web-{CECE5D88-38D5-5D6D-9EFE-C6370CA071C7}" dt="2021-06-17T15:49:07.097" v="4"/>
      <pc:docMkLst>
        <pc:docMk/>
      </pc:docMkLst>
      <pc:sldChg chg="modNotes">
        <pc:chgData name="Jenifer Jackson" userId="S::jacksonjn3@vcu.edu::e1188c4d-5987-43e0-985b-0bab9afb0c53" providerId="AD" clId="Web-{CECE5D88-38D5-5D6D-9EFE-C6370CA071C7}" dt="2021-06-17T15:49:07.097" v="4"/>
        <pc:sldMkLst>
          <pc:docMk/>
          <pc:sldMk cId="2391567884" sldId="260"/>
        </pc:sldMkLst>
      </pc:sldChg>
    </pc:docChg>
  </pc:docChgLst>
  <pc:docChgLst>
    <pc:chgData name="Guest User" userId="S::urn:spo:anon#04e6f0e9cfbf338bc9e639ea1c638e4326d82b6a289a16966cd416e86b0c8d75::" providerId="AD" clId="Web-{1DB4258C-4AAA-A140-A33E-EFA57D991AA7}"/>
    <pc:docChg chg="addSld delSld modSld">
      <pc:chgData name="Guest User" userId="S::urn:spo:anon#04e6f0e9cfbf338bc9e639ea1c638e4326d82b6a289a16966cd416e86b0c8d75::" providerId="AD" clId="Web-{1DB4258C-4AAA-A140-A33E-EFA57D991AA7}" dt="2021-06-15T23:22:56.099" v="884"/>
      <pc:docMkLst>
        <pc:docMk/>
      </pc:docMkLst>
      <pc:sldChg chg="addSp delSp modSp new mod setBg setClrOvrMap modShow">
        <pc:chgData name="Guest User" userId="S::urn:spo:anon#04e6f0e9cfbf338bc9e639ea1c638e4326d82b6a289a16966cd416e86b0c8d75::" providerId="AD" clId="Web-{1DB4258C-4AAA-A140-A33E-EFA57D991AA7}" dt="2021-06-15T22:48:52.400" v="834" actId="1076"/>
        <pc:sldMkLst>
          <pc:docMk/>
          <pc:sldMk cId="356591734" sldId="262"/>
        </pc:sldMkLst>
        <pc:spChg chg="del mod">
          <ac:chgData name="Guest User" userId="S::urn:spo:anon#04e6f0e9cfbf338bc9e639ea1c638e4326d82b6a289a16966cd416e86b0c8d75::" providerId="AD" clId="Web-{1DB4258C-4AAA-A140-A33E-EFA57D991AA7}" dt="2021-06-15T22:17:17.652" v="411"/>
          <ac:spMkLst>
            <pc:docMk/>
            <pc:sldMk cId="356591734" sldId="262"/>
            <ac:spMk id="2" creationId="{FEAF7FF5-A811-4FF6-BDAB-C93D1EA2454D}"/>
          </ac:spMkLst>
        </pc:spChg>
        <pc:spChg chg="del">
          <ac:chgData name="Guest User" userId="S::urn:spo:anon#04e6f0e9cfbf338bc9e639ea1c638e4326d82b6a289a16966cd416e86b0c8d75::" providerId="AD" clId="Web-{1DB4258C-4AAA-A140-A33E-EFA57D991AA7}" dt="2021-06-15T21:57:14.617" v="18"/>
          <ac:spMkLst>
            <pc:docMk/>
            <pc:sldMk cId="356591734" sldId="262"/>
            <ac:spMk id="3" creationId="{BA331002-7EE3-46AF-B887-19E7E9D4C2D1}"/>
          </ac:spMkLst>
        </pc:spChg>
        <pc:spChg chg="add del">
          <ac:chgData name="Guest User" userId="S::urn:spo:anon#04e6f0e9cfbf338bc9e639ea1c638e4326d82b6a289a16966cd416e86b0c8d75::" providerId="AD" clId="Web-{1DB4258C-4AAA-A140-A33E-EFA57D991AA7}" dt="2021-06-15T22:29:06.740" v="599"/>
          <ac:spMkLst>
            <pc:docMk/>
            <pc:sldMk cId="356591734" sldId="262"/>
            <ac:spMk id="6" creationId="{F9169FD1-DF37-467F-94F0-A9DA3661817A}"/>
          </ac:spMkLst>
        </pc:spChg>
        <pc:spChg chg="add del mod">
          <ac:chgData name="Guest User" userId="S::urn:spo:anon#04e6f0e9cfbf338bc9e639ea1c638e4326d82b6a289a16966cd416e86b0c8d75::" providerId="AD" clId="Web-{1DB4258C-4AAA-A140-A33E-EFA57D991AA7}" dt="2021-06-15T22:29:04.147" v="598"/>
          <ac:spMkLst>
            <pc:docMk/>
            <pc:sldMk cId="356591734" sldId="262"/>
            <ac:spMk id="7" creationId="{82DB326B-596C-4460-A7D7-8B1FFAA1D6BC}"/>
          </ac:spMkLst>
        </pc:spChg>
        <pc:spChg chg="add mod">
          <ac:chgData name="Guest User" userId="S::urn:spo:anon#04e6f0e9cfbf338bc9e639ea1c638e4326d82b6a289a16966cd416e86b0c8d75::" providerId="AD" clId="Web-{1DB4258C-4AAA-A140-A33E-EFA57D991AA7}" dt="2021-06-15T22:42:22.373" v="778"/>
          <ac:spMkLst>
            <pc:docMk/>
            <pc:sldMk cId="356591734" sldId="262"/>
            <ac:spMk id="8" creationId="{0A0F5394-D7B8-411D-8FD1-EEC7EA593763}"/>
          </ac:spMkLst>
        </pc:spChg>
        <pc:spChg chg="add del">
          <ac:chgData name="Guest User" userId="S::urn:spo:anon#04e6f0e9cfbf338bc9e639ea1c638e4326d82b6a289a16966cd416e86b0c8d75::" providerId="AD" clId="Web-{1DB4258C-4AAA-A140-A33E-EFA57D991AA7}" dt="2021-06-15T22:36:15.800" v="666"/>
          <ac:spMkLst>
            <pc:docMk/>
            <pc:sldMk cId="356591734" sldId="262"/>
            <ac:spMk id="9" creationId="{72411438-92A5-42B0-9C54-EA4FB32ACB5E}"/>
          </ac:spMkLst>
        </pc:spChg>
        <pc:spChg chg="add del">
          <ac:chgData name="Guest User" userId="S::urn:spo:anon#04e6f0e9cfbf338bc9e639ea1c638e4326d82b6a289a16966cd416e86b0c8d75::" providerId="AD" clId="Web-{1DB4258C-4AAA-A140-A33E-EFA57D991AA7}" dt="2021-06-15T22:36:15.800" v="666"/>
          <ac:spMkLst>
            <pc:docMk/>
            <pc:sldMk cId="356591734" sldId="262"/>
            <ac:spMk id="11" creationId="{5FCC6E86-7C37-4FD2-AF0B-C9BDDBC2B044}"/>
          </ac:spMkLst>
        </pc:spChg>
        <pc:spChg chg="add del">
          <ac:chgData name="Guest User" userId="S::urn:spo:anon#04e6f0e9cfbf338bc9e639ea1c638e4326d82b6a289a16966cd416e86b0c8d75::" providerId="AD" clId="Web-{1DB4258C-4AAA-A140-A33E-EFA57D991AA7}" dt="2021-06-15T22:36:15.800" v="666"/>
          <ac:spMkLst>
            <pc:docMk/>
            <pc:sldMk cId="356591734" sldId="262"/>
            <ac:spMk id="13" creationId="{454A98CF-5529-4F3E-A692-2CF1D51F36F9}"/>
          </ac:spMkLst>
        </pc:spChg>
        <pc:spChg chg="add del">
          <ac:chgData name="Guest User" userId="S::urn:spo:anon#04e6f0e9cfbf338bc9e639ea1c638e4326d82b6a289a16966cd416e86b0c8d75::" providerId="AD" clId="Web-{1DB4258C-4AAA-A140-A33E-EFA57D991AA7}" dt="2021-06-15T22:36:15.800" v="666"/>
          <ac:spMkLst>
            <pc:docMk/>
            <pc:sldMk cId="356591734" sldId="262"/>
            <ac:spMk id="15" creationId="{38C2FC07-A260-43C5-ABA2-A9DD5D5A839D}"/>
          </ac:spMkLst>
        </pc:spChg>
        <pc:spChg chg="add del">
          <ac:chgData name="Guest User" userId="S::urn:spo:anon#04e6f0e9cfbf338bc9e639ea1c638e4326d82b6a289a16966cd416e86b0c8d75::" providerId="AD" clId="Web-{1DB4258C-4AAA-A140-A33E-EFA57D991AA7}" dt="2021-06-15T22:42:22.373" v="778"/>
          <ac:spMkLst>
            <pc:docMk/>
            <pc:sldMk cId="356591734" sldId="262"/>
            <ac:spMk id="20" creationId="{C5176844-69C3-4F79-BE38-EA5BDDF4FEA4}"/>
          </ac:spMkLst>
        </pc:spChg>
        <pc:spChg chg="add del">
          <ac:chgData name="Guest User" userId="S::urn:spo:anon#04e6f0e9cfbf338bc9e639ea1c638e4326d82b6a289a16966cd416e86b0c8d75::" providerId="AD" clId="Web-{1DB4258C-4AAA-A140-A33E-EFA57D991AA7}" dt="2021-06-15T22:42:22.373" v="778"/>
          <ac:spMkLst>
            <pc:docMk/>
            <pc:sldMk cId="356591734" sldId="262"/>
            <ac:spMk id="22" creationId="{41113FF5-9B84-4A89-BF52-EA3C7E01AA3B}"/>
          </ac:spMkLst>
        </pc:spChg>
        <pc:spChg chg="add del">
          <ac:chgData name="Guest User" userId="S::urn:spo:anon#04e6f0e9cfbf338bc9e639ea1c638e4326d82b6a289a16966cd416e86b0c8d75::" providerId="AD" clId="Web-{1DB4258C-4AAA-A140-A33E-EFA57D991AA7}" dt="2021-06-15T22:42:22.373" v="778"/>
          <ac:spMkLst>
            <pc:docMk/>
            <pc:sldMk cId="356591734" sldId="262"/>
            <ac:spMk id="24" creationId="{A101E513-AF74-4E9D-A31F-99664250722D}"/>
          </ac:spMkLst>
        </pc:spChg>
        <pc:spChg chg="add">
          <ac:chgData name="Guest User" userId="S::urn:spo:anon#04e6f0e9cfbf338bc9e639ea1c638e4326d82b6a289a16966cd416e86b0c8d75::" providerId="AD" clId="Web-{1DB4258C-4AAA-A140-A33E-EFA57D991AA7}" dt="2021-06-15T22:42:22.373" v="778"/>
          <ac:spMkLst>
            <pc:docMk/>
            <pc:sldMk cId="356591734" sldId="262"/>
            <ac:spMk id="29" creationId="{C5176844-69C3-4F79-BE38-EA5BDDF4FEA4}"/>
          </ac:spMkLst>
        </pc:spChg>
        <pc:spChg chg="add">
          <ac:chgData name="Guest User" userId="S::urn:spo:anon#04e6f0e9cfbf338bc9e639ea1c638e4326d82b6a289a16966cd416e86b0c8d75::" providerId="AD" clId="Web-{1DB4258C-4AAA-A140-A33E-EFA57D991AA7}" dt="2021-06-15T22:42:22.373" v="778"/>
          <ac:spMkLst>
            <pc:docMk/>
            <pc:sldMk cId="356591734" sldId="262"/>
            <ac:spMk id="33" creationId="{A101E513-AF74-4E9D-A31F-99664250722D}"/>
          </ac:spMkLst>
        </pc:spChg>
        <pc:graphicFrameChg chg="add mod ord modGraphic">
          <ac:chgData name="Guest User" userId="S::urn:spo:anon#04e6f0e9cfbf338bc9e639ea1c638e4326d82b6a289a16966cd416e86b0c8d75::" providerId="AD" clId="Web-{1DB4258C-4AAA-A140-A33E-EFA57D991AA7}" dt="2021-06-15T22:48:52.400" v="834" actId="1076"/>
          <ac:graphicFrameMkLst>
            <pc:docMk/>
            <pc:sldMk cId="356591734" sldId="262"/>
            <ac:graphicFrameMk id="4" creationId="{71DDB760-DF74-4F0C-8451-05D8CAF4F022}"/>
          </ac:graphicFrameMkLst>
        </pc:graphicFrameChg>
        <pc:picChg chg="add del mod">
          <ac:chgData name="Guest User" userId="S::urn:spo:anon#04e6f0e9cfbf338bc9e639ea1c638e4326d82b6a289a16966cd416e86b0c8d75::" providerId="AD" clId="Web-{1DB4258C-4AAA-A140-A33E-EFA57D991AA7}" dt="2021-06-15T22:32:49.669" v="604"/>
          <ac:picMkLst>
            <pc:docMk/>
            <pc:sldMk cId="356591734" sldId="262"/>
            <ac:picMk id="5" creationId="{7C71A1E3-592A-4A7C-A7AE-1B17B6D57A9C}"/>
          </ac:picMkLst>
        </pc:picChg>
        <pc:cxnChg chg="add">
          <ac:chgData name="Guest User" userId="S::urn:spo:anon#04e6f0e9cfbf338bc9e639ea1c638e4326d82b6a289a16966cd416e86b0c8d75::" providerId="AD" clId="Web-{1DB4258C-4AAA-A140-A33E-EFA57D991AA7}" dt="2021-06-15T22:42:22.373" v="778"/>
          <ac:cxnSpMkLst>
            <pc:docMk/>
            <pc:sldMk cId="356591734" sldId="262"/>
            <ac:cxnSpMk id="31" creationId="{61A0812C-8DCE-4CA2-904B-A5A5C12CA4F3}"/>
          </ac:cxnSpMkLst>
        </pc:cxnChg>
      </pc:sldChg>
      <pc:sldChg chg="modSp del">
        <pc:chgData name="Guest User" userId="S::urn:spo:anon#04e6f0e9cfbf338bc9e639ea1c638e4326d82b6a289a16966cd416e86b0c8d75::" providerId="AD" clId="Web-{1DB4258C-4AAA-A140-A33E-EFA57D991AA7}" dt="2021-06-15T21:56:14.881" v="16"/>
        <pc:sldMkLst>
          <pc:docMk/>
          <pc:sldMk cId="3135665456" sldId="262"/>
        </pc:sldMkLst>
        <pc:graphicFrameChg chg="mod modGraphic">
          <ac:chgData name="Guest User" userId="S::urn:spo:anon#04e6f0e9cfbf338bc9e639ea1c638e4326d82b6a289a16966cd416e86b0c8d75::" providerId="AD" clId="Web-{1DB4258C-4AAA-A140-A33E-EFA57D991AA7}" dt="2021-06-15T21:56:08.100" v="15"/>
          <ac:graphicFrameMkLst>
            <pc:docMk/>
            <pc:sldMk cId="3135665456" sldId="262"/>
            <ac:graphicFrameMk id="5" creationId="{733CBE77-239B-4053-BB29-9A1625905E0D}"/>
          </ac:graphicFrameMkLst>
        </pc:graphicFrameChg>
      </pc:sldChg>
      <pc:sldChg chg="addSp delSp modSp new mod setBg setClrOvrMap">
        <pc:chgData name="Guest User" userId="S::urn:spo:anon#04e6f0e9cfbf338bc9e639ea1c638e4326d82b6a289a16966cd416e86b0c8d75::" providerId="AD" clId="Web-{1DB4258C-4AAA-A140-A33E-EFA57D991AA7}" dt="2021-06-15T23:22:56.099" v="884"/>
        <pc:sldMkLst>
          <pc:docMk/>
          <pc:sldMk cId="2575147178" sldId="263"/>
        </pc:sldMkLst>
        <pc:spChg chg="add del">
          <ac:chgData name="Guest User" userId="S::urn:spo:anon#04e6f0e9cfbf338bc9e639ea1c638e4326d82b6a289a16966cd416e86b0c8d75::" providerId="AD" clId="Web-{1DB4258C-4AAA-A140-A33E-EFA57D991AA7}" dt="2021-06-15T23:01:26.437" v="840"/>
          <ac:spMkLst>
            <pc:docMk/>
            <pc:sldMk cId="2575147178" sldId="263"/>
            <ac:spMk id="2" creationId="{9DA5E281-B68F-458C-BDE4-F8665EF4BCAD}"/>
          </ac:spMkLst>
        </pc:spChg>
        <pc:spChg chg="add del">
          <ac:chgData name="Guest User" userId="S::urn:spo:anon#04e6f0e9cfbf338bc9e639ea1c638e4326d82b6a289a16966cd416e86b0c8d75::" providerId="AD" clId="Web-{1DB4258C-4AAA-A140-A33E-EFA57D991AA7}" dt="2021-06-15T23:03:50.363" v="849"/>
          <ac:spMkLst>
            <pc:docMk/>
            <pc:sldMk cId="2575147178" sldId="263"/>
            <ac:spMk id="3" creationId="{51EADAEF-72E2-4BCE-B931-62715C1B53D9}"/>
          </ac:spMkLst>
        </pc:spChg>
        <pc:spChg chg="add del mod">
          <ac:chgData name="Guest User" userId="S::urn:spo:anon#04e6f0e9cfbf338bc9e639ea1c638e4326d82b6a289a16966cd416e86b0c8d75::" providerId="AD" clId="Web-{1DB4258C-4AAA-A140-A33E-EFA57D991AA7}" dt="2021-06-15T23:16:12.353" v="883" actId="20577"/>
          <ac:spMkLst>
            <pc:docMk/>
            <pc:sldMk cId="2575147178" sldId="263"/>
            <ac:spMk id="4" creationId="{8BAB738F-F90C-4C58-A1EF-A4931AB5B2A4}"/>
          </ac:spMkLst>
        </pc:spChg>
        <pc:spChg chg="add">
          <ac:chgData name="Guest User" userId="S::urn:spo:anon#04e6f0e9cfbf338bc9e639ea1c638e4326d82b6a289a16966cd416e86b0c8d75::" providerId="AD" clId="Web-{1DB4258C-4AAA-A140-A33E-EFA57D991AA7}" dt="2021-06-15T23:13:57.209" v="869"/>
          <ac:spMkLst>
            <pc:docMk/>
            <pc:sldMk cId="2575147178" sldId="263"/>
            <ac:spMk id="14" creationId="{72411438-92A5-42B0-9C54-EA4FB32ACB5E}"/>
          </ac:spMkLst>
        </pc:spChg>
        <pc:spChg chg="add">
          <ac:chgData name="Guest User" userId="S::urn:spo:anon#04e6f0e9cfbf338bc9e639ea1c638e4326d82b6a289a16966cd416e86b0c8d75::" providerId="AD" clId="Web-{1DB4258C-4AAA-A140-A33E-EFA57D991AA7}" dt="2021-06-15T23:13:57.209" v="869"/>
          <ac:spMkLst>
            <pc:docMk/>
            <pc:sldMk cId="2575147178" sldId="263"/>
            <ac:spMk id="15" creationId="{C5176844-69C3-4F79-BE38-EA5BDDF4FEA4}"/>
          </ac:spMkLst>
        </pc:spChg>
        <pc:spChg chg="add del">
          <ac:chgData name="Guest User" userId="S::urn:spo:anon#04e6f0e9cfbf338bc9e639ea1c638e4326d82b6a289a16966cd416e86b0c8d75::" providerId="AD" clId="Web-{1DB4258C-4AAA-A140-A33E-EFA57D991AA7}" dt="2021-06-15T23:13:57.193" v="868"/>
          <ac:spMkLst>
            <pc:docMk/>
            <pc:sldMk cId="2575147178" sldId="263"/>
            <ac:spMk id="16" creationId="{5232C860-FA92-4FF7-982D-4F8D46B6E9C1}"/>
          </ac:spMkLst>
        </pc:spChg>
        <pc:spChg chg="add">
          <ac:chgData name="Guest User" userId="S::urn:spo:anon#04e6f0e9cfbf338bc9e639ea1c638e4326d82b6a289a16966cd416e86b0c8d75::" providerId="AD" clId="Web-{1DB4258C-4AAA-A140-A33E-EFA57D991AA7}" dt="2021-06-15T23:13:57.209" v="869"/>
          <ac:spMkLst>
            <pc:docMk/>
            <pc:sldMk cId="2575147178" sldId="263"/>
            <ac:spMk id="17" creationId="{5EF13EA1-F66C-4347-AEBF-A5438DF27CF0}"/>
          </ac:spMkLst>
        </pc:spChg>
        <pc:spChg chg="add">
          <ac:chgData name="Guest User" userId="S::urn:spo:anon#04e6f0e9cfbf338bc9e639ea1c638e4326d82b6a289a16966cd416e86b0c8d75::" providerId="AD" clId="Web-{1DB4258C-4AAA-A140-A33E-EFA57D991AA7}" dt="2021-06-15T23:13:57.209" v="869"/>
          <ac:spMkLst>
            <pc:docMk/>
            <pc:sldMk cId="2575147178" sldId="263"/>
            <ac:spMk id="18" creationId="{A101E513-AF74-4E9D-A31F-99664250722D}"/>
          </ac:spMkLst>
        </pc:spChg>
        <pc:spChg chg="add del">
          <ac:chgData name="Guest User" userId="S::urn:spo:anon#04e6f0e9cfbf338bc9e639ea1c638e4326d82b6a289a16966cd416e86b0c8d75::" providerId="AD" clId="Web-{1DB4258C-4AAA-A140-A33E-EFA57D991AA7}" dt="2021-06-15T23:13:57.193" v="868"/>
          <ac:spMkLst>
            <pc:docMk/>
            <pc:sldMk cId="2575147178" sldId="263"/>
            <ac:spMk id="19" creationId="{72411438-92A5-42B0-9C54-EA4FB32ACB5E}"/>
          </ac:spMkLst>
        </pc:spChg>
        <pc:spChg chg="add del">
          <ac:chgData name="Guest User" userId="S::urn:spo:anon#04e6f0e9cfbf338bc9e639ea1c638e4326d82b6a289a16966cd416e86b0c8d75::" providerId="AD" clId="Web-{1DB4258C-4AAA-A140-A33E-EFA57D991AA7}" dt="2021-06-15T23:22:56.099" v="884"/>
          <ac:spMkLst>
            <pc:docMk/>
            <pc:sldMk cId="2575147178" sldId="263"/>
            <ac:spMk id="20" creationId="{697117E7-CF9B-4F33-9594-2C4F5EC2D993}"/>
          </ac:spMkLst>
        </pc:spChg>
        <pc:spChg chg="add del">
          <ac:chgData name="Guest User" userId="S::urn:spo:anon#04e6f0e9cfbf338bc9e639ea1c638e4326d82b6a289a16966cd416e86b0c8d75::" providerId="AD" clId="Web-{1DB4258C-4AAA-A140-A33E-EFA57D991AA7}" dt="2021-06-15T23:13:57.193" v="868"/>
          <ac:spMkLst>
            <pc:docMk/>
            <pc:sldMk cId="2575147178" sldId="263"/>
            <ac:spMk id="21" creationId="{C5176844-69C3-4F79-BE38-EA5BDDF4FEA4}"/>
          </ac:spMkLst>
        </pc:spChg>
        <pc:spChg chg="add del">
          <ac:chgData name="Guest User" userId="S::urn:spo:anon#04e6f0e9cfbf338bc9e639ea1c638e4326d82b6a289a16966cd416e86b0c8d75::" providerId="AD" clId="Web-{1DB4258C-4AAA-A140-A33E-EFA57D991AA7}" dt="2021-06-15T23:13:57.193" v="868"/>
          <ac:spMkLst>
            <pc:docMk/>
            <pc:sldMk cId="2575147178" sldId="263"/>
            <ac:spMk id="25" creationId="{CAF8A158-E51E-4253-820B-3970F73976B6}"/>
          </ac:spMkLst>
        </pc:spChg>
        <pc:spChg chg="add del">
          <ac:chgData name="Guest User" userId="S::urn:spo:anon#04e6f0e9cfbf338bc9e639ea1c638e4326d82b6a289a16966cd416e86b0c8d75::" providerId="AD" clId="Web-{1DB4258C-4AAA-A140-A33E-EFA57D991AA7}" dt="2021-06-15T23:13:57.193" v="868"/>
          <ac:spMkLst>
            <pc:docMk/>
            <pc:sldMk cId="2575147178" sldId="263"/>
            <ac:spMk id="27" creationId="{A101E513-AF74-4E9D-A31F-99664250722D}"/>
          </ac:spMkLst>
        </pc:spChg>
        <pc:picChg chg="add del mod ord">
          <ac:chgData name="Guest User" userId="S::urn:spo:anon#04e6f0e9cfbf338bc9e639ea1c638e4326d82b6a289a16966cd416e86b0c8d75::" providerId="AD" clId="Web-{1DB4258C-4AAA-A140-A33E-EFA57D991AA7}" dt="2021-06-15T22:59:03.183" v="839"/>
          <ac:picMkLst>
            <pc:docMk/>
            <pc:sldMk cId="2575147178" sldId="263"/>
            <ac:picMk id="5" creationId="{9F9913A5-41CD-48F4-BDFE-BE51956FD635}"/>
          </ac:picMkLst>
        </pc:picChg>
        <pc:picChg chg="add mod ord">
          <ac:chgData name="Guest User" userId="S::urn:spo:anon#04e6f0e9cfbf338bc9e639ea1c638e4326d82b6a289a16966cd416e86b0c8d75::" providerId="AD" clId="Web-{1DB4258C-4AAA-A140-A33E-EFA57D991AA7}" dt="2021-06-15T23:14:50.085" v="875" actId="14100"/>
          <ac:picMkLst>
            <pc:docMk/>
            <pc:sldMk cId="2575147178" sldId="263"/>
            <ac:picMk id="6" creationId="{0DE159FB-6401-4EA8-9E76-9FE9C1EF1938}"/>
          </ac:picMkLst>
        </pc:picChg>
        <pc:picChg chg="add del mod ord">
          <ac:chgData name="Guest User" userId="S::urn:spo:anon#04e6f0e9cfbf338bc9e639ea1c638e4326d82b6a289a16966cd416e86b0c8d75::" providerId="AD" clId="Web-{1DB4258C-4AAA-A140-A33E-EFA57D991AA7}" dt="2021-06-15T23:01:52.453" v="842"/>
          <ac:picMkLst>
            <pc:docMk/>
            <pc:sldMk cId="2575147178" sldId="263"/>
            <ac:picMk id="7" creationId="{F958C4F2-3D52-4C19-956C-9D375F96B90B}"/>
          </ac:picMkLst>
        </pc:picChg>
        <pc:picChg chg="add del mod ord">
          <ac:chgData name="Guest User" userId="S::urn:spo:anon#04e6f0e9cfbf338bc9e639ea1c638e4326d82b6a289a16966cd416e86b0c8d75::" providerId="AD" clId="Web-{1DB4258C-4AAA-A140-A33E-EFA57D991AA7}" dt="2021-06-15T23:02:24.314" v="846"/>
          <ac:picMkLst>
            <pc:docMk/>
            <pc:sldMk cId="2575147178" sldId="263"/>
            <ac:picMk id="8" creationId="{DEE9AC15-5CD5-44B0-8B5C-7B2579EA901C}"/>
          </ac:picMkLst>
        </pc:picChg>
        <pc:picChg chg="add del mod ord">
          <ac:chgData name="Guest User" userId="S::urn:spo:anon#04e6f0e9cfbf338bc9e639ea1c638e4326d82b6a289a16966cd416e86b0c8d75::" providerId="AD" clId="Web-{1DB4258C-4AAA-A140-A33E-EFA57D991AA7}" dt="2021-06-15T23:02:57.127" v="848"/>
          <ac:picMkLst>
            <pc:docMk/>
            <pc:sldMk cId="2575147178" sldId="263"/>
            <ac:picMk id="9" creationId="{F3B8BF04-351A-4E21-868A-5B433D40F71D}"/>
          </ac:picMkLst>
        </pc:picChg>
        <pc:picChg chg="add mod ord">
          <ac:chgData name="Guest User" userId="S::urn:spo:anon#04e6f0e9cfbf338bc9e639ea1c638e4326d82b6a289a16966cd416e86b0c8d75::" providerId="AD" clId="Web-{1DB4258C-4AAA-A140-A33E-EFA57D991AA7}" dt="2021-06-15T23:15:57.696" v="881" actId="14100"/>
          <ac:picMkLst>
            <pc:docMk/>
            <pc:sldMk cId="2575147178" sldId="263"/>
            <ac:picMk id="10" creationId="{07B37379-298A-4C08-9BA7-D4BF87024A3E}"/>
          </ac:picMkLst>
        </pc:picChg>
        <pc:picChg chg="add del mod">
          <ac:chgData name="Guest User" userId="S::urn:spo:anon#04e6f0e9cfbf338bc9e639ea1c638e4326d82b6a289a16966cd416e86b0c8d75::" providerId="AD" clId="Web-{1DB4258C-4AAA-A140-A33E-EFA57D991AA7}" dt="2021-06-15T23:07:14.556" v="851"/>
          <ac:picMkLst>
            <pc:docMk/>
            <pc:sldMk cId="2575147178" sldId="263"/>
            <ac:picMk id="11" creationId="{E1943E05-EF7F-48D5-A285-FD313C20BE02}"/>
          </ac:picMkLst>
        </pc:picChg>
        <pc:picChg chg="add mod">
          <ac:chgData name="Guest User" userId="S::urn:spo:anon#04e6f0e9cfbf338bc9e639ea1c638e4326d82b6a289a16966cd416e86b0c8d75::" providerId="AD" clId="Web-{1DB4258C-4AAA-A140-A33E-EFA57D991AA7}" dt="2021-06-15T23:13:57.209" v="869"/>
          <ac:picMkLst>
            <pc:docMk/>
            <pc:sldMk cId="2575147178" sldId="263"/>
            <ac:picMk id="12" creationId="{330E6EBA-B1EE-4251-B9D1-838A6994BE8A}"/>
          </ac:picMkLst>
        </pc:picChg>
        <pc:picChg chg="add mod ord">
          <ac:chgData name="Guest User" userId="S::urn:spo:anon#04e6f0e9cfbf338bc9e639ea1c638e4326d82b6a289a16966cd416e86b0c8d75::" providerId="AD" clId="Web-{1DB4258C-4AAA-A140-A33E-EFA57D991AA7}" dt="2021-06-15T23:22:56.099" v="884"/>
          <ac:picMkLst>
            <pc:docMk/>
            <pc:sldMk cId="2575147178" sldId="263"/>
            <ac:picMk id="13" creationId="{36EDA8B4-DCD0-42F9-BCEF-11532EBAEF3E}"/>
          </ac:picMkLst>
        </pc:picChg>
        <pc:cxnChg chg="add del">
          <ac:chgData name="Guest User" userId="S::urn:spo:anon#04e6f0e9cfbf338bc9e639ea1c638e4326d82b6a289a16966cd416e86b0c8d75::" providerId="AD" clId="Web-{1DB4258C-4AAA-A140-A33E-EFA57D991AA7}" dt="2021-06-15T23:13:57.193" v="868"/>
          <ac:cxnSpMkLst>
            <pc:docMk/>
            <pc:sldMk cId="2575147178" sldId="263"/>
            <ac:cxnSpMk id="23" creationId="{33862825-C012-4895-A17E-F3D1F62D89DD}"/>
          </ac:cxnSpMkLst>
        </pc:cxnChg>
      </pc:sldChg>
    </pc:docChg>
  </pc:docChgLst>
  <pc:docChgLst>
    <pc:chgData name="Guest User" userId="S::urn:spo:anon#04e6f0e9cfbf338bc9e639ea1c638e4326d82b6a289a16966cd416e86b0c8d75::" providerId="AD" clId="Web-{5EC9C423-3252-0ECA-F304-4964A53EDA58}"/>
    <pc:docChg chg="addSld delSld modSld addMainMaster delMainMaster">
      <pc:chgData name="Guest User" userId="S::urn:spo:anon#04e6f0e9cfbf338bc9e639ea1c638e4326d82b6a289a16966cd416e86b0c8d75::" providerId="AD" clId="Web-{5EC9C423-3252-0ECA-F304-4964A53EDA58}" dt="2021-06-14T01:55:05.346" v="85"/>
      <pc:docMkLst>
        <pc:docMk/>
      </pc:docMkLst>
      <pc:sldChg chg="addSp delSp modSp mod setBg modClrScheme addAnim chgLayout">
        <pc:chgData name="Guest User" userId="S::urn:spo:anon#04e6f0e9cfbf338bc9e639ea1c638e4326d82b6a289a16966cd416e86b0c8d75::" providerId="AD" clId="Web-{5EC9C423-3252-0ECA-F304-4964A53EDA58}" dt="2021-06-14T01:54:35.549" v="83" actId="1076"/>
        <pc:sldMkLst>
          <pc:docMk/>
          <pc:sldMk cId="109857222" sldId="256"/>
        </pc:sldMkLst>
        <pc:spChg chg="mod">
          <ac:chgData name="Guest User" userId="S::urn:spo:anon#04e6f0e9cfbf338bc9e639ea1c638e4326d82b6a289a16966cd416e86b0c8d75::" providerId="AD" clId="Web-{5EC9C423-3252-0ECA-F304-4964A53EDA58}" dt="2021-06-14T01:52:12.982" v="51" actId="14100"/>
          <ac:spMkLst>
            <pc:docMk/>
            <pc:sldMk cId="109857222" sldId="256"/>
            <ac:spMk id="2" creationId="{00000000-0000-0000-0000-000000000000}"/>
          </ac:spMkLst>
        </pc:spChg>
        <pc:spChg chg="mod">
          <ac:chgData name="Guest User" userId="S::urn:spo:anon#04e6f0e9cfbf338bc9e639ea1c638e4326d82b6a289a16966cd416e86b0c8d75::" providerId="AD" clId="Web-{5EC9C423-3252-0ECA-F304-4964A53EDA58}" dt="2021-06-14T01:54:35.549" v="83" actId="1076"/>
          <ac:spMkLst>
            <pc:docMk/>
            <pc:sldMk cId="109857222" sldId="256"/>
            <ac:spMk id="3" creationId="{00000000-0000-0000-0000-000000000000}"/>
          </ac:spMkLst>
        </pc:spChg>
        <pc:spChg chg="add del mod">
          <ac:chgData name="Guest User" userId="S::urn:spo:anon#04e6f0e9cfbf338bc9e639ea1c638e4326d82b6a289a16966cd416e86b0c8d75::" providerId="AD" clId="Web-{5EC9C423-3252-0ECA-F304-4964A53EDA58}" dt="2021-06-14T01:44:40.391" v="8"/>
          <ac:spMkLst>
            <pc:docMk/>
            <pc:sldMk cId="109857222" sldId="256"/>
            <ac:spMk id="5" creationId="{862DDB98-BE94-4449-8942-6D3A5C55F086}"/>
          </ac:spMkLst>
        </pc:spChg>
        <pc:spChg chg="add del">
          <ac:chgData name="Guest User" userId="S::urn:spo:anon#04e6f0e9cfbf338bc9e639ea1c638e4326d82b6a289a16966cd416e86b0c8d75::" providerId="AD" clId="Web-{5EC9C423-3252-0ECA-F304-4964A53EDA58}" dt="2021-06-14T01:47:33.991" v="16"/>
          <ac:spMkLst>
            <pc:docMk/>
            <pc:sldMk cId="109857222" sldId="256"/>
            <ac:spMk id="10" creationId="{BA6285CA-6AFA-4F27-AFB5-1B32CDE09B1A}"/>
          </ac:spMkLst>
        </pc:spChg>
        <pc:spChg chg="add del">
          <ac:chgData name="Guest User" userId="S::urn:spo:anon#04e6f0e9cfbf338bc9e639ea1c638e4326d82b6a289a16966cd416e86b0c8d75::" providerId="AD" clId="Web-{5EC9C423-3252-0ECA-F304-4964A53EDA58}" dt="2021-06-14T01:47:33.991" v="16"/>
          <ac:spMkLst>
            <pc:docMk/>
            <pc:sldMk cId="109857222" sldId="256"/>
            <ac:spMk id="12" creationId="{F8DD0EAF-BF73-48D8-A426-3085C4B88FAA}"/>
          </ac:spMkLst>
        </pc:spChg>
        <pc:spChg chg="add del">
          <ac:chgData name="Guest User" userId="S::urn:spo:anon#04e6f0e9cfbf338bc9e639ea1c638e4326d82b6a289a16966cd416e86b0c8d75::" providerId="AD" clId="Web-{5EC9C423-3252-0ECA-F304-4964A53EDA58}" dt="2021-06-14T01:47:33.991" v="16"/>
          <ac:spMkLst>
            <pc:docMk/>
            <pc:sldMk cId="109857222" sldId="256"/>
            <ac:spMk id="14" creationId="{7BCC6446-8462-4A63-9B6F-8F57EC40F648}"/>
          </ac:spMkLst>
        </pc:spChg>
        <pc:spChg chg="add del">
          <ac:chgData name="Guest User" userId="S::urn:spo:anon#04e6f0e9cfbf338bc9e639ea1c638e4326d82b6a289a16966cd416e86b0c8d75::" providerId="AD" clId="Web-{5EC9C423-3252-0ECA-F304-4964A53EDA58}" dt="2021-06-14T01:48:36.086" v="22"/>
          <ac:spMkLst>
            <pc:docMk/>
            <pc:sldMk cId="109857222" sldId="256"/>
            <ac:spMk id="47" creationId="{8638A98B-4B4B-4607-B11F-7DCA0D7CCE17}"/>
          </ac:spMkLst>
        </pc:spChg>
        <pc:spChg chg="add del">
          <ac:chgData name="Guest User" userId="S::urn:spo:anon#04e6f0e9cfbf338bc9e639ea1c638e4326d82b6a289a16966cd416e86b0c8d75::" providerId="AD" clId="Web-{5EC9C423-3252-0ECA-F304-4964A53EDA58}" dt="2021-06-14T01:48:36.086" v="22"/>
          <ac:spMkLst>
            <pc:docMk/>
            <pc:sldMk cId="109857222" sldId="256"/>
            <ac:spMk id="48" creationId="{8E3B9B0E-204E-4BFD-B58A-E71D9CDC37F3}"/>
          </ac:spMkLst>
        </pc:spChg>
        <pc:spChg chg="add del">
          <ac:chgData name="Guest User" userId="S::urn:spo:anon#04e6f0e9cfbf338bc9e639ea1c638e4326d82b6a289a16966cd416e86b0c8d75::" providerId="AD" clId="Web-{5EC9C423-3252-0ECA-F304-4964A53EDA58}" dt="2021-06-14T01:47:33.960" v="15"/>
          <ac:spMkLst>
            <pc:docMk/>
            <pc:sldMk cId="109857222" sldId="256"/>
            <ac:spMk id="50" creationId="{1DB043B4-68C6-45B9-82AC-A5800EADB8DB}"/>
          </ac:spMkLst>
        </pc:spChg>
        <pc:spChg chg="add del">
          <ac:chgData name="Guest User" userId="S::urn:spo:anon#04e6f0e9cfbf338bc9e639ea1c638e4326d82b6a289a16966cd416e86b0c8d75::" providerId="AD" clId="Web-{5EC9C423-3252-0ECA-F304-4964A53EDA58}" dt="2021-06-14T01:47:33.960" v="15"/>
          <ac:spMkLst>
            <pc:docMk/>
            <pc:sldMk cId="109857222" sldId="256"/>
            <ac:spMk id="56" creationId="{41AC6C06-99FE-4BA1-BC82-8406A424CD67}"/>
          </ac:spMkLst>
        </pc:spChg>
        <pc:spChg chg="add del">
          <ac:chgData name="Guest User" userId="S::urn:spo:anon#04e6f0e9cfbf338bc9e639ea1c638e4326d82b6a289a16966cd416e86b0c8d75::" providerId="AD" clId="Web-{5EC9C423-3252-0ECA-F304-4964A53EDA58}" dt="2021-06-14T01:47:33.960" v="15"/>
          <ac:spMkLst>
            <pc:docMk/>
            <pc:sldMk cId="109857222" sldId="256"/>
            <ac:spMk id="58" creationId="{7AEC842D-C905-4DEA-B1C3-CA51995C572A}"/>
          </ac:spMkLst>
        </pc:spChg>
        <pc:spChg chg="add del">
          <ac:chgData name="Guest User" userId="S::urn:spo:anon#04e6f0e9cfbf338bc9e639ea1c638e4326d82b6a289a16966cd416e86b0c8d75::" providerId="AD" clId="Web-{5EC9C423-3252-0ECA-F304-4964A53EDA58}" dt="2021-06-14T01:51:47.700" v="35"/>
          <ac:spMkLst>
            <pc:docMk/>
            <pc:sldMk cId="109857222" sldId="256"/>
            <ac:spMk id="59" creationId="{742DFF2D-EA41-4CBE-9659-C2917E4882E5}"/>
          </ac:spMkLst>
        </pc:spChg>
        <pc:spChg chg="add">
          <ac:chgData name="Guest User" userId="S::urn:spo:anon#04e6f0e9cfbf338bc9e639ea1c638e4326d82b6a289a16966cd416e86b0c8d75::" providerId="AD" clId="Web-{5EC9C423-3252-0ECA-F304-4964A53EDA58}" dt="2021-06-14T01:51:47.700" v="35"/>
          <ac:spMkLst>
            <pc:docMk/>
            <pc:sldMk cId="109857222" sldId="256"/>
            <ac:spMk id="64" creationId="{55B419A7-F817-4767-8CCB-FB0E189C4ACD}"/>
          </ac:spMkLst>
        </pc:spChg>
        <pc:spChg chg="add">
          <ac:chgData name="Guest User" userId="S::urn:spo:anon#04e6f0e9cfbf338bc9e639ea1c638e4326d82b6a289a16966cd416e86b0c8d75::" providerId="AD" clId="Web-{5EC9C423-3252-0ECA-F304-4964A53EDA58}" dt="2021-06-14T01:51:47.700" v="35"/>
          <ac:spMkLst>
            <pc:docMk/>
            <pc:sldMk cId="109857222" sldId="256"/>
            <ac:spMk id="66" creationId="{ADA271CD-3011-4A05-B4A3-80F1794684F2}"/>
          </ac:spMkLst>
        </pc:spChg>
        <pc:grpChg chg="add del">
          <ac:chgData name="Guest User" userId="S::urn:spo:anon#04e6f0e9cfbf338bc9e639ea1c638e4326d82b6a289a16966cd416e86b0c8d75::" providerId="AD" clId="Web-{5EC9C423-3252-0ECA-F304-4964A53EDA58}" dt="2021-06-14T01:47:33.991" v="16"/>
          <ac:grpSpMkLst>
            <pc:docMk/>
            <pc:sldMk cId="109857222" sldId="256"/>
            <ac:grpSpMk id="16" creationId="{8118ECEF-CA6A-4CB6-BCA5-59B2DB40C4AB}"/>
          </ac:grpSpMkLst>
        </pc:grpChg>
        <pc:grpChg chg="add del">
          <ac:chgData name="Guest User" userId="S::urn:spo:anon#04e6f0e9cfbf338bc9e639ea1c638e4326d82b6a289a16966cd416e86b0c8d75::" providerId="AD" clId="Web-{5EC9C423-3252-0ECA-F304-4964A53EDA58}" dt="2021-06-14T01:47:33.960" v="15"/>
          <ac:grpSpMkLst>
            <pc:docMk/>
            <pc:sldMk cId="109857222" sldId="256"/>
            <ac:grpSpMk id="52" creationId="{4592A8CB-0B0A-43A5-86F4-712B0C469671}"/>
          </ac:grpSpMkLst>
        </pc:grpChg>
        <pc:picChg chg="add del mod">
          <ac:chgData name="Guest User" userId="S::urn:spo:anon#04e6f0e9cfbf338bc9e639ea1c638e4326d82b6a289a16966cd416e86b0c8d75::" providerId="AD" clId="Web-{5EC9C423-3252-0ECA-F304-4964A53EDA58}" dt="2021-06-14T01:44:40.391" v="8"/>
          <ac:picMkLst>
            <pc:docMk/>
            <pc:sldMk cId="109857222" sldId="256"/>
            <ac:picMk id="4" creationId="{58ADF127-35B4-4F0E-BA36-BBB6E450A522}"/>
          </ac:picMkLst>
        </pc:picChg>
        <pc:picChg chg="add mod ord modCrop">
          <ac:chgData name="Guest User" userId="S::urn:spo:anon#04e6f0e9cfbf338bc9e639ea1c638e4326d82b6a289a16966cd416e86b0c8d75::" providerId="AD" clId="Web-{5EC9C423-3252-0ECA-F304-4964A53EDA58}" dt="2021-06-14T01:51:47.700" v="35"/>
          <ac:picMkLst>
            <pc:docMk/>
            <pc:sldMk cId="109857222" sldId="256"/>
            <ac:picMk id="7" creationId="{58C706B9-2E40-4B48-9367-BE101DC197B6}"/>
          </ac:picMkLst>
        </pc:picChg>
        <pc:cxnChg chg="add del">
          <ac:chgData name="Guest User" userId="S::urn:spo:anon#04e6f0e9cfbf338bc9e639ea1c638e4326d82b6a289a16966cd416e86b0c8d75::" providerId="AD" clId="Web-{5EC9C423-3252-0ECA-F304-4964A53EDA58}" dt="2021-06-14T01:48:36.086" v="22"/>
          <ac:cxnSpMkLst>
            <pc:docMk/>
            <pc:sldMk cId="109857222" sldId="256"/>
            <ac:cxnSpMk id="54" creationId="{43F94007-F0C4-467F-8ED4-3E4844BFDA4B}"/>
          </ac:cxnSpMkLst>
        </pc:cxnChg>
      </pc:sldChg>
      <pc:sldChg chg="new del">
        <pc:chgData name="Guest User" userId="S::urn:spo:anon#04e6f0e9cfbf338bc9e639ea1c638e4326d82b6a289a16966cd416e86b0c8d75::" providerId="AD" clId="Web-{5EC9C423-3252-0ECA-F304-4964A53EDA58}" dt="2021-06-14T01:51:08.918" v="24"/>
        <pc:sldMkLst>
          <pc:docMk/>
          <pc:sldMk cId="804262689" sldId="257"/>
        </pc:sldMkLst>
      </pc:sldChg>
      <pc:sldChg chg="addSp modSp new mod setBg">
        <pc:chgData name="Guest User" userId="S::urn:spo:anon#04e6f0e9cfbf338bc9e639ea1c638e4326d82b6a289a16966cd416e86b0c8d75::" providerId="AD" clId="Web-{5EC9C423-3252-0ECA-F304-4964A53EDA58}" dt="2021-06-14T01:55:05.346" v="85"/>
        <pc:sldMkLst>
          <pc:docMk/>
          <pc:sldMk cId="1249628766" sldId="257"/>
        </pc:sldMkLst>
        <pc:spChg chg="mod">
          <ac:chgData name="Guest User" userId="S::urn:spo:anon#04e6f0e9cfbf338bc9e639ea1c638e4326d82b6a289a16966cd416e86b0c8d75::" providerId="AD" clId="Web-{5EC9C423-3252-0ECA-F304-4964A53EDA58}" dt="2021-06-14T01:55:05.346" v="85"/>
          <ac:spMkLst>
            <pc:docMk/>
            <pc:sldMk cId="1249628766" sldId="257"/>
            <ac:spMk id="2" creationId="{203642B8-F02A-4174-AFBD-DA4918704046}"/>
          </ac:spMkLst>
        </pc:spChg>
        <pc:spChg chg="mod">
          <ac:chgData name="Guest User" userId="S::urn:spo:anon#04e6f0e9cfbf338bc9e639ea1c638e4326d82b6a289a16966cd416e86b0c8d75::" providerId="AD" clId="Web-{5EC9C423-3252-0ECA-F304-4964A53EDA58}" dt="2021-06-14T01:55:05.346" v="85"/>
          <ac:spMkLst>
            <pc:docMk/>
            <pc:sldMk cId="1249628766" sldId="257"/>
            <ac:spMk id="3" creationId="{BF0538AC-1611-4E5B-9DBE-EA1B0ECFA943}"/>
          </ac:spMkLst>
        </pc:spChg>
        <pc:spChg chg="add">
          <ac:chgData name="Guest User" userId="S::urn:spo:anon#04e6f0e9cfbf338bc9e639ea1c638e4326d82b6a289a16966cd416e86b0c8d75::" providerId="AD" clId="Web-{5EC9C423-3252-0ECA-F304-4964A53EDA58}" dt="2021-06-14T01:55:05.346" v="85"/>
          <ac:spMkLst>
            <pc:docMk/>
            <pc:sldMk cId="1249628766" sldId="257"/>
            <ac:spMk id="8" creationId="{C5176844-69C3-4F79-BE38-EA5BDDF4FEA4}"/>
          </ac:spMkLst>
        </pc:spChg>
        <pc:spChg chg="add">
          <ac:chgData name="Guest User" userId="S::urn:spo:anon#04e6f0e9cfbf338bc9e639ea1c638e4326d82b6a289a16966cd416e86b0c8d75::" providerId="AD" clId="Web-{5EC9C423-3252-0ECA-F304-4964A53EDA58}" dt="2021-06-14T01:55:05.346" v="85"/>
          <ac:spMkLst>
            <pc:docMk/>
            <pc:sldMk cId="1249628766" sldId="257"/>
            <ac:spMk id="10" creationId="{1CF1AAE4-D0BC-430F-A613-7BBAAECA0C2D}"/>
          </ac:spMkLst>
        </pc:spChg>
        <pc:spChg chg="add">
          <ac:chgData name="Guest User" userId="S::urn:spo:anon#04e6f0e9cfbf338bc9e639ea1c638e4326d82b6a289a16966cd416e86b0c8d75::" providerId="AD" clId="Web-{5EC9C423-3252-0ECA-F304-4964A53EDA58}" dt="2021-06-14T01:55:05.346" v="85"/>
          <ac:spMkLst>
            <pc:docMk/>
            <pc:sldMk cId="1249628766" sldId="257"/>
            <ac:spMk id="12" creationId="{A101E513-AF74-4E9D-A31F-99664250722D}"/>
          </ac:spMkLst>
        </pc:spChg>
      </pc:sldChg>
      <pc:sldMasterChg chg="del delSldLayout">
        <pc:chgData name="Guest User" userId="S::urn:spo:anon#04e6f0e9cfbf338bc9e639ea1c638e4326d82b6a289a16966cd416e86b0c8d75::" providerId="AD" clId="Web-{5EC9C423-3252-0ECA-F304-4964A53EDA58}" dt="2021-06-14T01:44:14.780" v="7"/>
        <pc:sldMasterMkLst>
          <pc:docMk/>
          <pc:sldMasterMk cId="2460954070" sldId="2147483660"/>
        </pc:sldMasterMkLst>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2385387890" sldId="2147483661"/>
          </pc:sldLayoutMkLst>
        </pc:sldLayoutChg>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949138452" sldId="2147483662"/>
          </pc:sldLayoutMkLst>
        </pc:sldLayoutChg>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2591524520" sldId="2147483663"/>
          </pc:sldLayoutMkLst>
        </pc:sldLayoutChg>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1203092039" sldId="2147483664"/>
          </pc:sldLayoutMkLst>
        </pc:sldLayoutChg>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3733172339" sldId="2147483665"/>
          </pc:sldLayoutMkLst>
        </pc:sldLayoutChg>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3210312558" sldId="2147483666"/>
          </pc:sldLayoutMkLst>
        </pc:sldLayoutChg>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3146388984" sldId="2147483667"/>
          </pc:sldLayoutMkLst>
        </pc:sldLayoutChg>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3171841454" sldId="2147483668"/>
          </pc:sldLayoutMkLst>
        </pc:sldLayoutChg>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1718958274" sldId="2147483669"/>
          </pc:sldLayoutMkLst>
        </pc:sldLayoutChg>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2202905451" sldId="2147483670"/>
          </pc:sldLayoutMkLst>
        </pc:sldLayoutChg>
        <pc:sldLayoutChg chg="del">
          <pc:chgData name="Guest User" userId="S::urn:spo:anon#04e6f0e9cfbf338bc9e639ea1c638e4326d82b6a289a16966cd416e86b0c8d75::" providerId="AD" clId="Web-{5EC9C423-3252-0ECA-F304-4964A53EDA58}" dt="2021-06-14T01:44:14.780" v="7"/>
          <pc:sldLayoutMkLst>
            <pc:docMk/>
            <pc:sldMasterMk cId="2460954070" sldId="2147483660"/>
            <pc:sldLayoutMk cId="3479445657" sldId="2147483671"/>
          </pc:sldLayoutMkLst>
        </pc:sldLayoutChg>
      </pc:sldMasterChg>
      <pc:sldMasterChg chg="add del addSldLayout delSldLayout">
        <pc:chgData name="Guest User" userId="S::urn:spo:anon#04e6f0e9cfbf338bc9e639ea1c638e4326d82b6a289a16966cd416e86b0c8d75::" providerId="AD" clId="Web-{5EC9C423-3252-0ECA-F304-4964A53EDA58}" dt="2021-06-14T01:47:33.991" v="16"/>
        <pc:sldMasterMkLst>
          <pc:docMk/>
          <pc:sldMasterMk cId="4101340184" sldId="2147483711"/>
        </pc:sldMasterMkLst>
        <pc:sldLayoutChg chg="add del">
          <pc:chgData name="Guest User" userId="S::urn:spo:anon#04e6f0e9cfbf338bc9e639ea1c638e4326d82b6a289a16966cd416e86b0c8d75::" providerId="AD" clId="Web-{5EC9C423-3252-0ECA-F304-4964A53EDA58}" dt="2021-06-14T01:47:33.991" v="16"/>
          <pc:sldLayoutMkLst>
            <pc:docMk/>
            <pc:sldMasterMk cId="4101340184" sldId="2147483711"/>
            <pc:sldLayoutMk cId="1519088770" sldId="2147483706"/>
          </pc:sldLayoutMkLst>
        </pc:sldLayoutChg>
      </pc:sldMasterChg>
      <pc:sldMasterChg chg="add del addSldLayout delSldLayout">
        <pc:chgData name="Guest User" userId="S::urn:spo:anon#04e6f0e9cfbf338bc9e639ea1c638e4326d82b6a289a16966cd416e86b0c8d75::" providerId="AD" clId="Web-{5EC9C423-3252-0ECA-F304-4964A53EDA58}" dt="2021-06-14T01:48:36.086" v="22"/>
        <pc:sldMasterMkLst>
          <pc:docMk/>
          <pc:sldMasterMk cId="1701105260" sldId="2147483748"/>
        </pc:sldMasterMkLst>
        <pc:sldLayoutChg chg="add del">
          <pc:chgData name="Guest User" userId="S::urn:spo:anon#04e6f0e9cfbf338bc9e639ea1c638e4326d82b6a289a16966cd416e86b0c8d75::" providerId="AD" clId="Web-{5EC9C423-3252-0ECA-F304-4964A53EDA58}" dt="2021-06-14T01:48:36.086" v="22"/>
          <pc:sldLayoutMkLst>
            <pc:docMk/>
            <pc:sldMasterMk cId="1701105260" sldId="2147483748"/>
            <pc:sldLayoutMk cId="2960246773" sldId="2147483743"/>
          </pc:sldLayoutMkLst>
        </pc:sldLayoutChg>
      </pc:sldMasterChg>
      <pc:sldMasterChg chg="add del addSldLayout delSldLayout">
        <pc:chgData name="Guest User" userId="S::urn:spo:anon#04e6f0e9cfbf338bc9e639ea1c638e4326d82b6a289a16966cd416e86b0c8d75::" providerId="AD" clId="Web-{5EC9C423-3252-0ECA-F304-4964A53EDA58}" dt="2021-06-14T01:51:47.700" v="35"/>
        <pc:sldMasterMkLst>
          <pc:docMk/>
          <pc:sldMasterMk cId="2536318744" sldId="2147483798"/>
        </pc:sldMasterMkLst>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4093235732" sldId="2147483787"/>
          </pc:sldLayoutMkLst>
        </pc:sldLayoutChg>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668529226" sldId="2147483788"/>
          </pc:sldLayoutMkLst>
        </pc:sldLayoutChg>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3162861876" sldId="2147483789"/>
          </pc:sldLayoutMkLst>
        </pc:sldLayoutChg>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3877408177" sldId="2147483790"/>
          </pc:sldLayoutMkLst>
        </pc:sldLayoutChg>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2780918921" sldId="2147483791"/>
          </pc:sldLayoutMkLst>
        </pc:sldLayoutChg>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3296771086" sldId="2147483792"/>
          </pc:sldLayoutMkLst>
        </pc:sldLayoutChg>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2255986707" sldId="2147483793"/>
          </pc:sldLayoutMkLst>
        </pc:sldLayoutChg>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2772608454" sldId="2147483794"/>
          </pc:sldLayoutMkLst>
        </pc:sldLayoutChg>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1271361048" sldId="2147483795"/>
          </pc:sldLayoutMkLst>
        </pc:sldLayoutChg>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885809986" sldId="2147483796"/>
          </pc:sldLayoutMkLst>
        </pc:sldLayoutChg>
        <pc:sldLayoutChg chg="add del">
          <pc:chgData name="Guest User" userId="S::urn:spo:anon#04e6f0e9cfbf338bc9e639ea1c638e4326d82b6a289a16966cd416e86b0c8d75::" providerId="AD" clId="Web-{5EC9C423-3252-0ECA-F304-4964A53EDA58}" dt="2021-06-14T01:51:47.700" v="35"/>
          <pc:sldLayoutMkLst>
            <pc:docMk/>
            <pc:sldMasterMk cId="2536318744" sldId="2147483798"/>
            <pc:sldLayoutMk cId="3421656068" sldId="2147483797"/>
          </pc:sldLayoutMkLst>
        </pc:sldLayoutChg>
      </pc:sldMasterChg>
      <pc:sldMasterChg chg="add del addSldLayout delSldLayout">
        <pc:chgData name="Guest User" userId="S::urn:spo:anon#04e6f0e9cfbf338bc9e639ea1c638e4326d82b6a289a16966cd416e86b0c8d75::" providerId="AD" clId="Web-{5EC9C423-3252-0ECA-F304-4964A53EDA58}" dt="2021-06-14T01:47:33.960" v="15"/>
        <pc:sldMasterMkLst>
          <pc:docMk/>
          <pc:sldMasterMk cId="1769983593" sldId="2147483800"/>
        </pc:sldMasterMkLst>
        <pc:sldLayoutChg chg="add del">
          <pc:chgData name="Guest User" userId="S::urn:spo:anon#04e6f0e9cfbf338bc9e639ea1c638e4326d82b6a289a16966cd416e86b0c8d75::" providerId="AD" clId="Web-{5EC9C423-3252-0ECA-F304-4964A53EDA58}" dt="2021-06-14T01:47:33.960" v="15"/>
          <pc:sldLayoutMkLst>
            <pc:docMk/>
            <pc:sldMasterMk cId="1769983593" sldId="2147483800"/>
            <pc:sldLayoutMk cId="2389381889" sldId="2147483795"/>
          </pc:sldLayoutMkLst>
        </pc:sldLayoutChg>
      </pc:sldMasterChg>
      <pc:sldMasterChg chg="add addSldLayout">
        <pc:chgData name="Guest User" userId="S::urn:spo:anon#04e6f0e9cfbf338bc9e639ea1c638e4326d82b6a289a16966cd416e86b0c8d75::" providerId="AD" clId="Web-{5EC9C423-3252-0ECA-F304-4964A53EDA58}" dt="2021-06-14T01:51:47.700" v="35"/>
        <pc:sldMasterMkLst>
          <pc:docMk/>
          <pc:sldMasterMk cId="1862764623" sldId="2147483848"/>
        </pc:sldMasterMkLst>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4277353223" sldId="2147483837"/>
          </pc:sldLayoutMkLst>
        </pc:sldLayoutChg>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2451433432" sldId="2147483838"/>
          </pc:sldLayoutMkLst>
        </pc:sldLayoutChg>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222528816" sldId="2147483839"/>
          </pc:sldLayoutMkLst>
        </pc:sldLayoutChg>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2994397103" sldId="2147483840"/>
          </pc:sldLayoutMkLst>
        </pc:sldLayoutChg>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2214514748" sldId="2147483841"/>
          </pc:sldLayoutMkLst>
        </pc:sldLayoutChg>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3524890781" sldId="2147483842"/>
          </pc:sldLayoutMkLst>
        </pc:sldLayoutChg>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95031384" sldId="2147483843"/>
          </pc:sldLayoutMkLst>
        </pc:sldLayoutChg>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3941326043" sldId="2147483844"/>
          </pc:sldLayoutMkLst>
        </pc:sldLayoutChg>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2854270484" sldId="2147483845"/>
          </pc:sldLayoutMkLst>
        </pc:sldLayoutChg>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158491543" sldId="2147483846"/>
          </pc:sldLayoutMkLst>
        </pc:sldLayoutChg>
        <pc:sldLayoutChg chg="add">
          <pc:chgData name="Guest User" userId="S::urn:spo:anon#04e6f0e9cfbf338bc9e639ea1c638e4326d82b6a289a16966cd416e86b0c8d75::" providerId="AD" clId="Web-{5EC9C423-3252-0ECA-F304-4964A53EDA58}" dt="2021-06-14T01:51:47.700" v="35"/>
          <pc:sldLayoutMkLst>
            <pc:docMk/>
            <pc:sldMasterMk cId="1862764623" sldId="2147483848"/>
            <pc:sldLayoutMk cId="317365258" sldId="214748384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a:t>Number of Delivery Orders in Past 60 Days</a:t>
            </a:r>
          </a:p>
        </c:rich>
      </c:tx>
      <c:layout>
        <c:manualLayout>
          <c:xMode val="edge"/>
          <c:yMode val="edge"/>
          <c:x val="0.14221750335677291"/>
          <c:y val="4.885859057830105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6026941127878662E-2"/>
          <c:y val="0.17053886443822064"/>
          <c:w val="0.84401920521474716"/>
          <c:h val="0.58440994770696875"/>
        </c:manualLayout>
      </c:layout>
      <c:barChart>
        <c:barDir val="col"/>
        <c:grouping val="clustered"/>
        <c:varyColors val="0"/>
        <c:ser>
          <c:idx val="0"/>
          <c:order val="0"/>
          <c:tx>
            <c:strRef>
              <c:f>Sheet1!$B$1</c:f>
              <c:strCache>
                <c:ptCount val="1"/>
                <c:pt idx="0">
                  <c:v>National Delivery</c:v>
                </c:pt>
              </c:strCache>
            </c:strRef>
          </c:tx>
          <c:spPr>
            <a:solidFill>
              <a:schemeClr val="accent1"/>
            </a:solidFill>
            <a:ln>
              <a:noFill/>
            </a:ln>
            <a:effectLst/>
          </c:spPr>
          <c:invertIfNegative val="0"/>
          <c:cat>
            <c:strRef>
              <c:f>Sheet1!$A$2:$A$6</c:f>
              <c:strCache>
                <c:ptCount val="4"/>
                <c:pt idx="0">
                  <c:v>7+</c:v>
                </c:pt>
                <c:pt idx="1">
                  <c:v>3-6 </c:v>
                </c:pt>
                <c:pt idx="2">
                  <c:v>1-2</c:v>
                </c:pt>
                <c:pt idx="3">
                  <c:v>0</c:v>
                </c:pt>
              </c:strCache>
              <c:extLst/>
            </c:strRef>
          </c:cat>
          <c:val>
            <c:numRef>
              <c:f>Sheet1!$B$2:$B$6</c:f>
              <c:numCache>
                <c:formatCode>General</c:formatCode>
                <c:ptCount val="4"/>
                <c:pt idx="0">
                  <c:v>50</c:v>
                </c:pt>
                <c:pt idx="1">
                  <c:v>52</c:v>
                </c:pt>
                <c:pt idx="2">
                  <c:v>21</c:v>
                </c:pt>
                <c:pt idx="3">
                  <c:v>3</c:v>
                </c:pt>
              </c:numCache>
              <c:extLst/>
            </c:numRef>
          </c:val>
          <c:extLst>
            <c:ext xmlns:c16="http://schemas.microsoft.com/office/drawing/2014/chart" uri="{C3380CC4-5D6E-409C-BE32-E72D297353CC}">
              <c16:uniqueId val="{00000000-5CE9-4178-99F4-D2EFF9803AB8}"/>
            </c:ext>
          </c:extLst>
        </c:ser>
        <c:ser>
          <c:idx val="1"/>
          <c:order val="1"/>
          <c:tx>
            <c:strRef>
              <c:f>Sheet1!$C$1</c:f>
              <c:strCache>
                <c:ptCount val="1"/>
                <c:pt idx="0">
                  <c:v>Local Delivery</c:v>
                </c:pt>
              </c:strCache>
            </c:strRef>
          </c:tx>
          <c:spPr>
            <a:solidFill>
              <a:schemeClr val="accent2"/>
            </a:solidFill>
            <a:ln>
              <a:noFill/>
            </a:ln>
            <a:effectLst/>
          </c:spPr>
          <c:invertIfNegative val="0"/>
          <c:cat>
            <c:strRef>
              <c:f>Sheet1!$A$2:$A$6</c:f>
              <c:strCache>
                <c:ptCount val="4"/>
                <c:pt idx="0">
                  <c:v>7+</c:v>
                </c:pt>
                <c:pt idx="1">
                  <c:v>3-6 </c:v>
                </c:pt>
                <c:pt idx="2">
                  <c:v>1-2</c:v>
                </c:pt>
                <c:pt idx="3">
                  <c:v>0</c:v>
                </c:pt>
              </c:strCache>
              <c:extLst/>
            </c:strRef>
          </c:cat>
          <c:val>
            <c:numRef>
              <c:f>Sheet1!$C$2:$C$6</c:f>
              <c:numCache>
                <c:formatCode>General</c:formatCode>
                <c:ptCount val="4"/>
                <c:pt idx="0">
                  <c:v>19</c:v>
                </c:pt>
                <c:pt idx="1">
                  <c:v>30</c:v>
                </c:pt>
                <c:pt idx="2">
                  <c:v>15</c:v>
                </c:pt>
                <c:pt idx="3">
                  <c:v>5</c:v>
                </c:pt>
              </c:numCache>
              <c:extLst/>
            </c:numRef>
          </c:val>
          <c:extLst>
            <c:ext xmlns:c16="http://schemas.microsoft.com/office/drawing/2014/chart" uri="{C3380CC4-5D6E-409C-BE32-E72D297353CC}">
              <c16:uniqueId val="{00000001-5CE9-4178-99F4-D2EFF9803AB8}"/>
            </c:ext>
          </c:extLst>
        </c:ser>
        <c:ser>
          <c:idx val="2"/>
          <c:order val="2"/>
          <c:tx>
            <c:strRef>
              <c:f>Sheet1!$D$1</c:f>
              <c:strCache>
                <c:ptCount val="1"/>
                <c:pt idx="0">
                  <c:v>Curbside</c:v>
                </c:pt>
              </c:strCache>
            </c:strRef>
          </c:tx>
          <c:spPr>
            <a:solidFill>
              <a:schemeClr val="accent3"/>
            </a:solidFill>
            <a:ln>
              <a:noFill/>
            </a:ln>
            <a:effectLst/>
          </c:spPr>
          <c:invertIfNegative val="0"/>
          <c:cat>
            <c:strRef>
              <c:f>Sheet1!$A$2:$A$6</c:f>
              <c:strCache>
                <c:ptCount val="4"/>
                <c:pt idx="0">
                  <c:v>7+</c:v>
                </c:pt>
                <c:pt idx="1">
                  <c:v>3-6 </c:v>
                </c:pt>
                <c:pt idx="2">
                  <c:v>1-2</c:v>
                </c:pt>
                <c:pt idx="3">
                  <c:v>0</c:v>
                </c:pt>
              </c:strCache>
              <c:extLst/>
            </c:strRef>
          </c:cat>
          <c:val>
            <c:numRef>
              <c:f>Sheet1!$D$2:$D$6</c:f>
              <c:numCache>
                <c:formatCode>General</c:formatCode>
                <c:ptCount val="4"/>
                <c:pt idx="0">
                  <c:v>8</c:v>
                </c:pt>
                <c:pt idx="1">
                  <c:v>28</c:v>
                </c:pt>
                <c:pt idx="2">
                  <c:v>53</c:v>
                </c:pt>
                <c:pt idx="3">
                  <c:v>46</c:v>
                </c:pt>
              </c:numCache>
              <c:extLst/>
            </c:numRef>
          </c:val>
          <c:extLst>
            <c:ext xmlns:c16="http://schemas.microsoft.com/office/drawing/2014/chart" uri="{C3380CC4-5D6E-409C-BE32-E72D297353CC}">
              <c16:uniqueId val="{00000002-5CE9-4178-99F4-D2EFF9803AB8}"/>
            </c:ext>
          </c:extLst>
        </c:ser>
        <c:dLbls>
          <c:showLegendKey val="0"/>
          <c:showVal val="0"/>
          <c:showCatName val="0"/>
          <c:showSerName val="0"/>
          <c:showPercent val="0"/>
          <c:showBubbleSize val="0"/>
        </c:dLbls>
        <c:gapWidth val="219"/>
        <c:overlap val="-27"/>
        <c:axId val="1300808608"/>
        <c:axId val="1300806944"/>
      </c:barChart>
      <c:catAx>
        <c:axId val="130080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0806944"/>
        <c:crosses val="autoZero"/>
        <c:auto val="1"/>
        <c:lblAlgn val="ctr"/>
        <c:lblOffset val="100"/>
        <c:noMultiLvlLbl val="0"/>
      </c:catAx>
      <c:valAx>
        <c:axId val="1300806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0808608"/>
        <c:crosses val="autoZero"/>
        <c:crossBetween val="between"/>
      </c:valAx>
      <c:spPr>
        <a:noFill/>
        <a:ln>
          <a:noFill/>
        </a:ln>
        <a:effectLst/>
      </c:spPr>
    </c:plotArea>
    <c:legend>
      <c:legendPos val="b"/>
      <c:layout>
        <c:manualLayout>
          <c:xMode val="edge"/>
          <c:yMode val="edge"/>
          <c:x val="4.277585064071783E-2"/>
          <c:y val="0.88245539424021224"/>
          <c:w val="0.87491089448111103"/>
          <c:h val="9.089446544435086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6350">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b="1" baseline="0">
                <a:solidFill>
                  <a:schemeClr val="tx1"/>
                </a:solidFill>
              </a:rPr>
              <a:t>Brand Awareness Comparison</a:t>
            </a:r>
          </a:p>
        </c:rich>
      </c:tx>
      <c:layout>
        <c:manualLayout>
          <c:xMode val="edge"/>
          <c:yMode val="edge"/>
          <c:x val="0.16492559102060617"/>
          <c:y val="3.071655541049831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1st choice is a national delivery company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ChopChop RVA</c:v>
                </c:pt>
                <c:pt idx="1">
                  <c:v>Quickness RVA</c:v>
                </c:pt>
                <c:pt idx="2">
                  <c:v>LoCo Richmond</c:v>
                </c:pt>
              </c:strCache>
            </c:strRef>
          </c:cat>
          <c:val>
            <c:numRef>
              <c:f>Sheet1!$B$2:$B$4</c:f>
              <c:numCache>
                <c:formatCode>0.00%</c:formatCode>
                <c:ptCount val="3"/>
                <c:pt idx="0">
                  <c:v>0.55600000000000005</c:v>
                </c:pt>
                <c:pt idx="1">
                  <c:v>0.14299999999999999</c:v>
                </c:pt>
                <c:pt idx="2">
                  <c:v>8.6999999999999994E-2</c:v>
                </c:pt>
              </c:numCache>
            </c:numRef>
          </c:val>
          <c:extLst>
            <c:ext xmlns:c16="http://schemas.microsoft.com/office/drawing/2014/chart" uri="{C3380CC4-5D6E-409C-BE32-E72D297353CC}">
              <c16:uniqueId val="{00000000-BD94-4CBB-97D9-9A6F13D50134}"/>
            </c:ext>
          </c:extLst>
        </c:ser>
        <c:ser>
          <c:idx val="1"/>
          <c:order val="1"/>
          <c:tx>
            <c:strRef>
              <c:f>Sheet1!$C$1</c:f>
              <c:strCache>
                <c:ptCount val="1"/>
                <c:pt idx="0">
                  <c:v>1st choice is a local delivery company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ChopChop RVA</c:v>
                </c:pt>
                <c:pt idx="1">
                  <c:v>Quickness RVA</c:v>
                </c:pt>
                <c:pt idx="2">
                  <c:v>LoCo Richmond</c:v>
                </c:pt>
              </c:strCache>
            </c:strRef>
          </c:cat>
          <c:val>
            <c:numRef>
              <c:f>Sheet1!$C$2:$C$4</c:f>
              <c:numCache>
                <c:formatCode>0.00%</c:formatCode>
                <c:ptCount val="3"/>
                <c:pt idx="0">
                  <c:v>0.754</c:v>
                </c:pt>
                <c:pt idx="1">
                  <c:v>0.34399999999999997</c:v>
                </c:pt>
                <c:pt idx="2">
                  <c:v>0.26200000000000001</c:v>
                </c:pt>
              </c:numCache>
            </c:numRef>
          </c:val>
          <c:extLst>
            <c:ext xmlns:c16="http://schemas.microsoft.com/office/drawing/2014/chart" uri="{C3380CC4-5D6E-409C-BE32-E72D297353CC}">
              <c16:uniqueId val="{00000001-BD94-4CBB-97D9-9A6F13D50134}"/>
            </c:ext>
          </c:extLst>
        </c:ser>
        <c:dLbls>
          <c:dLblPos val="outEnd"/>
          <c:showLegendKey val="0"/>
          <c:showVal val="1"/>
          <c:showCatName val="0"/>
          <c:showSerName val="0"/>
          <c:showPercent val="0"/>
          <c:showBubbleSize val="0"/>
        </c:dLbls>
        <c:gapWidth val="115"/>
        <c:axId val="75268736"/>
        <c:axId val="75269152"/>
      </c:barChart>
      <c:catAx>
        <c:axId val="75268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75269152"/>
        <c:crosses val="autoZero"/>
        <c:auto val="1"/>
        <c:lblAlgn val="ctr"/>
        <c:lblOffset val="100"/>
        <c:noMultiLvlLbl val="0"/>
      </c:catAx>
      <c:valAx>
        <c:axId val="752691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268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4EAFF-55CA-4014-9BDA-644C706507E8}"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US"/>
        </a:p>
      </dgm:t>
    </dgm:pt>
    <dgm:pt modelId="{55C24592-C0B8-4BFF-8F55-249EC6A65C92}">
      <dgm:prSet phldrT="[Text]" phldr="0"/>
      <dgm:spPr/>
      <dgm:t>
        <a:bodyPr/>
        <a:lstStyle/>
        <a:p>
          <a:r>
            <a:rPr lang="en-US" b="1">
              <a:latin typeface="Amasis MT Pro"/>
              <a:cs typeface="Aharoni"/>
            </a:rPr>
            <a:t>Strengths</a:t>
          </a:r>
        </a:p>
      </dgm:t>
    </dgm:pt>
    <dgm:pt modelId="{E929F3FA-7BA4-4C68-B1CC-28654913FF03}" type="parTrans" cxnId="{8E708897-522E-4BC1-ADED-38224A4BD3DB}">
      <dgm:prSet/>
      <dgm:spPr/>
      <dgm:t>
        <a:bodyPr/>
        <a:lstStyle/>
        <a:p>
          <a:endParaRPr lang="en-US"/>
        </a:p>
      </dgm:t>
    </dgm:pt>
    <dgm:pt modelId="{5957703C-4D8B-45DC-B759-93FABDF00DBB}" type="sibTrans" cxnId="{8E708897-522E-4BC1-ADED-38224A4BD3DB}">
      <dgm:prSet/>
      <dgm:spPr/>
      <dgm:t>
        <a:bodyPr/>
        <a:lstStyle/>
        <a:p>
          <a:endParaRPr lang="en-US"/>
        </a:p>
      </dgm:t>
    </dgm:pt>
    <dgm:pt modelId="{BDB79218-CA74-4256-8CC2-D31B48B7D5F7}">
      <dgm:prSet phldrT="[Text]" phldr="0"/>
      <dgm:spPr/>
      <dgm:t>
        <a:bodyPr/>
        <a:lstStyle/>
        <a:p>
          <a:pPr rtl="0"/>
          <a:r>
            <a:rPr lang="en-US">
              <a:latin typeface="Amasis MT Pro"/>
              <a:cs typeface="Calibri"/>
            </a:rPr>
            <a:t>High brand recognition</a:t>
          </a:r>
        </a:p>
      </dgm:t>
    </dgm:pt>
    <dgm:pt modelId="{1545D683-B182-4E2E-96E5-2862257474FC}" type="parTrans" cxnId="{C80C9871-69BB-4061-9C40-F328E97B8E1C}">
      <dgm:prSet/>
      <dgm:spPr/>
      <dgm:t>
        <a:bodyPr/>
        <a:lstStyle/>
        <a:p>
          <a:endParaRPr lang="en-US"/>
        </a:p>
      </dgm:t>
    </dgm:pt>
    <dgm:pt modelId="{97AA1535-557A-4B9C-B2AF-E8AEBF53E242}" type="sibTrans" cxnId="{C80C9871-69BB-4061-9C40-F328E97B8E1C}">
      <dgm:prSet/>
      <dgm:spPr/>
      <dgm:t>
        <a:bodyPr/>
        <a:lstStyle/>
        <a:p>
          <a:endParaRPr lang="en-US"/>
        </a:p>
      </dgm:t>
    </dgm:pt>
    <dgm:pt modelId="{D71F9403-2677-46A0-8638-F1C9F10743F5}">
      <dgm:prSet phldrT="[Text]" phldr="0"/>
      <dgm:spPr/>
      <dgm:t>
        <a:bodyPr/>
        <a:lstStyle/>
        <a:p>
          <a:r>
            <a:rPr lang="en-US" b="1">
              <a:latin typeface="Amasis MT Pro"/>
              <a:cs typeface="Aharoni"/>
            </a:rPr>
            <a:t>Weaknesses</a:t>
          </a:r>
        </a:p>
      </dgm:t>
    </dgm:pt>
    <dgm:pt modelId="{2249DD88-32F3-44CF-99DA-547652858BE7}" type="parTrans" cxnId="{D15D080E-087E-44EE-9E00-23830EDF331B}">
      <dgm:prSet/>
      <dgm:spPr/>
      <dgm:t>
        <a:bodyPr/>
        <a:lstStyle/>
        <a:p>
          <a:endParaRPr lang="en-US"/>
        </a:p>
      </dgm:t>
    </dgm:pt>
    <dgm:pt modelId="{0E8DEB5E-D54F-4C9A-808B-7DC2BBC1DA0A}" type="sibTrans" cxnId="{D15D080E-087E-44EE-9E00-23830EDF331B}">
      <dgm:prSet/>
      <dgm:spPr/>
      <dgm:t>
        <a:bodyPr/>
        <a:lstStyle/>
        <a:p>
          <a:endParaRPr lang="en-US"/>
        </a:p>
      </dgm:t>
    </dgm:pt>
    <dgm:pt modelId="{88602D97-9536-4DEC-9466-573BFFB18FC2}">
      <dgm:prSet phldrT="[Text]" phldr="0"/>
      <dgm:spPr/>
      <dgm:t>
        <a:bodyPr/>
        <a:lstStyle/>
        <a:p>
          <a:pPr rtl="0"/>
          <a:r>
            <a:rPr lang="en-US">
              <a:latin typeface="Amasis MT Pro"/>
              <a:cs typeface="Calibri"/>
            </a:rPr>
            <a:t>Low employee satisfaction</a:t>
          </a:r>
        </a:p>
      </dgm:t>
    </dgm:pt>
    <dgm:pt modelId="{687D2BAA-62F0-4F6D-AB92-487FF91F9B87}" type="parTrans" cxnId="{561848FE-68F4-4C0F-83AE-AFF7E7349398}">
      <dgm:prSet/>
      <dgm:spPr/>
      <dgm:t>
        <a:bodyPr/>
        <a:lstStyle/>
        <a:p>
          <a:endParaRPr lang="en-US"/>
        </a:p>
      </dgm:t>
    </dgm:pt>
    <dgm:pt modelId="{24496F56-D1AF-4E21-884E-46F95340A6DE}" type="sibTrans" cxnId="{561848FE-68F4-4C0F-83AE-AFF7E7349398}">
      <dgm:prSet/>
      <dgm:spPr/>
      <dgm:t>
        <a:bodyPr/>
        <a:lstStyle/>
        <a:p>
          <a:endParaRPr lang="en-US"/>
        </a:p>
      </dgm:t>
    </dgm:pt>
    <dgm:pt modelId="{44E13948-D56A-40E9-9456-A877802836A0}">
      <dgm:prSet phldr="0"/>
      <dgm:spPr/>
      <dgm:t>
        <a:bodyPr/>
        <a:lstStyle/>
        <a:p>
          <a:r>
            <a:rPr lang="en-US">
              <a:latin typeface="Amasis MT Pro"/>
              <a:cs typeface="Calibri"/>
            </a:rPr>
            <a:t>The survey showed that it had the highest brand recognition at 91.4%</a:t>
          </a:r>
        </a:p>
      </dgm:t>
    </dgm:pt>
    <dgm:pt modelId="{E8C88701-4F58-4054-83B0-4D207F63F2F5}" type="parTrans" cxnId="{75D35A84-9E30-4539-83E3-3EFBC8156D33}">
      <dgm:prSet/>
      <dgm:spPr/>
      <dgm:t>
        <a:bodyPr/>
        <a:lstStyle/>
        <a:p>
          <a:endParaRPr lang="en-US"/>
        </a:p>
      </dgm:t>
    </dgm:pt>
    <dgm:pt modelId="{4F3FB616-32E2-42A5-8FA0-E822B64A5FBE}" type="sibTrans" cxnId="{75D35A84-9E30-4539-83E3-3EFBC8156D33}">
      <dgm:prSet/>
      <dgm:spPr/>
      <dgm:t>
        <a:bodyPr/>
        <a:lstStyle/>
        <a:p>
          <a:endParaRPr lang="en-US"/>
        </a:p>
      </dgm:t>
    </dgm:pt>
    <dgm:pt modelId="{68227282-8CD0-4219-AB6C-9EEC0E230CFC}">
      <dgm:prSet phldr="0"/>
      <dgm:spPr/>
      <dgm:t>
        <a:bodyPr/>
        <a:lstStyle/>
        <a:p>
          <a:r>
            <a:rPr lang="en-US">
              <a:latin typeface="Amasis MT Pro"/>
              <a:cs typeface="Calibri"/>
            </a:rPr>
            <a:t>Largest portion of market share in the US  </a:t>
          </a:r>
        </a:p>
      </dgm:t>
    </dgm:pt>
    <dgm:pt modelId="{761BE73E-ECF5-4ED6-90AC-FABA0A039F46}" type="parTrans" cxnId="{51FE9753-6F0D-4610-AA3D-9C278DE325DD}">
      <dgm:prSet/>
      <dgm:spPr/>
      <dgm:t>
        <a:bodyPr/>
        <a:lstStyle/>
        <a:p>
          <a:endParaRPr lang="en-US"/>
        </a:p>
      </dgm:t>
    </dgm:pt>
    <dgm:pt modelId="{23435489-286B-4C46-8234-E4A01C6EC524}" type="sibTrans" cxnId="{51FE9753-6F0D-4610-AA3D-9C278DE325DD}">
      <dgm:prSet/>
      <dgm:spPr/>
      <dgm:t>
        <a:bodyPr/>
        <a:lstStyle/>
        <a:p>
          <a:endParaRPr lang="en-US"/>
        </a:p>
      </dgm:t>
    </dgm:pt>
    <dgm:pt modelId="{7D050F32-16F1-4B02-80F0-D7C2235A3736}">
      <dgm:prSet phldr="0"/>
      <dgm:spPr/>
      <dgm:t>
        <a:bodyPr/>
        <a:lstStyle/>
        <a:p>
          <a:r>
            <a:rPr lang="en-US">
              <a:latin typeface="Amasis MT Pro"/>
              <a:cs typeface="Calibri"/>
            </a:rPr>
            <a:t>In April 2021 </a:t>
          </a:r>
          <a:r>
            <a:rPr lang="en-US" err="1">
              <a:latin typeface="Amasis MT Pro"/>
              <a:cs typeface="Calibri"/>
            </a:rPr>
            <a:t>DoorDash's</a:t>
          </a:r>
          <a:r>
            <a:rPr lang="en-US">
              <a:latin typeface="Amasis MT Pro"/>
              <a:cs typeface="Calibri"/>
            </a:rPr>
            <a:t> market share was 56%</a:t>
          </a:r>
        </a:p>
      </dgm:t>
    </dgm:pt>
    <dgm:pt modelId="{EBB00D5E-7E96-4D11-A495-2611151B658F}" type="parTrans" cxnId="{F90000C9-46B3-4349-A3C4-0F5EC7E9F435}">
      <dgm:prSet/>
      <dgm:spPr/>
      <dgm:t>
        <a:bodyPr/>
        <a:lstStyle/>
        <a:p>
          <a:endParaRPr lang="en-US"/>
        </a:p>
      </dgm:t>
    </dgm:pt>
    <dgm:pt modelId="{3107A489-CBEF-4C56-BAE1-5DE87BD86DAD}" type="sibTrans" cxnId="{F90000C9-46B3-4349-A3C4-0F5EC7E9F435}">
      <dgm:prSet/>
      <dgm:spPr/>
      <dgm:t>
        <a:bodyPr/>
        <a:lstStyle/>
        <a:p>
          <a:endParaRPr lang="en-US"/>
        </a:p>
      </dgm:t>
    </dgm:pt>
    <dgm:pt modelId="{CECCC854-F5A1-44CD-829F-A47346CC420E}">
      <dgm:prSet phldr="0"/>
      <dgm:spPr/>
      <dgm:t>
        <a:bodyPr/>
        <a:lstStyle/>
        <a:p>
          <a:pPr rtl="0"/>
          <a:r>
            <a:rPr lang="en-US">
              <a:latin typeface="Amasis MT Pro"/>
              <a:cs typeface="Calibri"/>
            </a:rPr>
            <a:t>Strong use of data analytics</a:t>
          </a:r>
        </a:p>
      </dgm:t>
    </dgm:pt>
    <dgm:pt modelId="{3EE4A89E-A867-458A-962D-574DEF19D97B}" type="parTrans" cxnId="{3F533E0D-0931-4963-A002-B50C52EFF676}">
      <dgm:prSet/>
      <dgm:spPr/>
      <dgm:t>
        <a:bodyPr/>
        <a:lstStyle/>
        <a:p>
          <a:endParaRPr lang="en-US"/>
        </a:p>
      </dgm:t>
    </dgm:pt>
    <dgm:pt modelId="{2138E176-57AD-4841-94DB-AE7136CC1D86}" type="sibTrans" cxnId="{3F533E0D-0931-4963-A002-B50C52EFF676}">
      <dgm:prSet/>
      <dgm:spPr/>
      <dgm:t>
        <a:bodyPr/>
        <a:lstStyle/>
        <a:p>
          <a:endParaRPr lang="en-US"/>
        </a:p>
      </dgm:t>
    </dgm:pt>
    <dgm:pt modelId="{88B8991E-1597-412D-BAA4-1CFEC7A8DC64}">
      <dgm:prSet phldr="0"/>
      <dgm:spPr/>
      <dgm:t>
        <a:bodyPr/>
        <a:lstStyle/>
        <a:p>
          <a:pPr rtl="0"/>
          <a:r>
            <a:rPr lang="en-US" b="1" dirty="0">
              <a:solidFill>
                <a:schemeClr val="accent6">
                  <a:lumMod val="50000"/>
                </a:schemeClr>
              </a:solidFill>
              <a:latin typeface="Amasis MT Pro"/>
              <a:cs typeface="Calibri"/>
            </a:rPr>
            <a:t>Lack of profitability &amp; loyalty</a:t>
          </a:r>
          <a:r>
            <a:rPr lang="en-US" dirty="0">
              <a:solidFill>
                <a:schemeClr val="accent6">
                  <a:lumMod val="50000"/>
                </a:schemeClr>
              </a:solidFill>
              <a:latin typeface="Amasis MT Pro"/>
              <a:cs typeface="Calibri"/>
            </a:rPr>
            <a:t> </a:t>
          </a:r>
          <a:r>
            <a:rPr lang="en-US" dirty="0">
              <a:latin typeface="Amasis MT Pro"/>
              <a:cs typeface="Calibri"/>
            </a:rPr>
            <a:t>(high competition)</a:t>
          </a:r>
        </a:p>
      </dgm:t>
    </dgm:pt>
    <dgm:pt modelId="{50D188F5-F276-473E-A5B2-8331FC90ADC0}" type="parTrans" cxnId="{D9834BEC-B031-458C-B818-32DB1AF26752}">
      <dgm:prSet/>
      <dgm:spPr/>
      <dgm:t>
        <a:bodyPr/>
        <a:lstStyle/>
        <a:p>
          <a:endParaRPr lang="en-US"/>
        </a:p>
      </dgm:t>
    </dgm:pt>
    <dgm:pt modelId="{9A975424-6958-4661-99E3-26441D4E96F0}" type="sibTrans" cxnId="{D9834BEC-B031-458C-B818-32DB1AF26752}">
      <dgm:prSet/>
      <dgm:spPr/>
      <dgm:t>
        <a:bodyPr/>
        <a:lstStyle/>
        <a:p>
          <a:endParaRPr lang="en-US"/>
        </a:p>
      </dgm:t>
    </dgm:pt>
    <dgm:pt modelId="{5FF6683D-2A44-4478-B3CE-940D2DF6E1C5}">
      <dgm:prSet phldr="0"/>
      <dgm:spPr/>
      <dgm:t>
        <a:bodyPr/>
        <a:lstStyle/>
        <a:p>
          <a:r>
            <a:rPr lang="en-US">
              <a:latin typeface="Amasis MT Pro"/>
              <a:cs typeface="Calibri"/>
            </a:rPr>
            <a:t>high cost of customer acquisition </a:t>
          </a:r>
        </a:p>
      </dgm:t>
    </dgm:pt>
    <dgm:pt modelId="{64112B67-907B-4EA8-A9EB-59EA3F31658F}" type="parTrans" cxnId="{C1DC459E-B65A-4AED-A44C-DF74DA86442A}">
      <dgm:prSet/>
      <dgm:spPr/>
      <dgm:t>
        <a:bodyPr/>
        <a:lstStyle/>
        <a:p>
          <a:endParaRPr lang="en-US"/>
        </a:p>
      </dgm:t>
    </dgm:pt>
    <dgm:pt modelId="{E1F55D8F-517D-4175-8A12-CEA29A753E9C}" type="sibTrans" cxnId="{C1DC459E-B65A-4AED-A44C-DF74DA86442A}">
      <dgm:prSet/>
      <dgm:spPr/>
      <dgm:t>
        <a:bodyPr/>
        <a:lstStyle/>
        <a:p>
          <a:endParaRPr lang="en-US"/>
        </a:p>
      </dgm:t>
    </dgm:pt>
    <dgm:pt modelId="{7D21F703-390C-4260-9520-885FB5ABF9D2}">
      <dgm:prSet phldr="0"/>
      <dgm:spPr/>
      <dgm:t>
        <a:bodyPr/>
        <a:lstStyle/>
        <a:p>
          <a:r>
            <a:rPr lang="en-US">
              <a:latin typeface="Amasis MT Pro"/>
              <a:cs typeface="Calibri"/>
            </a:rPr>
            <a:t>High fees to customers and high commission percentages to suppliers</a:t>
          </a:r>
        </a:p>
      </dgm:t>
    </dgm:pt>
    <dgm:pt modelId="{28681879-AD34-4043-8FEE-1776D19E7CFC}" type="parTrans" cxnId="{A8F7C8A3-61C7-4535-B476-898B060A076A}">
      <dgm:prSet/>
      <dgm:spPr/>
      <dgm:t>
        <a:bodyPr/>
        <a:lstStyle/>
        <a:p>
          <a:endParaRPr lang="en-US"/>
        </a:p>
      </dgm:t>
    </dgm:pt>
    <dgm:pt modelId="{740700D1-328A-4293-BA33-7EB5C36B66C9}" type="sibTrans" cxnId="{A8F7C8A3-61C7-4535-B476-898B060A076A}">
      <dgm:prSet/>
      <dgm:spPr/>
      <dgm:t>
        <a:bodyPr/>
        <a:lstStyle/>
        <a:p>
          <a:endParaRPr lang="en-US"/>
        </a:p>
      </dgm:t>
    </dgm:pt>
    <dgm:pt modelId="{B1081031-5721-404C-A492-E0434B4B992B}">
      <dgm:prSet phldr="0"/>
      <dgm:spPr/>
      <dgm:t>
        <a:bodyPr/>
        <a:lstStyle/>
        <a:p>
          <a:r>
            <a:rPr lang="en-US">
              <a:latin typeface="Amasis MT Pro"/>
              <a:cs typeface="Calibri"/>
            </a:rPr>
            <a:t>Low customer service ratings</a:t>
          </a:r>
        </a:p>
      </dgm:t>
    </dgm:pt>
    <dgm:pt modelId="{012BA9A9-2FB0-49C2-8AC2-11C3F9DDB7FD}" type="parTrans" cxnId="{00890C32-BDE3-4BF9-8C92-E5B85BDEA530}">
      <dgm:prSet/>
      <dgm:spPr/>
      <dgm:t>
        <a:bodyPr/>
        <a:lstStyle/>
        <a:p>
          <a:endParaRPr lang="en-US"/>
        </a:p>
      </dgm:t>
    </dgm:pt>
    <dgm:pt modelId="{E4BF38F0-CDEF-4A7A-A7EA-75E23B4C469C}" type="sibTrans" cxnId="{00890C32-BDE3-4BF9-8C92-E5B85BDEA530}">
      <dgm:prSet/>
      <dgm:spPr/>
      <dgm:t>
        <a:bodyPr/>
        <a:lstStyle/>
        <a:p>
          <a:endParaRPr lang="en-US"/>
        </a:p>
      </dgm:t>
    </dgm:pt>
    <dgm:pt modelId="{7C5878BF-181E-44B6-8873-6ADA3ECAD687}">
      <dgm:prSet phldr="0"/>
      <dgm:spPr/>
      <dgm:t>
        <a:bodyPr/>
        <a:lstStyle/>
        <a:p>
          <a:pPr rtl="0"/>
          <a:r>
            <a:rPr lang="en-US" b="1" dirty="0">
              <a:solidFill>
                <a:schemeClr val="accent1">
                  <a:lumMod val="75000"/>
                </a:schemeClr>
              </a:solidFill>
              <a:latin typeface="Amasis MT Pro"/>
              <a:cs typeface="Calibri"/>
            </a:rPr>
            <a:t> Diversification into new geographic regions</a:t>
          </a:r>
        </a:p>
      </dgm:t>
    </dgm:pt>
    <dgm:pt modelId="{FACE3A25-059C-4CD1-AFB8-2AAEF118B6DF}" type="parTrans" cxnId="{5A9D4CFB-3DB9-41F8-86D1-E3DA16F6FDE8}">
      <dgm:prSet/>
      <dgm:spPr/>
      <dgm:t>
        <a:bodyPr/>
        <a:lstStyle/>
        <a:p>
          <a:endParaRPr lang="en-US"/>
        </a:p>
      </dgm:t>
    </dgm:pt>
    <dgm:pt modelId="{9C817BAF-C120-4586-A000-07604ADA0B48}" type="sibTrans" cxnId="{5A9D4CFB-3DB9-41F8-86D1-E3DA16F6FDE8}">
      <dgm:prSet/>
      <dgm:spPr/>
      <dgm:t>
        <a:bodyPr/>
        <a:lstStyle/>
        <a:p>
          <a:endParaRPr lang="en-US"/>
        </a:p>
      </dgm:t>
    </dgm:pt>
    <dgm:pt modelId="{971B7CAD-5BDA-4342-B4E6-EC121EBE4E8A}">
      <dgm:prSet phldr="0"/>
      <dgm:spPr/>
      <dgm:t>
        <a:bodyPr/>
        <a:lstStyle/>
        <a:p>
          <a:pPr rtl="0"/>
          <a:r>
            <a:rPr lang="en-US" b="1">
              <a:latin typeface="Amasis MT Pro"/>
              <a:cs typeface="Calibri"/>
            </a:rPr>
            <a:t>Opportunities</a:t>
          </a:r>
        </a:p>
      </dgm:t>
    </dgm:pt>
    <dgm:pt modelId="{D295EC9B-658F-4001-A2DE-393A612816FA}" type="parTrans" cxnId="{CE6150F5-03A4-42F4-BD70-BB076CB16B49}">
      <dgm:prSet/>
      <dgm:spPr/>
      <dgm:t>
        <a:bodyPr/>
        <a:lstStyle/>
        <a:p>
          <a:endParaRPr lang="en-US"/>
        </a:p>
      </dgm:t>
    </dgm:pt>
    <dgm:pt modelId="{31B45F62-920B-442F-952D-1A68F9ED585F}" type="sibTrans" cxnId="{CE6150F5-03A4-42F4-BD70-BB076CB16B49}">
      <dgm:prSet/>
      <dgm:spPr/>
      <dgm:t>
        <a:bodyPr/>
        <a:lstStyle/>
        <a:p>
          <a:endParaRPr lang="en-US"/>
        </a:p>
      </dgm:t>
    </dgm:pt>
    <dgm:pt modelId="{5F5D6A3D-BCD8-4851-A5DE-78891903B919}">
      <dgm:prSet phldr="0"/>
      <dgm:spPr/>
      <dgm:t>
        <a:bodyPr/>
        <a:lstStyle/>
        <a:p>
          <a:r>
            <a:rPr lang="en-US" b="1" dirty="0">
              <a:solidFill>
                <a:schemeClr val="accent5">
                  <a:lumMod val="50000"/>
                </a:schemeClr>
              </a:solidFill>
              <a:latin typeface="Amasis MT Pro"/>
              <a:cs typeface="Calibri"/>
            </a:rPr>
            <a:t>Diversification into adjacent products or services</a:t>
          </a:r>
        </a:p>
      </dgm:t>
    </dgm:pt>
    <dgm:pt modelId="{B7C6094C-6509-4B00-A2FE-C33AB9C8129A}" type="parTrans" cxnId="{0D6B4761-47DD-48B1-99B5-D7736C2E966B}">
      <dgm:prSet/>
      <dgm:spPr/>
      <dgm:t>
        <a:bodyPr/>
        <a:lstStyle/>
        <a:p>
          <a:endParaRPr lang="en-US"/>
        </a:p>
      </dgm:t>
    </dgm:pt>
    <dgm:pt modelId="{C7E83FE2-6F60-4B89-A502-F7A5C23C3442}" type="sibTrans" cxnId="{0D6B4761-47DD-48B1-99B5-D7736C2E966B}">
      <dgm:prSet/>
      <dgm:spPr/>
      <dgm:t>
        <a:bodyPr/>
        <a:lstStyle/>
        <a:p>
          <a:endParaRPr lang="en-US"/>
        </a:p>
      </dgm:t>
    </dgm:pt>
    <dgm:pt modelId="{CE338145-21E4-4CD4-BC49-C3F8E28A5C1A}">
      <dgm:prSet phldr="0"/>
      <dgm:spPr/>
      <dgm:t>
        <a:bodyPr/>
        <a:lstStyle/>
        <a:p>
          <a:r>
            <a:rPr lang="en-US" b="1">
              <a:solidFill>
                <a:schemeClr val="accent3">
                  <a:lumMod val="75000"/>
                </a:schemeClr>
              </a:solidFill>
              <a:latin typeface="Amasis MT Pro"/>
              <a:cs typeface="Calibri"/>
            </a:rPr>
            <a:t>Innovation including Autonomous Delivery</a:t>
          </a:r>
        </a:p>
      </dgm:t>
    </dgm:pt>
    <dgm:pt modelId="{555EA410-942D-4A32-BFA4-BE75415D271D}" type="parTrans" cxnId="{23C25E95-A372-4326-9526-7CCCD92D84A0}">
      <dgm:prSet/>
      <dgm:spPr/>
      <dgm:t>
        <a:bodyPr/>
        <a:lstStyle/>
        <a:p>
          <a:endParaRPr lang="en-US"/>
        </a:p>
      </dgm:t>
    </dgm:pt>
    <dgm:pt modelId="{73685BC5-8B73-4C35-93F1-40317CDB1A4A}" type="sibTrans" cxnId="{23C25E95-A372-4326-9526-7CCCD92D84A0}">
      <dgm:prSet/>
      <dgm:spPr/>
      <dgm:t>
        <a:bodyPr/>
        <a:lstStyle/>
        <a:p>
          <a:endParaRPr lang="en-US"/>
        </a:p>
      </dgm:t>
    </dgm:pt>
    <dgm:pt modelId="{CB9B9EAF-AC53-421E-BE8B-6EA43B9EC4F0}">
      <dgm:prSet phldr="0"/>
      <dgm:spPr/>
      <dgm:t>
        <a:bodyPr/>
        <a:lstStyle/>
        <a:p>
          <a:r>
            <a:rPr lang="en-US">
              <a:latin typeface="Amasis MT Pro"/>
              <a:cs typeface="Calibri"/>
            </a:rPr>
            <a:t>Expand globally </a:t>
          </a:r>
        </a:p>
      </dgm:t>
    </dgm:pt>
    <dgm:pt modelId="{02AD644C-FBD4-470E-850E-E85287ABB150}" type="parTrans" cxnId="{4F40313F-2EE9-4AC3-9747-5601A0BCB76D}">
      <dgm:prSet/>
      <dgm:spPr/>
      <dgm:t>
        <a:bodyPr/>
        <a:lstStyle/>
        <a:p>
          <a:endParaRPr lang="en-US"/>
        </a:p>
      </dgm:t>
    </dgm:pt>
    <dgm:pt modelId="{4BE326B7-58FF-44DE-98E6-FE0BDBB97685}" type="sibTrans" cxnId="{4F40313F-2EE9-4AC3-9747-5601A0BCB76D}">
      <dgm:prSet/>
      <dgm:spPr/>
      <dgm:t>
        <a:bodyPr/>
        <a:lstStyle/>
        <a:p>
          <a:endParaRPr lang="en-US"/>
        </a:p>
      </dgm:t>
    </dgm:pt>
    <dgm:pt modelId="{8C99ED17-66D1-492A-B1CF-672793F3184C}">
      <dgm:prSet phldr="0"/>
      <dgm:spPr/>
      <dgm:t>
        <a:bodyPr/>
        <a:lstStyle/>
        <a:p>
          <a:r>
            <a:rPr lang="en-US" b="1">
              <a:latin typeface="Amasis MT Pro"/>
              <a:cs typeface="Calibri"/>
            </a:rPr>
            <a:t>Threats</a:t>
          </a:r>
        </a:p>
      </dgm:t>
    </dgm:pt>
    <dgm:pt modelId="{A824C356-86F6-45BE-A46E-FC3153AC0F92}" type="parTrans" cxnId="{2DC47F40-0B4F-46C9-9350-1D985D085A3F}">
      <dgm:prSet/>
      <dgm:spPr/>
      <dgm:t>
        <a:bodyPr/>
        <a:lstStyle/>
        <a:p>
          <a:endParaRPr lang="en-US"/>
        </a:p>
      </dgm:t>
    </dgm:pt>
    <dgm:pt modelId="{AA3F3657-FC74-4D6C-B279-0A172ED914A1}" type="sibTrans" cxnId="{2DC47F40-0B4F-46C9-9350-1D985D085A3F}">
      <dgm:prSet/>
      <dgm:spPr/>
      <dgm:t>
        <a:bodyPr/>
        <a:lstStyle/>
        <a:p>
          <a:endParaRPr lang="en-US"/>
        </a:p>
      </dgm:t>
    </dgm:pt>
    <dgm:pt modelId="{6D1DF8C6-CE65-4B25-AD4E-938C03B378CD}">
      <dgm:prSet phldr="0"/>
      <dgm:spPr/>
      <dgm:t>
        <a:bodyPr/>
        <a:lstStyle/>
        <a:p>
          <a:r>
            <a:rPr lang="en-US">
              <a:latin typeface="Amasis MT Pro"/>
              <a:cs typeface="Calibri"/>
            </a:rPr>
            <a:t>Increased Regulation (reclassifying their employees, listing restaurants without permission, caps on fees)</a:t>
          </a:r>
        </a:p>
      </dgm:t>
    </dgm:pt>
    <dgm:pt modelId="{CF4000C5-4E35-4D2F-85DC-3B4C3DF23313}" type="parTrans" cxnId="{DAA8707B-039A-4AC0-9CAA-FAE48C752346}">
      <dgm:prSet/>
      <dgm:spPr/>
      <dgm:t>
        <a:bodyPr/>
        <a:lstStyle/>
        <a:p>
          <a:endParaRPr lang="en-US"/>
        </a:p>
      </dgm:t>
    </dgm:pt>
    <dgm:pt modelId="{6D4D29EF-320C-4C89-A3EF-2106B4A117FF}" type="sibTrans" cxnId="{DAA8707B-039A-4AC0-9CAA-FAE48C752346}">
      <dgm:prSet/>
      <dgm:spPr/>
      <dgm:t>
        <a:bodyPr/>
        <a:lstStyle/>
        <a:p>
          <a:endParaRPr lang="en-US"/>
        </a:p>
      </dgm:t>
    </dgm:pt>
    <dgm:pt modelId="{D34FFDA5-E53B-4F14-BF80-A24645E537B7}">
      <dgm:prSet phldr="0"/>
      <dgm:spPr/>
      <dgm:t>
        <a:bodyPr/>
        <a:lstStyle/>
        <a:p>
          <a:pPr rtl="0"/>
          <a:r>
            <a:rPr lang="en-US" b="1">
              <a:solidFill>
                <a:schemeClr val="accent2">
                  <a:lumMod val="50000"/>
                </a:schemeClr>
              </a:solidFill>
              <a:latin typeface="Amasis MT Pro"/>
              <a:cs typeface="Calibri"/>
            </a:rPr>
            <a:t>Local Competition</a:t>
          </a:r>
        </a:p>
      </dgm:t>
    </dgm:pt>
    <dgm:pt modelId="{D650A931-048C-4559-91CE-6E4164F149BF}" type="parTrans" cxnId="{0A3735E6-25FE-4446-A4FC-F73672AE4316}">
      <dgm:prSet/>
      <dgm:spPr/>
      <dgm:t>
        <a:bodyPr/>
        <a:lstStyle/>
        <a:p>
          <a:endParaRPr lang="en-US"/>
        </a:p>
      </dgm:t>
    </dgm:pt>
    <dgm:pt modelId="{336CFD8B-866A-41D5-819E-7F7CBDC5F438}" type="sibTrans" cxnId="{0A3735E6-25FE-4446-A4FC-F73672AE4316}">
      <dgm:prSet/>
      <dgm:spPr/>
      <dgm:t>
        <a:bodyPr/>
        <a:lstStyle/>
        <a:p>
          <a:endParaRPr lang="en-US"/>
        </a:p>
      </dgm:t>
    </dgm:pt>
    <dgm:pt modelId="{3309E6B0-C36E-4E28-AFC3-E552AAE07768}">
      <dgm:prSet phldr="0"/>
      <dgm:spPr/>
      <dgm:t>
        <a:bodyPr/>
        <a:lstStyle/>
        <a:p>
          <a:r>
            <a:rPr lang="en-US">
              <a:latin typeface="Amasis MT Pro"/>
              <a:cs typeface="Calibri"/>
            </a:rPr>
            <a:t>Consumer preference to buy direct from the restaurant</a:t>
          </a:r>
        </a:p>
      </dgm:t>
    </dgm:pt>
    <dgm:pt modelId="{AEB4729B-C6A7-4C5C-96DC-E06FA965DB7C}" type="parTrans" cxnId="{3458120F-857D-41B2-A0A5-8E4973CF2A6E}">
      <dgm:prSet/>
      <dgm:spPr/>
      <dgm:t>
        <a:bodyPr/>
        <a:lstStyle/>
        <a:p>
          <a:endParaRPr lang="en-US"/>
        </a:p>
      </dgm:t>
    </dgm:pt>
    <dgm:pt modelId="{A288954F-2A6C-4255-95BF-9B60C2827F06}" type="sibTrans" cxnId="{3458120F-857D-41B2-A0A5-8E4973CF2A6E}">
      <dgm:prSet/>
      <dgm:spPr/>
      <dgm:t>
        <a:bodyPr/>
        <a:lstStyle/>
        <a:p>
          <a:endParaRPr lang="en-US"/>
        </a:p>
      </dgm:t>
    </dgm:pt>
    <dgm:pt modelId="{5FA264A9-69D7-46EE-8692-EA56D2CB4399}">
      <dgm:prSet phldr="0"/>
      <dgm:spPr/>
      <dgm:t>
        <a:bodyPr/>
        <a:lstStyle/>
        <a:p>
          <a:r>
            <a:rPr lang="en-US">
              <a:latin typeface="Amasis MT Pro"/>
              <a:cs typeface="Calibri"/>
            </a:rPr>
            <a:t>New competition (local and franchised companies often restaurant backed)</a:t>
          </a:r>
        </a:p>
      </dgm:t>
    </dgm:pt>
    <dgm:pt modelId="{169AF3FB-211F-4B87-8B7F-047928522C37}" type="parTrans" cxnId="{E127BE3F-30D4-443E-BA92-9F6FD2DA07A6}">
      <dgm:prSet/>
      <dgm:spPr/>
      <dgm:t>
        <a:bodyPr/>
        <a:lstStyle/>
        <a:p>
          <a:endParaRPr lang="en-US"/>
        </a:p>
      </dgm:t>
    </dgm:pt>
    <dgm:pt modelId="{C3F04390-6289-4B21-9456-D71A04E37E1E}" type="sibTrans" cxnId="{E127BE3F-30D4-443E-BA92-9F6FD2DA07A6}">
      <dgm:prSet/>
      <dgm:spPr/>
      <dgm:t>
        <a:bodyPr/>
        <a:lstStyle/>
        <a:p>
          <a:endParaRPr lang="en-US"/>
        </a:p>
      </dgm:t>
    </dgm:pt>
    <dgm:pt modelId="{64F16CEB-C634-4644-BEFC-820809108932}">
      <dgm:prSet phldr="0"/>
      <dgm:spPr/>
      <dgm:t>
        <a:bodyPr/>
        <a:lstStyle/>
        <a:p>
          <a:r>
            <a:rPr lang="en-US">
              <a:latin typeface="Amasis MT Pro"/>
              <a:cs typeface="Calibri"/>
            </a:rPr>
            <a:t>Other delivery based businesses spreading into restaurant delivery</a:t>
          </a:r>
        </a:p>
      </dgm:t>
    </dgm:pt>
    <dgm:pt modelId="{090A5BE1-661D-4081-9906-A19C7C979D03}" type="parTrans" cxnId="{F6F85B71-4267-4953-86CC-8E09A6E1E326}">
      <dgm:prSet/>
      <dgm:spPr/>
      <dgm:t>
        <a:bodyPr/>
        <a:lstStyle/>
        <a:p>
          <a:endParaRPr lang="en-US"/>
        </a:p>
      </dgm:t>
    </dgm:pt>
    <dgm:pt modelId="{46F4614F-0A5B-44BC-8C62-52957A7D9DAE}" type="sibTrans" cxnId="{F6F85B71-4267-4953-86CC-8E09A6E1E326}">
      <dgm:prSet/>
      <dgm:spPr/>
      <dgm:t>
        <a:bodyPr/>
        <a:lstStyle/>
        <a:p>
          <a:endParaRPr lang="en-US"/>
        </a:p>
      </dgm:t>
    </dgm:pt>
    <dgm:pt modelId="{1FB7A574-0B89-4199-A842-C81CE272A6F5}">
      <dgm:prSet phldr="0"/>
      <dgm:spPr/>
      <dgm:t>
        <a:bodyPr/>
        <a:lstStyle/>
        <a:p>
          <a:r>
            <a:rPr lang="en-US">
              <a:latin typeface="Amasis MT Pro"/>
              <a:cs typeface="Calibri"/>
            </a:rPr>
            <a:t>Price Wars with other industry leaders</a:t>
          </a:r>
        </a:p>
      </dgm:t>
    </dgm:pt>
    <dgm:pt modelId="{715B3850-E123-446B-AAD8-01E9A82279E3}" type="parTrans" cxnId="{7A923775-1DFD-4B71-A5C5-15EE200929F8}">
      <dgm:prSet/>
      <dgm:spPr/>
      <dgm:t>
        <a:bodyPr/>
        <a:lstStyle/>
        <a:p>
          <a:endParaRPr lang="en-US"/>
        </a:p>
      </dgm:t>
    </dgm:pt>
    <dgm:pt modelId="{1CBACCFD-7AAD-4447-AA6F-CBB7D3697277}" type="sibTrans" cxnId="{7A923775-1DFD-4B71-A5C5-15EE200929F8}">
      <dgm:prSet/>
      <dgm:spPr/>
      <dgm:t>
        <a:bodyPr/>
        <a:lstStyle/>
        <a:p>
          <a:endParaRPr lang="en-US"/>
        </a:p>
      </dgm:t>
    </dgm:pt>
    <dgm:pt modelId="{C128486F-6160-4560-84E4-A1EFFACCCC83}">
      <dgm:prSet phldr="0"/>
      <dgm:spPr/>
      <dgm:t>
        <a:bodyPr/>
        <a:lstStyle/>
        <a:p>
          <a:pPr rtl="0"/>
          <a:r>
            <a:rPr lang="en-US" b="0">
              <a:latin typeface="Amasis MT Pro"/>
              <a:cs typeface="Calibri"/>
            </a:rPr>
            <a:t>The proportion of DoorDash employees with the word "data" in their title is approximately 2-3 times that of similar brands</a:t>
          </a:r>
        </a:p>
      </dgm:t>
    </dgm:pt>
    <dgm:pt modelId="{05938758-8D8F-4480-862F-DE9CAA9A12E4}" type="parTrans" cxnId="{F235406E-7784-4BFC-81C5-E8A3F6B28A5B}">
      <dgm:prSet/>
      <dgm:spPr/>
      <dgm:t>
        <a:bodyPr/>
        <a:lstStyle/>
        <a:p>
          <a:endParaRPr lang="en-US"/>
        </a:p>
      </dgm:t>
    </dgm:pt>
    <dgm:pt modelId="{3E0238F7-DBA0-4296-ADD4-802E2937222C}" type="sibTrans" cxnId="{F235406E-7784-4BFC-81C5-E8A3F6B28A5B}">
      <dgm:prSet/>
      <dgm:spPr/>
      <dgm:t>
        <a:bodyPr/>
        <a:lstStyle/>
        <a:p>
          <a:endParaRPr lang="en-US"/>
        </a:p>
      </dgm:t>
    </dgm:pt>
    <dgm:pt modelId="{DC0BA5C7-A59C-46C4-8266-5F1BB97CA63C}" type="pres">
      <dgm:prSet presAssocID="{8684EAFF-55CA-4014-9BDA-644C706507E8}" presName="Name0" presStyleCnt="0">
        <dgm:presLayoutVars>
          <dgm:dir/>
          <dgm:animLvl val="lvl"/>
          <dgm:resizeHandles val="exact"/>
        </dgm:presLayoutVars>
      </dgm:prSet>
      <dgm:spPr/>
    </dgm:pt>
    <dgm:pt modelId="{A77CFB18-88FE-4C5A-9D5A-A25B2A851C9D}" type="pres">
      <dgm:prSet presAssocID="{55C24592-C0B8-4BFF-8F55-249EC6A65C92}" presName="composite" presStyleCnt="0"/>
      <dgm:spPr/>
    </dgm:pt>
    <dgm:pt modelId="{253736E9-983F-4811-AFA4-288B498643F1}" type="pres">
      <dgm:prSet presAssocID="{55C24592-C0B8-4BFF-8F55-249EC6A65C92}" presName="parTx" presStyleLbl="alignNode1" presStyleIdx="0" presStyleCnt="4">
        <dgm:presLayoutVars>
          <dgm:chMax val="0"/>
          <dgm:chPref val="0"/>
          <dgm:bulletEnabled val="1"/>
        </dgm:presLayoutVars>
      </dgm:prSet>
      <dgm:spPr/>
    </dgm:pt>
    <dgm:pt modelId="{64B2F237-B7FE-4982-B99C-81554CE79028}" type="pres">
      <dgm:prSet presAssocID="{55C24592-C0B8-4BFF-8F55-249EC6A65C92}" presName="desTx" presStyleLbl="alignAccFollowNode1" presStyleIdx="0" presStyleCnt="4">
        <dgm:presLayoutVars>
          <dgm:bulletEnabled val="1"/>
        </dgm:presLayoutVars>
      </dgm:prSet>
      <dgm:spPr/>
    </dgm:pt>
    <dgm:pt modelId="{C35F2D9A-7A8D-4F2C-8FD7-350F75DFE552}" type="pres">
      <dgm:prSet presAssocID="{5957703C-4D8B-45DC-B759-93FABDF00DBB}" presName="space" presStyleCnt="0"/>
      <dgm:spPr/>
    </dgm:pt>
    <dgm:pt modelId="{91289155-1442-48D4-9BE6-67EACA909D12}" type="pres">
      <dgm:prSet presAssocID="{D71F9403-2677-46A0-8638-F1C9F10743F5}" presName="composite" presStyleCnt="0"/>
      <dgm:spPr/>
    </dgm:pt>
    <dgm:pt modelId="{669584B9-E3FC-453C-A08C-6C808BF858B8}" type="pres">
      <dgm:prSet presAssocID="{D71F9403-2677-46A0-8638-F1C9F10743F5}" presName="parTx" presStyleLbl="alignNode1" presStyleIdx="1" presStyleCnt="4">
        <dgm:presLayoutVars>
          <dgm:chMax val="0"/>
          <dgm:chPref val="0"/>
          <dgm:bulletEnabled val="1"/>
        </dgm:presLayoutVars>
      </dgm:prSet>
      <dgm:spPr/>
    </dgm:pt>
    <dgm:pt modelId="{55793088-E66D-49B4-9D8F-B959B12B8F60}" type="pres">
      <dgm:prSet presAssocID="{D71F9403-2677-46A0-8638-F1C9F10743F5}" presName="desTx" presStyleLbl="alignAccFollowNode1" presStyleIdx="1" presStyleCnt="4">
        <dgm:presLayoutVars>
          <dgm:bulletEnabled val="1"/>
        </dgm:presLayoutVars>
      </dgm:prSet>
      <dgm:spPr/>
    </dgm:pt>
    <dgm:pt modelId="{693F47E0-78CC-4DC4-89A8-2A8582C4B7FC}" type="pres">
      <dgm:prSet presAssocID="{0E8DEB5E-D54F-4C9A-808B-7DC2BBC1DA0A}" presName="space" presStyleCnt="0"/>
      <dgm:spPr/>
    </dgm:pt>
    <dgm:pt modelId="{78567385-0FEC-43E0-AF84-7D251E0C5D09}" type="pres">
      <dgm:prSet presAssocID="{971B7CAD-5BDA-4342-B4E6-EC121EBE4E8A}" presName="composite" presStyleCnt="0"/>
      <dgm:spPr/>
    </dgm:pt>
    <dgm:pt modelId="{757773FC-4AF2-4DB3-8917-89EF9448E02E}" type="pres">
      <dgm:prSet presAssocID="{971B7CAD-5BDA-4342-B4E6-EC121EBE4E8A}" presName="parTx" presStyleLbl="alignNode1" presStyleIdx="2" presStyleCnt="4">
        <dgm:presLayoutVars>
          <dgm:chMax val="0"/>
          <dgm:chPref val="0"/>
          <dgm:bulletEnabled val="1"/>
        </dgm:presLayoutVars>
      </dgm:prSet>
      <dgm:spPr/>
    </dgm:pt>
    <dgm:pt modelId="{EDD2E511-53E1-43E7-93BD-AEB99738A37D}" type="pres">
      <dgm:prSet presAssocID="{971B7CAD-5BDA-4342-B4E6-EC121EBE4E8A}" presName="desTx" presStyleLbl="alignAccFollowNode1" presStyleIdx="2" presStyleCnt="4">
        <dgm:presLayoutVars>
          <dgm:bulletEnabled val="1"/>
        </dgm:presLayoutVars>
      </dgm:prSet>
      <dgm:spPr/>
    </dgm:pt>
    <dgm:pt modelId="{7D3096C0-C14A-48B0-8B0F-BB3E422FAB91}" type="pres">
      <dgm:prSet presAssocID="{31B45F62-920B-442F-952D-1A68F9ED585F}" presName="space" presStyleCnt="0"/>
      <dgm:spPr/>
    </dgm:pt>
    <dgm:pt modelId="{A59C9E39-7CC4-48A7-9D04-551658ECE6FC}" type="pres">
      <dgm:prSet presAssocID="{8C99ED17-66D1-492A-B1CF-672793F3184C}" presName="composite" presStyleCnt="0"/>
      <dgm:spPr/>
    </dgm:pt>
    <dgm:pt modelId="{6711305B-6317-4F9B-B031-71A5FE92FDF3}" type="pres">
      <dgm:prSet presAssocID="{8C99ED17-66D1-492A-B1CF-672793F3184C}" presName="parTx" presStyleLbl="alignNode1" presStyleIdx="3" presStyleCnt="4">
        <dgm:presLayoutVars>
          <dgm:chMax val="0"/>
          <dgm:chPref val="0"/>
          <dgm:bulletEnabled val="1"/>
        </dgm:presLayoutVars>
      </dgm:prSet>
      <dgm:spPr/>
    </dgm:pt>
    <dgm:pt modelId="{6301F139-571D-41F0-AAEE-D71DBBA6A0A5}" type="pres">
      <dgm:prSet presAssocID="{8C99ED17-66D1-492A-B1CF-672793F3184C}" presName="desTx" presStyleLbl="alignAccFollowNode1" presStyleIdx="3" presStyleCnt="4">
        <dgm:presLayoutVars>
          <dgm:bulletEnabled val="1"/>
        </dgm:presLayoutVars>
      </dgm:prSet>
      <dgm:spPr/>
    </dgm:pt>
  </dgm:ptLst>
  <dgm:cxnLst>
    <dgm:cxn modelId="{3F533E0D-0931-4963-A002-B50C52EFF676}" srcId="{55C24592-C0B8-4BFF-8F55-249EC6A65C92}" destId="{CECCC854-F5A1-44CD-829F-A47346CC420E}" srcOrd="2" destOrd="0" parTransId="{3EE4A89E-A867-458A-962D-574DEF19D97B}" sibTransId="{2138E176-57AD-4841-94DB-AE7136CC1D86}"/>
    <dgm:cxn modelId="{D15D080E-087E-44EE-9E00-23830EDF331B}" srcId="{8684EAFF-55CA-4014-9BDA-644C706507E8}" destId="{D71F9403-2677-46A0-8638-F1C9F10743F5}" srcOrd="1" destOrd="0" parTransId="{2249DD88-32F3-44CF-99DA-547652858BE7}" sibTransId="{0E8DEB5E-D54F-4C9A-808B-7DC2BBC1DA0A}"/>
    <dgm:cxn modelId="{3458120F-857D-41B2-A0A5-8E4973CF2A6E}" srcId="{D34FFDA5-E53B-4F14-BF80-A24645E537B7}" destId="{3309E6B0-C36E-4E28-AFC3-E552AAE07768}" srcOrd="0" destOrd="0" parTransId="{AEB4729B-C6A7-4C5C-96DC-E06FA965DB7C}" sibTransId="{A288954F-2A6C-4255-95BF-9B60C2827F06}"/>
    <dgm:cxn modelId="{40239E1E-EE00-4873-89F4-898D84F63B75}" type="presOf" srcId="{CE338145-21E4-4CD4-BC49-C3F8E28A5C1A}" destId="{EDD2E511-53E1-43E7-93BD-AEB99738A37D}" srcOrd="0" destOrd="2" presId="urn:microsoft.com/office/officeart/2005/8/layout/hList1"/>
    <dgm:cxn modelId="{DA860322-BBB9-4CA8-BC0C-0995D76FE392}" type="presOf" srcId="{64F16CEB-C634-4644-BEFC-820809108932}" destId="{6301F139-571D-41F0-AAEE-D71DBBA6A0A5}" srcOrd="0" destOrd="3" presId="urn:microsoft.com/office/officeart/2005/8/layout/hList1"/>
    <dgm:cxn modelId="{00890C32-BDE3-4BF9-8C92-E5B85BDEA530}" srcId="{D71F9403-2677-46A0-8638-F1C9F10743F5}" destId="{B1081031-5721-404C-A492-E0434B4B992B}" srcOrd="2" destOrd="0" parTransId="{012BA9A9-2FB0-49C2-8AC2-11C3F9DDB7FD}" sibTransId="{E4BF38F0-CDEF-4A7A-A7EA-75E23B4C469C}"/>
    <dgm:cxn modelId="{711F4435-37A1-469D-87F9-ADC94F8A5196}" type="presOf" srcId="{88B8991E-1597-412D-BAA4-1CFEC7A8DC64}" destId="{55793088-E66D-49B4-9D8F-B959B12B8F60}" srcOrd="0" destOrd="0" presId="urn:microsoft.com/office/officeart/2005/8/layout/hList1"/>
    <dgm:cxn modelId="{4F40313F-2EE9-4AC3-9747-5601A0BCB76D}" srcId="{971B7CAD-5BDA-4342-B4E6-EC121EBE4E8A}" destId="{CB9B9EAF-AC53-421E-BE8B-6EA43B9EC4F0}" srcOrd="3" destOrd="0" parTransId="{02AD644C-FBD4-470E-850E-E85287ABB150}" sibTransId="{4BE326B7-58FF-44DE-98E6-FE0BDBB97685}"/>
    <dgm:cxn modelId="{E127BE3F-30D4-443E-BA92-9F6FD2DA07A6}" srcId="{D34FFDA5-E53B-4F14-BF80-A24645E537B7}" destId="{5FA264A9-69D7-46EE-8692-EA56D2CB4399}" srcOrd="1" destOrd="0" parTransId="{169AF3FB-211F-4B87-8B7F-047928522C37}" sibTransId="{C3F04390-6289-4B21-9456-D71A04E37E1E}"/>
    <dgm:cxn modelId="{2DC47F40-0B4F-46C9-9350-1D985D085A3F}" srcId="{8684EAFF-55CA-4014-9BDA-644C706507E8}" destId="{8C99ED17-66D1-492A-B1CF-672793F3184C}" srcOrd="3" destOrd="0" parTransId="{A824C356-86F6-45BE-A46E-FC3153AC0F92}" sibTransId="{AA3F3657-FC74-4D6C-B279-0A172ED914A1}"/>
    <dgm:cxn modelId="{0D6B4761-47DD-48B1-99B5-D7736C2E966B}" srcId="{971B7CAD-5BDA-4342-B4E6-EC121EBE4E8A}" destId="{5F5D6A3D-BCD8-4851-A5DE-78891903B919}" srcOrd="1" destOrd="0" parTransId="{B7C6094C-6509-4B00-A2FE-C33AB9C8129A}" sibTransId="{C7E83FE2-6F60-4B89-A502-F7A5C23C3442}"/>
    <dgm:cxn modelId="{236A0C46-C0DB-405D-BAA5-A50D6556ACFA}" type="presOf" srcId="{C128486F-6160-4560-84E4-A1EFFACCCC83}" destId="{64B2F237-B7FE-4982-B99C-81554CE79028}" srcOrd="0" destOrd="5" presId="urn:microsoft.com/office/officeart/2005/8/layout/hList1"/>
    <dgm:cxn modelId="{FD5BDC46-AB57-4DD7-B448-0D36A7096FAF}" type="presOf" srcId="{B1081031-5721-404C-A492-E0434B4B992B}" destId="{55793088-E66D-49B4-9D8F-B959B12B8F60}" srcOrd="0" destOrd="3" presId="urn:microsoft.com/office/officeart/2005/8/layout/hList1"/>
    <dgm:cxn modelId="{F235406E-7784-4BFC-81C5-E8A3F6B28A5B}" srcId="{CECCC854-F5A1-44CD-829F-A47346CC420E}" destId="{C128486F-6160-4560-84E4-A1EFFACCCC83}" srcOrd="0" destOrd="0" parTransId="{05938758-8D8F-4480-862F-DE9CAA9A12E4}" sibTransId="{3E0238F7-DBA0-4296-ADD4-802E2937222C}"/>
    <dgm:cxn modelId="{FA9C4B6E-2EE8-41DE-9E45-3CC5369DFBBC}" type="presOf" srcId="{D34FFDA5-E53B-4F14-BF80-A24645E537B7}" destId="{6301F139-571D-41F0-AAEE-D71DBBA6A0A5}" srcOrd="0" destOrd="0" presId="urn:microsoft.com/office/officeart/2005/8/layout/hList1"/>
    <dgm:cxn modelId="{F6F85B71-4267-4953-86CC-8E09A6E1E326}" srcId="{8C99ED17-66D1-492A-B1CF-672793F3184C}" destId="{64F16CEB-C634-4644-BEFC-820809108932}" srcOrd="1" destOrd="0" parTransId="{090A5BE1-661D-4081-9906-A19C7C979D03}" sibTransId="{46F4614F-0A5B-44BC-8C62-52957A7D9DAE}"/>
    <dgm:cxn modelId="{C80C9871-69BB-4061-9C40-F328E97B8E1C}" srcId="{55C24592-C0B8-4BFF-8F55-249EC6A65C92}" destId="{BDB79218-CA74-4256-8CC2-D31B48B7D5F7}" srcOrd="0" destOrd="0" parTransId="{1545D683-B182-4E2E-96E5-2862257474FC}" sibTransId="{97AA1535-557A-4B9C-B2AF-E8AEBF53E242}"/>
    <dgm:cxn modelId="{51FE9753-6F0D-4610-AA3D-9C278DE325DD}" srcId="{55C24592-C0B8-4BFF-8F55-249EC6A65C92}" destId="{68227282-8CD0-4219-AB6C-9EEC0E230CFC}" srcOrd="1" destOrd="0" parTransId="{761BE73E-ECF5-4ED6-90AC-FABA0A039F46}" sibTransId="{23435489-286B-4C46-8234-E4A01C6EC524}"/>
    <dgm:cxn modelId="{D89B8874-0C17-41EA-B7DC-3F2085DFBEC0}" type="presOf" srcId="{BDB79218-CA74-4256-8CC2-D31B48B7D5F7}" destId="{64B2F237-B7FE-4982-B99C-81554CE79028}" srcOrd="0" destOrd="0" presId="urn:microsoft.com/office/officeart/2005/8/layout/hList1"/>
    <dgm:cxn modelId="{7A923775-1DFD-4B71-A5C5-15EE200929F8}" srcId="{8C99ED17-66D1-492A-B1CF-672793F3184C}" destId="{1FB7A574-0B89-4199-A842-C81CE272A6F5}" srcOrd="2" destOrd="0" parTransId="{715B3850-E123-446B-AAD8-01E9A82279E3}" sibTransId="{1CBACCFD-7AAD-4447-AA6F-CBB7D3697277}"/>
    <dgm:cxn modelId="{59318E56-4304-45B7-9792-FA6733ED8AD0}" type="presOf" srcId="{88602D97-9536-4DEC-9466-573BFFB18FC2}" destId="{55793088-E66D-49B4-9D8F-B959B12B8F60}" srcOrd="0" destOrd="4" presId="urn:microsoft.com/office/officeart/2005/8/layout/hList1"/>
    <dgm:cxn modelId="{E1CBA15A-E486-47F7-BA03-FD7B5AD20FDB}" type="presOf" srcId="{7D050F32-16F1-4B02-80F0-D7C2235A3736}" destId="{64B2F237-B7FE-4982-B99C-81554CE79028}" srcOrd="0" destOrd="3" presId="urn:microsoft.com/office/officeart/2005/8/layout/hList1"/>
    <dgm:cxn modelId="{DAA8707B-039A-4AC0-9CAA-FAE48C752346}" srcId="{8C99ED17-66D1-492A-B1CF-672793F3184C}" destId="{6D1DF8C6-CE65-4B25-AD4E-938C03B378CD}" srcOrd="3" destOrd="0" parTransId="{CF4000C5-4E35-4D2F-85DC-3B4C3DF23313}" sibTransId="{6D4D29EF-320C-4C89-A3EF-2106B4A117FF}"/>
    <dgm:cxn modelId="{51552282-D553-4843-98D9-DF6BC44C24E9}" type="presOf" srcId="{5FF6683D-2A44-4478-B3CE-940D2DF6E1C5}" destId="{55793088-E66D-49B4-9D8F-B959B12B8F60}" srcOrd="0" destOrd="1" presId="urn:microsoft.com/office/officeart/2005/8/layout/hList1"/>
    <dgm:cxn modelId="{75D35A84-9E30-4539-83E3-3EFBC8156D33}" srcId="{BDB79218-CA74-4256-8CC2-D31B48B7D5F7}" destId="{44E13948-D56A-40E9-9456-A877802836A0}" srcOrd="0" destOrd="0" parTransId="{E8C88701-4F58-4054-83B0-4D207F63F2F5}" sibTransId="{4F3FB616-32E2-42A5-8FA0-E822B64A5FBE}"/>
    <dgm:cxn modelId="{23C25E95-A372-4326-9526-7CCCD92D84A0}" srcId="{971B7CAD-5BDA-4342-B4E6-EC121EBE4E8A}" destId="{CE338145-21E4-4CD4-BC49-C3F8E28A5C1A}" srcOrd="2" destOrd="0" parTransId="{555EA410-942D-4A32-BFA4-BE75415D271D}" sibTransId="{73685BC5-8B73-4C35-93F1-40317CDB1A4A}"/>
    <dgm:cxn modelId="{8E708897-522E-4BC1-ADED-38224A4BD3DB}" srcId="{8684EAFF-55CA-4014-9BDA-644C706507E8}" destId="{55C24592-C0B8-4BFF-8F55-249EC6A65C92}" srcOrd="0" destOrd="0" parTransId="{E929F3FA-7BA4-4C68-B1CC-28654913FF03}" sibTransId="{5957703C-4D8B-45DC-B759-93FABDF00DBB}"/>
    <dgm:cxn modelId="{3539379B-3D6D-4B67-AFBE-2F1D88F77515}" type="presOf" srcId="{971B7CAD-5BDA-4342-B4E6-EC121EBE4E8A}" destId="{757773FC-4AF2-4DB3-8917-89EF9448E02E}" srcOrd="0" destOrd="0" presId="urn:microsoft.com/office/officeart/2005/8/layout/hList1"/>
    <dgm:cxn modelId="{C1DC459E-B65A-4AED-A44C-DF74DA86442A}" srcId="{88B8991E-1597-412D-BAA4-1CFEC7A8DC64}" destId="{5FF6683D-2A44-4478-B3CE-940D2DF6E1C5}" srcOrd="0" destOrd="0" parTransId="{64112B67-907B-4EA8-A9EB-59EA3F31658F}" sibTransId="{E1F55D8F-517D-4175-8A12-CEA29A753E9C}"/>
    <dgm:cxn modelId="{A8F7C8A3-61C7-4535-B476-898B060A076A}" srcId="{D71F9403-2677-46A0-8638-F1C9F10743F5}" destId="{7D21F703-390C-4260-9520-885FB5ABF9D2}" srcOrd="1" destOrd="0" parTransId="{28681879-AD34-4043-8FEE-1776D19E7CFC}" sibTransId="{740700D1-328A-4293-BA33-7EB5C36B66C9}"/>
    <dgm:cxn modelId="{57013BA8-DF25-43DD-BFAE-22F33360C044}" type="presOf" srcId="{7C5878BF-181E-44B6-8873-6ADA3ECAD687}" destId="{EDD2E511-53E1-43E7-93BD-AEB99738A37D}" srcOrd="0" destOrd="0" presId="urn:microsoft.com/office/officeart/2005/8/layout/hList1"/>
    <dgm:cxn modelId="{24DA91AA-11C5-4F29-AAA6-68A349455F07}" type="presOf" srcId="{5FA264A9-69D7-46EE-8692-EA56D2CB4399}" destId="{6301F139-571D-41F0-AAEE-D71DBBA6A0A5}" srcOrd="0" destOrd="2" presId="urn:microsoft.com/office/officeart/2005/8/layout/hList1"/>
    <dgm:cxn modelId="{D85316AC-5E94-46D6-B2FA-B1B8FEF94ADC}" type="presOf" srcId="{44E13948-D56A-40E9-9456-A877802836A0}" destId="{64B2F237-B7FE-4982-B99C-81554CE79028}" srcOrd="0" destOrd="1" presId="urn:microsoft.com/office/officeart/2005/8/layout/hList1"/>
    <dgm:cxn modelId="{953EF5AD-A2BE-4F07-9299-4584227607B6}" type="presOf" srcId="{CECCC854-F5A1-44CD-829F-A47346CC420E}" destId="{64B2F237-B7FE-4982-B99C-81554CE79028}" srcOrd="0" destOrd="4" presId="urn:microsoft.com/office/officeart/2005/8/layout/hList1"/>
    <dgm:cxn modelId="{F55B3EB3-5620-4532-B326-DC15F0B4537B}" type="presOf" srcId="{8684EAFF-55CA-4014-9BDA-644C706507E8}" destId="{DC0BA5C7-A59C-46C4-8266-5F1BB97CA63C}" srcOrd="0" destOrd="0" presId="urn:microsoft.com/office/officeart/2005/8/layout/hList1"/>
    <dgm:cxn modelId="{AFB6B4BA-6E9F-4558-B97D-8F8997284A1B}" type="presOf" srcId="{D71F9403-2677-46A0-8638-F1C9F10743F5}" destId="{669584B9-E3FC-453C-A08C-6C808BF858B8}" srcOrd="0" destOrd="0" presId="urn:microsoft.com/office/officeart/2005/8/layout/hList1"/>
    <dgm:cxn modelId="{17642CBB-5AD0-4D01-840A-861991E72CA6}" type="presOf" srcId="{68227282-8CD0-4219-AB6C-9EEC0E230CFC}" destId="{64B2F237-B7FE-4982-B99C-81554CE79028}" srcOrd="0" destOrd="2" presId="urn:microsoft.com/office/officeart/2005/8/layout/hList1"/>
    <dgm:cxn modelId="{D9A49EBC-B4C6-4221-8725-F073615197CE}" type="presOf" srcId="{3309E6B0-C36E-4E28-AFC3-E552AAE07768}" destId="{6301F139-571D-41F0-AAEE-D71DBBA6A0A5}" srcOrd="0" destOrd="1" presId="urn:microsoft.com/office/officeart/2005/8/layout/hList1"/>
    <dgm:cxn modelId="{C064CFC6-A100-4FBA-9ABE-A2C177B5DBA4}" type="presOf" srcId="{CB9B9EAF-AC53-421E-BE8B-6EA43B9EC4F0}" destId="{EDD2E511-53E1-43E7-93BD-AEB99738A37D}" srcOrd="0" destOrd="3" presId="urn:microsoft.com/office/officeart/2005/8/layout/hList1"/>
    <dgm:cxn modelId="{86580CC7-CA65-4AC9-A465-3676BF64131D}" type="presOf" srcId="{8C99ED17-66D1-492A-B1CF-672793F3184C}" destId="{6711305B-6317-4F9B-B031-71A5FE92FDF3}" srcOrd="0" destOrd="0" presId="urn:microsoft.com/office/officeart/2005/8/layout/hList1"/>
    <dgm:cxn modelId="{F90000C9-46B3-4349-A3C4-0F5EC7E9F435}" srcId="{68227282-8CD0-4219-AB6C-9EEC0E230CFC}" destId="{7D050F32-16F1-4B02-80F0-D7C2235A3736}" srcOrd="0" destOrd="0" parTransId="{EBB00D5E-7E96-4D11-A495-2611151B658F}" sibTransId="{3107A489-CBEF-4C56-BAE1-5DE87BD86DAD}"/>
    <dgm:cxn modelId="{881D8FD3-BFB5-45CD-A8C3-9281815C93C3}" type="presOf" srcId="{1FB7A574-0B89-4199-A842-C81CE272A6F5}" destId="{6301F139-571D-41F0-AAEE-D71DBBA6A0A5}" srcOrd="0" destOrd="4" presId="urn:microsoft.com/office/officeart/2005/8/layout/hList1"/>
    <dgm:cxn modelId="{F2E647DC-9FB0-455F-80C1-AEFF345ED3D9}" type="presOf" srcId="{6D1DF8C6-CE65-4B25-AD4E-938C03B378CD}" destId="{6301F139-571D-41F0-AAEE-D71DBBA6A0A5}" srcOrd="0" destOrd="5" presId="urn:microsoft.com/office/officeart/2005/8/layout/hList1"/>
    <dgm:cxn modelId="{1C000ADF-0730-4E94-B4A7-4D717AC02364}" type="presOf" srcId="{7D21F703-390C-4260-9520-885FB5ABF9D2}" destId="{55793088-E66D-49B4-9D8F-B959B12B8F60}" srcOrd="0" destOrd="2" presId="urn:microsoft.com/office/officeart/2005/8/layout/hList1"/>
    <dgm:cxn modelId="{0A3735E6-25FE-4446-A4FC-F73672AE4316}" srcId="{8C99ED17-66D1-492A-B1CF-672793F3184C}" destId="{D34FFDA5-E53B-4F14-BF80-A24645E537B7}" srcOrd="0" destOrd="0" parTransId="{D650A931-048C-4559-91CE-6E4164F149BF}" sibTransId="{336CFD8B-866A-41D5-819E-7F7CBDC5F438}"/>
    <dgm:cxn modelId="{E382A9E7-51F2-4C48-803D-BBF62A2C6ABC}" type="presOf" srcId="{5F5D6A3D-BCD8-4851-A5DE-78891903B919}" destId="{EDD2E511-53E1-43E7-93BD-AEB99738A37D}" srcOrd="0" destOrd="1" presId="urn:microsoft.com/office/officeart/2005/8/layout/hList1"/>
    <dgm:cxn modelId="{D9834BEC-B031-458C-B818-32DB1AF26752}" srcId="{D71F9403-2677-46A0-8638-F1C9F10743F5}" destId="{88B8991E-1597-412D-BAA4-1CFEC7A8DC64}" srcOrd="0" destOrd="0" parTransId="{50D188F5-F276-473E-A5B2-8331FC90ADC0}" sibTransId="{9A975424-6958-4661-99E3-26441D4E96F0}"/>
    <dgm:cxn modelId="{B6FEBEEE-3A46-4F46-BAD7-8BD1F3789425}" type="presOf" srcId="{55C24592-C0B8-4BFF-8F55-249EC6A65C92}" destId="{253736E9-983F-4811-AFA4-288B498643F1}" srcOrd="0" destOrd="0" presId="urn:microsoft.com/office/officeart/2005/8/layout/hList1"/>
    <dgm:cxn modelId="{CE6150F5-03A4-42F4-BD70-BB076CB16B49}" srcId="{8684EAFF-55CA-4014-9BDA-644C706507E8}" destId="{971B7CAD-5BDA-4342-B4E6-EC121EBE4E8A}" srcOrd="2" destOrd="0" parTransId="{D295EC9B-658F-4001-A2DE-393A612816FA}" sibTransId="{31B45F62-920B-442F-952D-1A68F9ED585F}"/>
    <dgm:cxn modelId="{5A9D4CFB-3DB9-41F8-86D1-E3DA16F6FDE8}" srcId="{971B7CAD-5BDA-4342-B4E6-EC121EBE4E8A}" destId="{7C5878BF-181E-44B6-8873-6ADA3ECAD687}" srcOrd="0" destOrd="0" parTransId="{FACE3A25-059C-4CD1-AFB8-2AAEF118B6DF}" sibTransId="{9C817BAF-C120-4586-A000-07604ADA0B48}"/>
    <dgm:cxn modelId="{561848FE-68F4-4C0F-83AE-AFF7E7349398}" srcId="{D71F9403-2677-46A0-8638-F1C9F10743F5}" destId="{88602D97-9536-4DEC-9466-573BFFB18FC2}" srcOrd="3" destOrd="0" parTransId="{687D2BAA-62F0-4F6D-AB92-487FF91F9B87}" sibTransId="{24496F56-D1AF-4E21-884E-46F95340A6DE}"/>
    <dgm:cxn modelId="{0882FAC8-975E-4FE5-A943-0A33E6E67E94}" type="presParOf" srcId="{DC0BA5C7-A59C-46C4-8266-5F1BB97CA63C}" destId="{A77CFB18-88FE-4C5A-9D5A-A25B2A851C9D}" srcOrd="0" destOrd="0" presId="urn:microsoft.com/office/officeart/2005/8/layout/hList1"/>
    <dgm:cxn modelId="{C0E726A6-4F47-466A-BC9B-D8701FAA033C}" type="presParOf" srcId="{A77CFB18-88FE-4C5A-9D5A-A25B2A851C9D}" destId="{253736E9-983F-4811-AFA4-288B498643F1}" srcOrd="0" destOrd="0" presId="urn:microsoft.com/office/officeart/2005/8/layout/hList1"/>
    <dgm:cxn modelId="{D51DC980-82E2-4A74-9E97-741A78AE0E71}" type="presParOf" srcId="{A77CFB18-88FE-4C5A-9D5A-A25B2A851C9D}" destId="{64B2F237-B7FE-4982-B99C-81554CE79028}" srcOrd="1" destOrd="0" presId="urn:microsoft.com/office/officeart/2005/8/layout/hList1"/>
    <dgm:cxn modelId="{1B1ADC0E-F6C5-4D96-A756-EBA5E58CA903}" type="presParOf" srcId="{DC0BA5C7-A59C-46C4-8266-5F1BB97CA63C}" destId="{C35F2D9A-7A8D-4F2C-8FD7-350F75DFE552}" srcOrd="1" destOrd="0" presId="urn:microsoft.com/office/officeart/2005/8/layout/hList1"/>
    <dgm:cxn modelId="{5FE6A3AC-250F-4683-AB86-86F7B61F571E}" type="presParOf" srcId="{DC0BA5C7-A59C-46C4-8266-5F1BB97CA63C}" destId="{91289155-1442-48D4-9BE6-67EACA909D12}" srcOrd="2" destOrd="0" presId="urn:microsoft.com/office/officeart/2005/8/layout/hList1"/>
    <dgm:cxn modelId="{BBA94E18-CA85-43D5-87BF-B1CB858A52AC}" type="presParOf" srcId="{91289155-1442-48D4-9BE6-67EACA909D12}" destId="{669584B9-E3FC-453C-A08C-6C808BF858B8}" srcOrd="0" destOrd="0" presId="urn:microsoft.com/office/officeart/2005/8/layout/hList1"/>
    <dgm:cxn modelId="{CD7A9936-040D-4341-94D6-FB791FA993CC}" type="presParOf" srcId="{91289155-1442-48D4-9BE6-67EACA909D12}" destId="{55793088-E66D-49B4-9D8F-B959B12B8F60}" srcOrd="1" destOrd="0" presId="urn:microsoft.com/office/officeart/2005/8/layout/hList1"/>
    <dgm:cxn modelId="{51073A53-3428-471A-B051-296271AD46C6}" type="presParOf" srcId="{DC0BA5C7-A59C-46C4-8266-5F1BB97CA63C}" destId="{693F47E0-78CC-4DC4-89A8-2A8582C4B7FC}" srcOrd="3" destOrd="0" presId="urn:microsoft.com/office/officeart/2005/8/layout/hList1"/>
    <dgm:cxn modelId="{D066223F-1C1A-4BE3-8CE8-23C57F32F3CE}" type="presParOf" srcId="{DC0BA5C7-A59C-46C4-8266-5F1BB97CA63C}" destId="{78567385-0FEC-43E0-AF84-7D251E0C5D09}" srcOrd="4" destOrd="0" presId="urn:microsoft.com/office/officeart/2005/8/layout/hList1"/>
    <dgm:cxn modelId="{449026C3-F674-43E7-AE99-AA30DE74D4F3}" type="presParOf" srcId="{78567385-0FEC-43E0-AF84-7D251E0C5D09}" destId="{757773FC-4AF2-4DB3-8917-89EF9448E02E}" srcOrd="0" destOrd="0" presId="urn:microsoft.com/office/officeart/2005/8/layout/hList1"/>
    <dgm:cxn modelId="{CEFE0CFC-5819-447D-8B1E-6D7C4F7D553E}" type="presParOf" srcId="{78567385-0FEC-43E0-AF84-7D251E0C5D09}" destId="{EDD2E511-53E1-43E7-93BD-AEB99738A37D}" srcOrd="1" destOrd="0" presId="urn:microsoft.com/office/officeart/2005/8/layout/hList1"/>
    <dgm:cxn modelId="{FA99973E-683B-4894-9BE4-06FF2D44C4FD}" type="presParOf" srcId="{DC0BA5C7-A59C-46C4-8266-5F1BB97CA63C}" destId="{7D3096C0-C14A-48B0-8B0F-BB3E422FAB91}" srcOrd="5" destOrd="0" presId="urn:microsoft.com/office/officeart/2005/8/layout/hList1"/>
    <dgm:cxn modelId="{62475657-C195-4D9E-8235-94FE2DF71EEB}" type="presParOf" srcId="{DC0BA5C7-A59C-46C4-8266-5F1BB97CA63C}" destId="{A59C9E39-7CC4-48A7-9D04-551658ECE6FC}" srcOrd="6" destOrd="0" presId="urn:microsoft.com/office/officeart/2005/8/layout/hList1"/>
    <dgm:cxn modelId="{7CEA68A7-A262-4C87-96BC-55785E5DB6B2}" type="presParOf" srcId="{A59C9E39-7CC4-48A7-9D04-551658ECE6FC}" destId="{6711305B-6317-4F9B-B031-71A5FE92FDF3}" srcOrd="0" destOrd="0" presId="urn:microsoft.com/office/officeart/2005/8/layout/hList1"/>
    <dgm:cxn modelId="{79A5752B-5F6D-4C95-94FF-6FEDC066CBF6}" type="presParOf" srcId="{A59C9E39-7CC4-48A7-9D04-551658ECE6FC}" destId="{6301F139-571D-41F0-AAEE-D71DBBA6A0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736E9-983F-4811-AFA4-288B498643F1}">
      <dsp:nvSpPr>
        <dsp:cNvPr id="0" name=""/>
        <dsp:cNvSpPr/>
      </dsp:nvSpPr>
      <dsp:spPr>
        <a:xfrm>
          <a:off x="4491" y="1647037"/>
          <a:ext cx="2700941" cy="4608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latin typeface="Amasis MT Pro"/>
              <a:cs typeface="Aharoni"/>
            </a:rPr>
            <a:t>Strengths</a:t>
          </a:r>
        </a:p>
      </dsp:txBody>
      <dsp:txXfrm>
        <a:off x="4491" y="1647037"/>
        <a:ext cx="2700941" cy="460800"/>
      </dsp:txXfrm>
    </dsp:sp>
    <dsp:sp modelId="{64B2F237-B7FE-4982-B99C-81554CE79028}">
      <dsp:nvSpPr>
        <dsp:cNvPr id="0" name=""/>
        <dsp:cNvSpPr/>
      </dsp:nvSpPr>
      <dsp:spPr>
        <a:xfrm>
          <a:off x="4491" y="2107837"/>
          <a:ext cx="2700941" cy="438651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a:latin typeface="Amasis MT Pro"/>
              <a:cs typeface="Calibri"/>
            </a:rPr>
            <a:t>High brand recognition</a:t>
          </a:r>
        </a:p>
        <a:p>
          <a:pPr marL="342900" lvl="2" indent="-171450" algn="l" defTabSz="711200">
            <a:lnSpc>
              <a:spcPct val="90000"/>
            </a:lnSpc>
            <a:spcBef>
              <a:spcPct val="0"/>
            </a:spcBef>
            <a:spcAft>
              <a:spcPct val="15000"/>
            </a:spcAft>
            <a:buChar char="•"/>
          </a:pPr>
          <a:r>
            <a:rPr lang="en-US" sz="1600" kern="1200">
              <a:latin typeface="Amasis MT Pro"/>
              <a:cs typeface="Calibri"/>
            </a:rPr>
            <a:t>The survey showed that it had the highest brand recognition at 91.4%</a:t>
          </a:r>
        </a:p>
        <a:p>
          <a:pPr marL="171450" lvl="1" indent="-171450" algn="l" defTabSz="711200">
            <a:lnSpc>
              <a:spcPct val="90000"/>
            </a:lnSpc>
            <a:spcBef>
              <a:spcPct val="0"/>
            </a:spcBef>
            <a:spcAft>
              <a:spcPct val="15000"/>
            </a:spcAft>
            <a:buChar char="•"/>
          </a:pPr>
          <a:r>
            <a:rPr lang="en-US" sz="1600" kern="1200">
              <a:latin typeface="Amasis MT Pro"/>
              <a:cs typeface="Calibri"/>
            </a:rPr>
            <a:t>Largest portion of market share in the US  </a:t>
          </a:r>
        </a:p>
        <a:p>
          <a:pPr marL="342900" lvl="2" indent="-171450" algn="l" defTabSz="711200">
            <a:lnSpc>
              <a:spcPct val="90000"/>
            </a:lnSpc>
            <a:spcBef>
              <a:spcPct val="0"/>
            </a:spcBef>
            <a:spcAft>
              <a:spcPct val="15000"/>
            </a:spcAft>
            <a:buChar char="•"/>
          </a:pPr>
          <a:r>
            <a:rPr lang="en-US" sz="1600" kern="1200">
              <a:latin typeface="Amasis MT Pro"/>
              <a:cs typeface="Calibri"/>
            </a:rPr>
            <a:t>In April 2021 </a:t>
          </a:r>
          <a:r>
            <a:rPr lang="en-US" sz="1600" kern="1200" err="1">
              <a:latin typeface="Amasis MT Pro"/>
              <a:cs typeface="Calibri"/>
            </a:rPr>
            <a:t>DoorDash's</a:t>
          </a:r>
          <a:r>
            <a:rPr lang="en-US" sz="1600" kern="1200">
              <a:latin typeface="Amasis MT Pro"/>
              <a:cs typeface="Calibri"/>
            </a:rPr>
            <a:t> market share was 56%</a:t>
          </a:r>
        </a:p>
        <a:p>
          <a:pPr marL="171450" lvl="1" indent="-171450" algn="l" defTabSz="711200" rtl="0">
            <a:lnSpc>
              <a:spcPct val="90000"/>
            </a:lnSpc>
            <a:spcBef>
              <a:spcPct val="0"/>
            </a:spcBef>
            <a:spcAft>
              <a:spcPct val="15000"/>
            </a:spcAft>
            <a:buChar char="•"/>
          </a:pPr>
          <a:r>
            <a:rPr lang="en-US" sz="1600" kern="1200">
              <a:latin typeface="Amasis MT Pro"/>
              <a:cs typeface="Calibri"/>
            </a:rPr>
            <a:t>Strong use of data analytics</a:t>
          </a:r>
        </a:p>
        <a:p>
          <a:pPr marL="342900" lvl="2" indent="-171450" algn="l" defTabSz="711200" rtl="0">
            <a:lnSpc>
              <a:spcPct val="90000"/>
            </a:lnSpc>
            <a:spcBef>
              <a:spcPct val="0"/>
            </a:spcBef>
            <a:spcAft>
              <a:spcPct val="15000"/>
            </a:spcAft>
            <a:buChar char="•"/>
          </a:pPr>
          <a:r>
            <a:rPr lang="en-US" sz="1600" b="0" kern="1200">
              <a:latin typeface="Amasis MT Pro"/>
              <a:cs typeface="Calibri"/>
            </a:rPr>
            <a:t>The proportion of DoorDash employees with the word "data" in their title is approximately 2-3 times that of similar brands</a:t>
          </a:r>
        </a:p>
      </dsp:txBody>
      <dsp:txXfrm>
        <a:off x="4491" y="2107837"/>
        <a:ext cx="2700941" cy="4386510"/>
      </dsp:txXfrm>
    </dsp:sp>
    <dsp:sp modelId="{669584B9-E3FC-453C-A08C-6C808BF858B8}">
      <dsp:nvSpPr>
        <dsp:cNvPr id="0" name=""/>
        <dsp:cNvSpPr/>
      </dsp:nvSpPr>
      <dsp:spPr>
        <a:xfrm>
          <a:off x="3083564" y="1647037"/>
          <a:ext cx="2700941" cy="4608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latin typeface="Amasis MT Pro"/>
              <a:cs typeface="Aharoni"/>
            </a:rPr>
            <a:t>Weaknesses</a:t>
          </a:r>
        </a:p>
      </dsp:txBody>
      <dsp:txXfrm>
        <a:off x="3083564" y="1647037"/>
        <a:ext cx="2700941" cy="460800"/>
      </dsp:txXfrm>
    </dsp:sp>
    <dsp:sp modelId="{55793088-E66D-49B4-9D8F-B959B12B8F60}">
      <dsp:nvSpPr>
        <dsp:cNvPr id="0" name=""/>
        <dsp:cNvSpPr/>
      </dsp:nvSpPr>
      <dsp:spPr>
        <a:xfrm>
          <a:off x="3083564" y="2107837"/>
          <a:ext cx="2700941" cy="438651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a:solidFill>
                <a:schemeClr val="accent6">
                  <a:lumMod val="50000"/>
                </a:schemeClr>
              </a:solidFill>
              <a:latin typeface="Amasis MT Pro"/>
              <a:cs typeface="Calibri"/>
            </a:rPr>
            <a:t>Lack of profitability &amp; loyalty</a:t>
          </a:r>
          <a:r>
            <a:rPr lang="en-US" sz="1600" kern="1200" dirty="0">
              <a:solidFill>
                <a:schemeClr val="accent6">
                  <a:lumMod val="50000"/>
                </a:schemeClr>
              </a:solidFill>
              <a:latin typeface="Amasis MT Pro"/>
              <a:cs typeface="Calibri"/>
            </a:rPr>
            <a:t> </a:t>
          </a:r>
          <a:r>
            <a:rPr lang="en-US" sz="1600" kern="1200" dirty="0">
              <a:latin typeface="Amasis MT Pro"/>
              <a:cs typeface="Calibri"/>
            </a:rPr>
            <a:t>(high competition)</a:t>
          </a:r>
        </a:p>
        <a:p>
          <a:pPr marL="342900" lvl="2" indent="-171450" algn="l" defTabSz="711200">
            <a:lnSpc>
              <a:spcPct val="90000"/>
            </a:lnSpc>
            <a:spcBef>
              <a:spcPct val="0"/>
            </a:spcBef>
            <a:spcAft>
              <a:spcPct val="15000"/>
            </a:spcAft>
            <a:buChar char="•"/>
          </a:pPr>
          <a:r>
            <a:rPr lang="en-US" sz="1600" kern="1200">
              <a:latin typeface="Amasis MT Pro"/>
              <a:cs typeface="Calibri"/>
            </a:rPr>
            <a:t>high cost of customer acquisition </a:t>
          </a:r>
        </a:p>
        <a:p>
          <a:pPr marL="171450" lvl="1" indent="-171450" algn="l" defTabSz="711200">
            <a:lnSpc>
              <a:spcPct val="90000"/>
            </a:lnSpc>
            <a:spcBef>
              <a:spcPct val="0"/>
            </a:spcBef>
            <a:spcAft>
              <a:spcPct val="15000"/>
            </a:spcAft>
            <a:buChar char="•"/>
          </a:pPr>
          <a:r>
            <a:rPr lang="en-US" sz="1600" kern="1200">
              <a:latin typeface="Amasis MT Pro"/>
              <a:cs typeface="Calibri"/>
            </a:rPr>
            <a:t>High fees to customers and high commission percentages to suppliers</a:t>
          </a:r>
        </a:p>
        <a:p>
          <a:pPr marL="171450" lvl="1" indent="-171450" algn="l" defTabSz="711200">
            <a:lnSpc>
              <a:spcPct val="90000"/>
            </a:lnSpc>
            <a:spcBef>
              <a:spcPct val="0"/>
            </a:spcBef>
            <a:spcAft>
              <a:spcPct val="15000"/>
            </a:spcAft>
            <a:buChar char="•"/>
          </a:pPr>
          <a:r>
            <a:rPr lang="en-US" sz="1600" kern="1200">
              <a:latin typeface="Amasis MT Pro"/>
              <a:cs typeface="Calibri"/>
            </a:rPr>
            <a:t>Low customer service ratings</a:t>
          </a:r>
        </a:p>
        <a:p>
          <a:pPr marL="171450" lvl="1" indent="-171450" algn="l" defTabSz="711200" rtl="0">
            <a:lnSpc>
              <a:spcPct val="90000"/>
            </a:lnSpc>
            <a:spcBef>
              <a:spcPct val="0"/>
            </a:spcBef>
            <a:spcAft>
              <a:spcPct val="15000"/>
            </a:spcAft>
            <a:buChar char="•"/>
          </a:pPr>
          <a:r>
            <a:rPr lang="en-US" sz="1600" kern="1200">
              <a:latin typeface="Amasis MT Pro"/>
              <a:cs typeface="Calibri"/>
            </a:rPr>
            <a:t>Low employee satisfaction</a:t>
          </a:r>
        </a:p>
      </dsp:txBody>
      <dsp:txXfrm>
        <a:off x="3083564" y="2107837"/>
        <a:ext cx="2700941" cy="4386510"/>
      </dsp:txXfrm>
    </dsp:sp>
    <dsp:sp modelId="{757773FC-4AF2-4DB3-8917-89EF9448E02E}">
      <dsp:nvSpPr>
        <dsp:cNvPr id="0" name=""/>
        <dsp:cNvSpPr/>
      </dsp:nvSpPr>
      <dsp:spPr>
        <a:xfrm>
          <a:off x="6162637" y="1647037"/>
          <a:ext cx="2700941" cy="4608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n-US" sz="1600" b="1" kern="1200">
              <a:latin typeface="Amasis MT Pro"/>
              <a:cs typeface="Calibri"/>
            </a:rPr>
            <a:t>Opportunities</a:t>
          </a:r>
        </a:p>
      </dsp:txBody>
      <dsp:txXfrm>
        <a:off x="6162637" y="1647037"/>
        <a:ext cx="2700941" cy="460800"/>
      </dsp:txXfrm>
    </dsp:sp>
    <dsp:sp modelId="{EDD2E511-53E1-43E7-93BD-AEB99738A37D}">
      <dsp:nvSpPr>
        <dsp:cNvPr id="0" name=""/>
        <dsp:cNvSpPr/>
      </dsp:nvSpPr>
      <dsp:spPr>
        <a:xfrm>
          <a:off x="6162637" y="2107837"/>
          <a:ext cx="2700941" cy="438651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a:solidFill>
                <a:schemeClr val="accent1">
                  <a:lumMod val="75000"/>
                </a:schemeClr>
              </a:solidFill>
              <a:latin typeface="Amasis MT Pro"/>
              <a:cs typeface="Calibri"/>
            </a:rPr>
            <a:t> Diversification into new geographic regions</a:t>
          </a:r>
        </a:p>
        <a:p>
          <a:pPr marL="171450" lvl="1" indent="-171450" algn="l" defTabSz="711200">
            <a:lnSpc>
              <a:spcPct val="90000"/>
            </a:lnSpc>
            <a:spcBef>
              <a:spcPct val="0"/>
            </a:spcBef>
            <a:spcAft>
              <a:spcPct val="15000"/>
            </a:spcAft>
            <a:buChar char="•"/>
          </a:pPr>
          <a:r>
            <a:rPr lang="en-US" sz="1600" b="1" kern="1200" dirty="0">
              <a:solidFill>
                <a:schemeClr val="accent5">
                  <a:lumMod val="50000"/>
                </a:schemeClr>
              </a:solidFill>
              <a:latin typeface="Amasis MT Pro"/>
              <a:cs typeface="Calibri"/>
            </a:rPr>
            <a:t>Diversification into adjacent products or services</a:t>
          </a:r>
        </a:p>
        <a:p>
          <a:pPr marL="171450" lvl="1" indent="-171450" algn="l" defTabSz="711200">
            <a:lnSpc>
              <a:spcPct val="90000"/>
            </a:lnSpc>
            <a:spcBef>
              <a:spcPct val="0"/>
            </a:spcBef>
            <a:spcAft>
              <a:spcPct val="15000"/>
            </a:spcAft>
            <a:buChar char="•"/>
          </a:pPr>
          <a:r>
            <a:rPr lang="en-US" sz="1600" b="1" kern="1200">
              <a:solidFill>
                <a:schemeClr val="accent3">
                  <a:lumMod val="75000"/>
                </a:schemeClr>
              </a:solidFill>
              <a:latin typeface="Amasis MT Pro"/>
              <a:cs typeface="Calibri"/>
            </a:rPr>
            <a:t>Innovation including Autonomous Delivery</a:t>
          </a:r>
        </a:p>
        <a:p>
          <a:pPr marL="171450" lvl="1" indent="-171450" algn="l" defTabSz="711200">
            <a:lnSpc>
              <a:spcPct val="90000"/>
            </a:lnSpc>
            <a:spcBef>
              <a:spcPct val="0"/>
            </a:spcBef>
            <a:spcAft>
              <a:spcPct val="15000"/>
            </a:spcAft>
            <a:buChar char="•"/>
          </a:pPr>
          <a:r>
            <a:rPr lang="en-US" sz="1600" kern="1200">
              <a:latin typeface="Amasis MT Pro"/>
              <a:cs typeface="Calibri"/>
            </a:rPr>
            <a:t>Expand globally </a:t>
          </a:r>
        </a:p>
      </dsp:txBody>
      <dsp:txXfrm>
        <a:off x="6162637" y="2107837"/>
        <a:ext cx="2700941" cy="4386510"/>
      </dsp:txXfrm>
    </dsp:sp>
    <dsp:sp modelId="{6711305B-6317-4F9B-B031-71A5FE92FDF3}">
      <dsp:nvSpPr>
        <dsp:cNvPr id="0" name=""/>
        <dsp:cNvSpPr/>
      </dsp:nvSpPr>
      <dsp:spPr>
        <a:xfrm>
          <a:off x="9241710" y="1647037"/>
          <a:ext cx="2700941" cy="4608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latin typeface="Amasis MT Pro"/>
              <a:cs typeface="Calibri"/>
            </a:rPr>
            <a:t>Threats</a:t>
          </a:r>
        </a:p>
      </dsp:txBody>
      <dsp:txXfrm>
        <a:off x="9241710" y="1647037"/>
        <a:ext cx="2700941" cy="460800"/>
      </dsp:txXfrm>
    </dsp:sp>
    <dsp:sp modelId="{6301F139-571D-41F0-AAEE-D71DBBA6A0A5}">
      <dsp:nvSpPr>
        <dsp:cNvPr id="0" name=""/>
        <dsp:cNvSpPr/>
      </dsp:nvSpPr>
      <dsp:spPr>
        <a:xfrm>
          <a:off x="9241710" y="2107837"/>
          <a:ext cx="2700941" cy="438651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b="1" kern="1200">
              <a:solidFill>
                <a:schemeClr val="accent2">
                  <a:lumMod val="50000"/>
                </a:schemeClr>
              </a:solidFill>
              <a:latin typeface="Amasis MT Pro"/>
              <a:cs typeface="Calibri"/>
            </a:rPr>
            <a:t>Local Competition</a:t>
          </a:r>
        </a:p>
        <a:p>
          <a:pPr marL="342900" lvl="2" indent="-171450" algn="l" defTabSz="711200">
            <a:lnSpc>
              <a:spcPct val="90000"/>
            </a:lnSpc>
            <a:spcBef>
              <a:spcPct val="0"/>
            </a:spcBef>
            <a:spcAft>
              <a:spcPct val="15000"/>
            </a:spcAft>
            <a:buChar char="•"/>
          </a:pPr>
          <a:r>
            <a:rPr lang="en-US" sz="1600" kern="1200">
              <a:latin typeface="Amasis MT Pro"/>
              <a:cs typeface="Calibri"/>
            </a:rPr>
            <a:t>Consumer preference to buy direct from the restaurant</a:t>
          </a:r>
        </a:p>
        <a:p>
          <a:pPr marL="342900" lvl="2" indent="-171450" algn="l" defTabSz="711200">
            <a:lnSpc>
              <a:spcPct val="90000"/>
            </a:lnSpc>
            <a:spcBef>
              <a:spcPct val="0"/>
            </a:spcBef>
            <a:spcAft>
              <a:spcPct val="15000"/>
            </a:spcAft>
            <a:buChar char="•"/>
          </a:pPr>
          <a:r>
            <a:rPr lang="en-US" sz="1600" kern="1200">
              <a:latin typeface="Amasis MT Pro"/>
              <a:cs typeface="Calibri"/>
            </a:rPr>
            <a:t>New competition (local and franchised companies often restaurant backed)</a:t>
          </a:r>
        </a:p>
        <a:p>
          <a:pPr marL="171450" lvl="1" indent="-171450" algn="l" defTabSz="711200">
            <a:lnSpc>
              <a:spcPct val="90000"/>
            </a:lnSpc>
            <a:spcBef>
              <a:spcPct val="0"/>
            </a:spcBef>
            <a:spcAft>
              <a:spcPct val="15000"/>
            </a:spcAft>
            <a:buChar char="•"/>
          </a:pPr>
          <a:r>
            <a:rPr lang="en-US" sz="1600" kern="1200">
              <a:latin typeface="Amasis MT Pro"/>
              <a:cs typeface="Calibri"/>
            </a:rPr>
            <a:t>Other delivery based businesses spreading into restaurant delivery</a:t>
          </a:r>
        </a:p>
        <a:p>
          <a:pPr marL="171450" lvl="1" indent="-171450" algn="l" defTabSz="711200">
            <a:lnSpc>
              <a:spcPct val="90000"/>
            </a:lnSpc>
            <a:spcBef>
              <a:spcPct val="0"/>
            </a:spcBef>
            <a:spcAft>
              <a:spcPct val="15000"/>
            </a:spcAft>
            <a:buChar char="•"/>
          </a:pPr>
          <a:r>
            <a:rPr lang="en-US" sz="1600" kern="1200">
              <a:latin typeface="Amasis MT Pro"/>
              <a:cs typeface="Calibri"/>
            </a:rPr>
            <a:t>Price Wars with other industry leaders</a:t>
          </a:r>
        </a:p>
        <a:p>
          <a:pPr marL="171450" lvl="1" indent="-171450" algn="l" defTabSz="711200">
            <a:lnSpc>
              <a:spcPct val="90000"/>
            </a:lnSpc>
            <a:spcBef>
              <a:spcPct val="0"/>
            </a:spcBef>
            <a:spcAft>
              <a:spcPct val="15000"/>
            </a:spcAft>
            <a:buChar char="•"/>
          </a:pPr>
          <a:r>
            <a:rPr lang="en-US" sz="1600" kern="1200">
              <a:latin typeface="Amasis MT Pro"/>
              <a:cs typeface="Calibri"/>
            </a:rPr>
            <a:t>Increased Regulation (reclassifying their employees, listing restaurants without permission, caps on fees)</a:t>
          </a:r>
        </a:p>
      </dsp:txBody>
      <dsp:txXfrm>
        <a:off x="9241710" y="2107837"/>
        <a:ext cx="2700941" cy="438651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790F8-0470-4352-A441-0B7B10311865}" type="datetimeFigureOut">
              <a:rPr lang="en-US"/>
              <a:t>6/19/2021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C1C35-35C8-4984-9EAC-022A74B27A0B}" type="slidenum">
              <a:rPr lang="en-US"/>
              <a:t>‹#›</a:t>
            </a:fld>
            <a:endParaRPr lang="en-US"/>
          </a:p>
        </p:txBody>
      </p:sp>
    </p:spTree>
    <p:extLst>
      <p:ext uri="{BB962C8B-B14F-4D97-AF65-F5344CB8AC3E}">
        <p14:creationId xmlns:p14="http://schemas.microsoft.com/office/powerpoint/2010/main" val="2271046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edium.com/@DoorDash/launching-the-doordash-platform-with-doordash-drive-37224cfd6d5b"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arskamp.medium.com/how-doordash-built-the-most-incredible-go-to-market-playbook-ever-5e8f1d58f6c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Lets take a look at the short history of </a:t>
            </a:r>
            <a:r>
              <a:rPr lang="en-US" err="1"/>
              <a:t>DoorDash</a:t>
            </a:r>
            <a:endParaRPr lang="en-US" err="1">
              <a:cs typeface="Calibri"/>
            </a:endParaRPr>
          </a:p>
          <a:p>
            <a:pPr>
              <a:defRPr/>
            </a:pPr>
            <a:endParaRPr lang="en-US">
              <a:latin typeface="Calibri"/>
              <a:ea typeface="Calibri" panose="020F0502020204030204" pitchFamily="34" charset="0"/>
              <a:cs typeface="Calibri"/>
            </a:endParaRPr>
          </a:p>
          <a:p>
            <a:pPr>
              <a:defRPr/>
            </a:pPr>
            <a:r>
              <a:rPr lang="en-US"/>
              <a:t>Now on the right, we have a graph of the funding timeline. </a:t>
            </a:r>
            <a:endParaRPr lang="en-US">
              <a:cs typeface="Calibri"/>
            </a:endParaRPr>
          </a:p>
          <a:p>
            <a:pPr>
              <a:defRPr/>
            </a:pPr>
            <a:endParaRPr lang="en-US" sz="1800">
              <a:latin typeface="Calibri"/>
              <a:ea typeface="Calibri" panose="020F0502020204030204" pitchFamily="34" charset="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a:ea typeface="Calibri" panose="020F0502020204030204" pitchFamily="34" charset="0"/>
                <a:cs typeface="Calibri"/>
              </a:rPr>
              <a:t>https://medium.com/@DoorDash/the-doordash-story-b370c2bb1e5f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a:ea typeface="Calibri" panose="020F0502020204030204" pitchFamily="34" charset="0"/>
                <a:cs typeface="Calibri"/>
              </a:rPr>
              <a:t>https://larskamp.medium.com/how-doordash-built-the-most-incredible-go-to-market-playbook-ever-5e8f1d58f6cd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a:ea typeface="Calibri" panose="020F0502020204030204" pitchFamily="34" charset="0"/>
                <a:cs typeface="Calibri"/>
              </a:rPr>
              <a:t>https://appther.com/blog/doordash-business-model-how-does-doordash-make-money/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a:ea typeface="Calibri" panose="020F0502020204030204" pitchFamily="34" charset="0"/>
                <a:cs typeface="Calibri"/>
              </a:rPr>
              <a:t>https://progressivegrocer.com/doordash-will-be-3rd-largest-e-commerce-banner-after-amazon-walmart-report</a:t>
            </a:r>
          </a:p>
          <a:p>
            <a:r>
              <a:rPr lang="en-US"/>
              <a:t>https://larskamp.medium.com/how-doordash-built-the-most-incredible-go-to-market-playbook-ever-5e8f1d58f6cd</a:t>
            </a:r>
            <a:endParaRPr lang="en-US">
              <a:cs typeface="Calibri"/>
            </a:endParaRPr>
          </a:p>
        </p:txBody>
      </p:sp>
      <p:sp>
        <p:nvSpPr>
          <p:cNvPr id="4" name="Slide Number Placeholder 3"/>
          <p:cNvSpPr>
            <a:spLocks noGrp="1"/>
          </p:cNvSpPr>
          <p:nvPr>
            <p:ph type="sldNum" sz="quarter" idx="5"/>
          </p:nvPr>
        </p:nvSpPr>
        <p:spPr/>
        <p:txBody>
          <a:bodyPr/>
          <a:lstStyle/>
          <a:p>
            <a:fld id="{A5CC1C35-35C8-4984-9EAC-022A74B27A0B}" type="slidenum">
              <a:rPr lang="en-US" smtClean="0"/>
              <a:t>2</a:t>
            </a:fld>
            <a:endParaRPr lang="en-US"/>
          </a:p>
        </p:txBody>
      </p:sp>
    </p:spTree>
    <p:extLst>
      <p:ext uri="{BB962C8B-B14F-4D97-AF65-F5344CB8AC3E}">
        <p14:creationId xmlns:p14="http://schemas.microsoft.com/office/powerpoint/2010/main" val="3054840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First, I want to start you on the right side of the page.</a:t>
            </a:r>
            <a:endParaRPr lang="en-US" b="1">
              <a:cs typeface="Calibri"/>
            </a:endParaRPr>
          </a:p>
          <a:p>
            <a:pPr marL="285750" indent="-285750">
              <a:buFont typeface="Arial"/>
              <a:buChar char="•"/>
            </a:pPr>
            <a:r>
              <a:rPr lang="en-US" b="1"/>
              <a:t>Their mission</a:t>
            </a:r>
            <a:r>
              <a:rPr lang="en-US"/>
              <a:t> is to allow any local merchant to offer delivery. Coming out of the gate, they wanted to be a technology logistics company – they started delivering food but always had everything else in mind. </a:t>
            </a:r>
            <a:endParaRPr lang="en-US">
              <a:cs typeface="Calibri" panose="020F0502020204030204"/>
            </a:endParaRPr>
          </a:p>
          <a:p>
            <a:pPr marL="285750" indent="-285750">
              <a:spcAft>
                <a:spcPts val="600"/>
              </a:spcAft>
              <a:buFont typeface="Arial"/>
              <a:buChar char="•"/>
              <a:defRPr/>
            </a:pPr>
            <a:r>
              <a:rPr lang="en-US"/>
              <a:t>Some examples would be everything from large hardware stores to independent small boutiques. </a:t>
            </a:r>
            <a:endParaRPr lang="en-US">
              <a:cs typeface="Calibri"/>
            </a:endParaRPr>
          </a:p>
          <a:p>
            <a:pPr marL="285750" indent="-285750">
              <a:spcAft>
                <a:spcPts val="600"/>
              </a:spcAft>
              <a:buFont typeface="Arial"/>
              <a:buChar char="•"/>
              <a:defRPr/>
            </a:pPr>
            <a:r>
              <a:rPr lang="en-US"/>
              <a:t>Their CFO claims market opportunities like </a:t>
            </a:r>
            <a:r>
              <a:rPr lang="en-US" b="1"/>
              <a:t>convenience</a:t>
            </a:r>
            <a:r>
              <a:rPr lang="en-US"/>
              <a:t> could bring in as much as $225 billion and </a:t>
            </a:r>
            <a:r>
              <a:rPr lang="en-US" b="1"/>
              <a:t>grocery as much as </a:t>
            </a:r>
            <a:r>
              <a:rPr lang="en-US"/>
              <a:t>$900 billion” </a:t>
            </a:r>
            <a:endParaRPr lang="en-US">
              <a:cs typeface="Calibri" panose="020F0502020204030204"/>
            </a:endParaRPr>
          </a:p>
          <a:p>
            <a:pPr marL="285750" indent="-285750">
              <a:spcAft>
                <a:spcPts val="600"/>
              </a:spcAft>
              <a:buFont typeface="Arial"/>
              <a:buChar char="•"/>
              <a:defRPr/>
            </a:pPr>
            <a:r>
              <a:rPr lang="en-US">
                <a:solidFill>
                  <a:srgbClr val="000000"/>
                </a:solidFill>
                <a:latin typeface="Calibri"/>
                <a:ea typeface="Times New Roman" panose="02020603050405020304" pitchFamily="18" charset="0"/>
                <a:cs typeface="Calibri"/>
              </a:rPr>
              <a:t>We think there is great opportunity in expanding awareness in the areas they already offer such as same day prescription delivery with Sam's Club or bath &amp; beauty or pet supplies and of course Grocery.</a:t>
            </a:r>
          </a:p>
          <a:p>
            <a:pPr marL="742950" lvl="1" indent="-285750">
              <a:spcAft>
                <a:spcPts val="600"/>
              </a:spcAft>
              <a:buFont typeface="Arial"/>
              <a:buChar char="•"/>
              <a:defRPr/>
            </a:pPr>
            <a:r>
              <a:rPr lang="en-US">
                <a:solidFill>
                  <a:srgbClr val="000000"/>
                </a:solidFill>
                <a:latin typeface="Calibri"/>
                <a:ea typeface="Times New Roman" panose="02020603050405020304" pitchFamily="18" charset="0"/>
                <a:cs typeface="Calibri"/>
              </a:rPr>
              <a:t>I, for one, did not know they offered all of those options </a:t>
            </a:r>
            <a:endParaRPr lang="en-US">
              <a:cs typeface="Calibri" panose="020F0502020204030204"/>
            </a:endParaRPr>
          </a:p>
          <a:p>
            <a:pPr marL="285750" indent="-285750">
              <a:spcAft>
                <a:spcPts val="600"/>
              </a:spcAft>
              <a:buFont typeface="Arial"/>
              <a:buChar char="•"/>
              <a:defRPr/>
            </a:pPr>
            <a:r>
              <a:rPr lang="en-US" i="1"/>
              <a:t>(61% from our survey selected they have had </a:t>
            </a:r>
            <a:r>
              <a:rPr lang="en-US" b="1" i="1"/>
              <a:t>groceries </a:t>
            </a:r>
            <a:r>
              <a:rPr lang="en-US" i="1"/>
              <a:t>delivered  from companies such as </a:t>
            </a:r>
            <a:r>
              <a:rPr lang="en-US" i="1" err="1"/>
              <a:t>DoorDash</a:t>
            </a:r>
            <a:r>
              <a:rPr lang="en-US" i="1"/>
              <a:t>, Instacart, </a:t>
            </a:r>
            <a:r>
              <a:rPr lang="en-US" i="1" err="1"/>
              <a:t>Shipt</a:t>
            </a:r>
            <a:r>
              <a:rPr lang="en-US" i="1"/>
              <a:t>, or </a:t>
            </a:r>
            <a:r>
              <a:rPr lang="en-US" i="1" err="1"/>
              <a:t>GoPuff</a:t>
            </a:r>
            <a:r>
              <a:rPr lang="en-US" i="1"/>
              <a:t>)</a:t>
            </a:r>
            <a:endParaRPr lang="en-US">
              <a:cs typeface="Calibri" panose="020F0502020204030204"/>
            </a:endParaRPr>
          </a:p>
          <a:p>
            <a:pPr marL="285750" indent="-285750">
              <a:spcAft>
                <a:spcPts val="600"/>
              </a:spcAft>
              <a:buFont typeface="Arial"/>
              <a:buChar char="•"/>
              <a:defRPr/>
            </a:pPr>
            <a:endParaRPr lang="en-US" i="1">
              <a:solidFill>
                <a:srgbClr val="000000"/>
              </a:solidFill>
              <a:latin typeface="Calibri"/>
              <a:ea typeface="Times New Roman" panose="02020603050405020304" pitchFamily="18" charset="0"/>
              <a:cs typeface="Calibri"/>
            </a:endParaRPr>
          </a:p>
          <a:p>
            <a:pPr marL="285750" indent="-285750">
              <a:spcAft>
                <a:spcPts val="600"/>
              </a:spcAft>
              <a:buFont typeface="Arial"/>
              <a:buChar char="•"/>
              <a:defRPr/>
            </a:pPr>
            <a:r>
              <a:rPr lang="en-US" err="1">
                <a:solidFill>
                  <a:srgbClr val="000000"/>
                </a:solidFill>
                <a:latin typeface="Calibri"/>
                <a:ea typeface="Times New Roman" panose="02020603050405020304" pitchFamily="18" charset="0"/>
                <a:cs typeface="Calibri"/>
              </a:rPr>
              <a:t>DoorDash</a:t>
            </a:r>
            <a:r>
              <a:rPr lang="en-US">
                <a:solidFill>
                  <a:srgbClr val="000000"/>
                </a:solidFill>
                <a:latin typeface="Calibri"/>
                <a:ea typeface="Times New Roman" panose="02020603050405020304" pitchFamily="18" charset="0"/>
                <a:cs typeface="Calibri"/>
              </a:rPr>
              <a:t> Drive is another huge opportunity where they try to be a logistics company for restocking small retailers</a:t>
            </a:r>
          </a:p>
          <a:p>
            <a:pPr marL="285750" indent="-285750">
              <a:spcAft>
                <a:spcPts val="600"/>
              </a:spcAft>
              <a:buFont typeface="Arial"/>
              <a:buChar char="•"/>
              <a:defRPr/>
            </a:pPr>
            <a:endParaRPr lang="en-US">
              <a:solidFill>
                <a:srgbClr val="000000"/>
              </a:solidFill>
              <a:latin typeface="Calibri"/>
              <a:ea typeface="Times New Roman" panose="02020603050405020304" pitchFamily="18" charset="0"/>
              <a:cs typeface="Calibri"/>
            </a:endParaRPr>
          </a:p>
          <a:p>
            <a:pPr marL="285750" indent="-285750">
              <a:spcAft>
                <a:spcPts val="600"/>
              </a:spcAft>
              <a:buFont typeface="Arial"/>
              <a:buChar char="•"/>
              <a:defRPr/>
            </a:pPr>
            <a:r>
              <a:rPr lang="en-US">
                <a:solidFill>
                  <a:srgbClr val="000000"/>
                </a:solidFill>
                <a:latin typeface="Calibri"/>
                <a:ea typeface="Times New Roman" panose="02020603050405020304" pitchFamily="18" charset="0"/>
                <a:cs typeface="Calibri"/>
              </a:rPr>
              <a:t>Ghost kitchens and corporate catering are also other areas for potential expansion</a:t>
            </a:r>
          </a:p>
          <a:p>
            <a:pPr marL="285750" indent="-285750">
              <a:spcAft>
                <a:spcPts val="600"/>
              </a:spcAft>
              <a:buFont typeface="Arial"/>
              <a:buChar char="•"/>
              <a:defRPr/>
            </a:pPr>
            <a:endParaRPr lang="en-US">
              <a:solidFill>
                <a:srgbClr val="000000"/>
              </a:solidFill>
              <a:latin typeface="Calibri"/>
              <a:ea typeface="Times New Roman" panose="02020603050405020304" pitchFamily="18" charset="0"/>
              <a:cs typeface="Calibri"/>
            </a:endParaRPr>
          </a:p>
          <a:p>
            <a:pPr marL="285750" indent="-285750">
              <a:spcAft>
                <a:spcPts val="600"/>
              </a:spcAft>
              <a:buFont typeface="Arial"/>
              <a:buChar char="•"/>
              <a:defRPr/>
            </a:pPr>
            <a:r>
              <a:rPr lang="en-US">
                <a:solidFill>
                  <a:srgbClr val="000000"/>
                </a:solidFill>
                <a:latin typeface="Calibri"/>
                <a:ea typeface="Times New Roman" panose="02020603050405020304" pitchFamily="18" charset="0"/>
                <a:cs typeface="Calibri"/>
              </a:rPr>
              <a:t>Now on the left – Their CFO also claims capturing</a:t>
            </a:r>
            <a:r>
              <a:rPr lang="en-US"/>
              <a:t> 5% of the convenience and grocery market in the next few years could mean </a:t>
            </a:r>
            <a:r>
              <a:rPr lang="en-US" b="1"/>
              <a:t>r</a:t>
            </a:r>
            <a:r>
              <a:rPr lang="en-US"/>
              <a:t>evenue increases by more than 500%</a:t>
            </a:r>
            <a:endParaRPr lang="en-US">
              <a:cs typeface="Calibri"/>
            </a:endParaRPr>
          </a:p>
          <a:p>
            <a:pPr marL="285750" indent="-285750">
              <a:spcAft>
                <a:spcPts val="600"/>
              </a:spcAft>
              <a:buFont typeface="Arial"/>
              <a:buChar char="•"/>
              <a:defRPr/>
            </a:pPr>
            <a:r>
              <a:rPr lang="en-US">
                <a:solidFill>
                  <a:srgbClr val="000000"/>
                </a:solidFill>
                <a:latin typeface="Calibri"/>
                <a:ea typeface="Times New Roman" panose="02020603050405020304" pitchFamily="18" charset="0"/>
                <a:cs typeface="Calibri"/>
              </a:rPr>
              <a:t>And that's what they're attempting with Walmart – this really opens up their grocery market as well as non food items. </a:t>
            </a:r>
          </a:p>
          <a:p>
            <a:pPr marL="285750" indent="-285750">
              <a:spcAft>
                <a:spcPts val="600"/>
              </a:spcAft>
              <a:buFont typeface="Arial"/>
              <a:buChar char="•"/>
              <a:defRPr/>
            </a:pPr>
            <a:endParaRPr lang="en-US" b="1">
              <a:solidFill>
                <a:srgbClr val="000000"/>
              </a:solidFill>
              <a:latin typeface="Calibri"/>
              <a:ea typeface="Times New Roman" panose="02020603050405020304" pitchFamily="18" charset="0"/>
              <a:cs typeface="Calibri"/>
            </a:endParaRPr>
          </a:p>
          <a:p>
            <a:pPr marL="285750" indent="-285750">
              <a:spcAft>
                <a:spcPts val="600"/>
              </a:spcAft>
              <a:buFont typeface="Arial"/>
              <a:buChar char="•"/>
              <a:defRPr/>
            </a:pPr>
            <a:endParaRPr lang="en-US">
              <a:solidFill>
                <a:srgbClr val="000000"/>
              </a:solidFill>
              <a:latin typeface="Calibri"/>
              <a:ea typeface="Times New Roman" panose="02020603050405020304" pitchFamily="18" charset="0"/>
              <a:cs typeface="Calibri"/>
            </a:endParaRPr>
          </a:p>
          <a:p>
            <a:pPr>
              <a:defRPr/>
            </a:pPr>
            <a:endParaRPr lang="en-US">
              <a:solidFill>
                <a:srgbClr val="000000"/>
              </a:solidFill>
              <a:latin typeface="Calibri"/>
              <a:ea typeface="Times New Roman" panose="02020603050405020304" pitchFamily="18" charset="0"/>
              <a:cs typeface="Calibri"/>
            </a:endParaRPr>
          </a:p>
          <a:p>
            <a:pPr>
              <a:defRPr/>
            </a:pPr>
            <a:endParaRPr lang="en-US">
              <a:solidFill>
                <a:srgbClr val="000000"/>
              </a:solidFill>
              <a:latin typeface="Calibri"/>
              <a:ea typeface="Times New Roman" panose="02020603050405020304" pitchFamily="18" charset="0"/>
              <a:cs typeface="Calibri"/>
            </a:endParaRPr>
          </a:p>
          <a:p>
            <a:pPr>
              <a:defRPr/>
            </a:pPr>
            <a:r>
              <a:rPr lang="en-US" sz="1800" u="sng">
                <a:solidFill>
                  <a:srgbClr val="0000FF"/>
                </a:solidFill>
                <a:cs typeface="Calibri"/>
                <a:hlinkClick r:id="rId3"/>
              </a:rPr>
              <a:t>https://medium.com/@DoorDash/launching-the-doordash-platform-with-doordash-drive-37224cfd6d5b</a:t>
            </a:r>
            <a:r>
              <a:rPr lang="en-US" sz="1800">
                <a:cs typeface="Calibri"/>
              </a:rPr>
              <a:t> </a:t>
            </a:r>
            <a:endParaRPr lang="en-US" sz="1800">
              <a:latin typeface="Times New Roman"/>
              <a:cs typeface="Times New Roman"/>
            </a:endParaRPr>
          </a:p>
          <a:p>
            <a:pPr>
              <a:defRPr/>
            </a:pPr>
            <a:r>
              <a:rPr lang="en-US" sz="1800">
                <a:cs typeface="Calibri"/>
              </a:rPr>
              <a:t>https://www.youtube.com/watch?v=faKd3bKjD_w</a:t>
            </a:r>
            <a:endParaRPr lang="en-US" sz="1800">
              <a:latin typeface="Times New Roman"/>
              <a:cs typeface="Times New Roman"/>
            </a:endParaRPr>
          </a:p>
          <a:p>
            <a:pPr>
              <a:defRPr/>
            </a:pPr>
            <a:r>
              <a:rPr lang="en-US">
                <a:cs typeface="Calibri"/>
              </a:rPr>
              <a:t>https://help.doordash.com/merchants/s/article/What-Other-Services-does-DoorDash-Offer?language=en_US</a:t>
            </a:r>
          </a:p>
          <a:p>
            <a:pPr>
              <a:defRPr/>
            </a:pPr>
            <a:r>
              <a:rPr lang="en-US">
                <a:cs typeface="Calibri"/>
              </a:rPr>
              <a:t>https://www.supermarketnews.com/online-retail/cvs-taps-doordash-same-day-delivery-groceries-and-non-rx-items</a:t>
            </a:r>
          </a:p>
          <a:p>
            <a:pPr>
              <a:defRPr/>
            </a:pPr>
            <a:r>
              <a:rPr lang="en-US">
                <a:cs typeface="Calibri"/>
              </a:rPr>
              <a:t>https://www.cfodive.com/news/doordash-growth-plans-investments-q1-earnings-Prabir-Adarkar-/595907/</a:t>
            </a:r>
          </a:p>
          <a:p>
            <a:pPr>
              <a:defRPr/>
            </a:pPr>
            <a:r>
              <a:rPr lang="en-US">
                <a:cs typeface="Calibri"/>
              </a:rPr>
              <a:t>https://medium.com/@DoorDash/launching-the-doordash-platform-with-doordash-drive-37224cfd6d5b</a:t>
            </a:r>
          </a:p>
          <a:p>
            <a:pPr>
              <a:defRPr/>
            </a:pPr>
            <a:r>
              <a:rPr lang="en-US">
                <a:cs typeface="Calibri"/>
              </a:rPr>
              <a:t>https://larskamp.medium.com/how-doordash-built-the-most-incredible-go-to-market-playbook-ever-5e8f1d58f6cd</a:t>
            </a:r>
          </a:p>
          <a:p>
            <a:pPr>
              <a:defRPr/>
            </a:pPr>
            <a:r>
              <a:rPr lang="en-US">
                <a:cs typeface="Calibri"/>
              </a:rPr>
              <a:t>https://techcrunch.com/2020/12/10/early-doordash-investor-dismisses-froth-talk-says-company-could-grow-10x-from-here/?guccounter=1&amp;guce_referrer=aHR0cHM6Ly93d3cuZ29vZ2xlLmNvbS8&amp;guce_referrer_sig=AQAAACf-yw1vhCFaxhEBF6nfxYl1ayCXLCPgF8OhrZVzB11PBsLeJvEJzf90mBfVOGXmRcQBvH5WVWE8e2qIG420WUnUZmieEchmSxBiygiDd8bHZD5tZn4zetMua_L6ji4dIKRmrRDtbD4tFnQDf7L9iigxRZU-rx25UtLyNg73wuuD</a:t>
            </a:r>
          </a:p>
        </p:txBody>
      </p:sp>
      <p:sp>
        <p:nvSpPr>
          <p:cNvPr id="4" name="Slide Number Placeholder 3"/>
          <p:cNvSpPr>
            <a:spLocks noGrp="1"/>
          </p:cNvSpPr>
          <p:nvPr>
            <p:ph type="sldNum" sz="quarter" idx="5"/>
          </p:nvPr>
        </p:nvSpPr>
        <p:spPr/>
        <p:txBody>
          <a:bodyPr/>
          <a:lstStyle/>
          <a:p>
            <a:fld id="{A5CC1C35-35C8-4984-9EAC-022A74B27A0B}" type="slidenum">
              <a:rPr lang="en-US" smtClean="0"/>
              <a:t>11</a:t>
            </a:fld>
            <a:endParaRPr lang="en-US"/>
          </a:p>
        </p:txBody>
      </p:sp>
    </p:spTree>
    <p:extLst>
      <p:ext uri="{BB962C8B-B14F-4D97-AF65-F5344CB8AC3E}">
        <p14:creationId xmlns:p14="http://schemas.microsoft.com/office/powerpoint/2010/main" val="661255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 of Cities</a:t>
            </a:r>
            <a:endParaRPr lang="en-US">
              <a:cs typeface="Calibri"/>
            </a:endParaRPr>
          </a:p>
          <a:p>
            <a:pPr marL="171450" indent="-171450">
              <a:buFont typeface="Arial"/>
              <a:buChar char="•"/>
            </a:pPr>
            <a:r>
              <a:rPr lang="en-US" b="1"/>
              <a:t>Global Growth</a:t>
            </a:r>
            <a:endParaRPr lang="en-US">
              <a:cs typeface="Calibri"/>
            </a:endParaRPr>
          </a:p>
          <a:p>
            <a:pPr marL="171450" indent="-171450">
              <a:buFont typeface="Arial"/>
              <a:buChar char="•"/>
            </a:pPr>
            <a:r>
              <a:rPr lang="en-US">
                <a:cs typeface="Calibri"/>
              </a:rPr>
              <a:t>The chart on the right shows how far behind they are in other countries such as Uber Eats in 45 countries</a:t>
            </a:r>
          </a:p>
          <a:p>
            <a:pPr marL="171450" indent="-171450">
              <a:buFont typeface="Arial"/>
              <a:buChar char="•"/>
            </a:pPr>
            <a:r>
              <a:rPr lang="en-US">
                <a:cs typeface="Calibri"/>
              </a:rPr>
              <a:t>But this is because of their strategy in choosing markets and ares to expand to. </a:t>
            </a:r>
          </a:p>
          <a:p>
            <a:pPr marL="171450" indent="-171450">
              <a:buFont typeface="Arial"/>
              <a:buChar char="•"/>
            </a:pPr>
            <a:r>
              <a:rPr lang="en-US">
                <a:cs typeface="Calibri"/>
              </a:rPr>
              <a:t>They were able to take control of the suburbs because of the way the execute their strategy in expanding</a:t>
            </a:r>
          </a:p>
          <a:p>
            <a:pPr marL="171450" indent="-171450">
              <a:buFont typeface="Arial"/>
              <a:buChar char="•"/>
            </a:pPr>
            <a:r>
              <a:rPr lang="en-US">
                <a:cs typeface="Calibri"/>
              </a:rPr>
              <a:t>This process is heavily data driven along with visiting merchants door to door (Bottom right) to </a:t>
            </a:r>
            <a:r>
              <a:rPr lang="en-US"/>
              <a:t>bring on the most desirable merchants. </a:t>
            </a:r>
            <a:endParaRPr lang="en-US">
              <a:cs typeface="Calibri"/>
            </a:endParaRPr>
          </a:p>
          <a:p>
            <a:pPr marL="171450" indent="-171450">
              <a:buFont typeface="Arial"/>
              <a:buChar char="•"/>
            </a:pPr>
            <a:r>
              <a:rPr lang="en-US">
                <a:cs typeface="Calibri"/>
              </a:rPr>
              <a:t>The whole process takes 6 – 8 weeks. </a:t>
            </a:r>
            <a:endParaRPr lang="en-US"/>
          </a:p>
          <a:p>
            <a:pPr marL="171450" indent="-171450">
              <a:buFont typeface="Arial"/>
              <a:buChar char="•"/>
            </a:pPr>
            <a:r>
              <a:rPr lang="en-US"/>
              <a:t>atonomous delivery is also an opportunity to expand to rural and under served areas </a:t>
            </a:r>
          </a:p>
          <a:p>
            <a:pPr marL="171450" indent="-171450">
              <a:buFont typeface="Arial"/>
              <a:buChar char="•"/>
            </a:pPr>
            <a:r>
              <a:rPr lang="en-US"/>
              <a:t>Just less than 50% of the US population have low access to brick and morter grocery</a:t>
            </a:r>
            <a:endParaRPr lang="en-US">
              <a:cs typeface="Calibri"/>
            </a:endParaRPr>
          </a:p>
          <a:p>
            <a:pPr marL="171450" indent="-171450">
              <a:buFont typeface="Arial"/>
              <a:buChar char="•"/>
            </a:pPr>
            <a:endParaRPr lang="en-US" b="1">
              <a:cs typeface="Calibri"/>
            </a:endParaRPr>
          </a:p>
          <a:p>
            <a:endParaRPr lang="en-US">
              <a:cs typeface="Calibri"/>
            </a:endParaRPr>
          </a:p>
          <a:p>
            <a:endParaRPr lang="en-US"/>
          </a:p>
          <a:p>
            <a:r>
              <a:rPr lang="en-US"/>
              <a:t>https://larskamp.medium.com/how-doordash-built-the-most-incredible-go-to-market-playbook-ever-5e8f1d58f6cd</a:t>
            </a:r>
            <a:endParaRPr lang="en-US">
              <a:cs typeface="Calibri"/>
            </a:endParaRPr>
          </a:p>
          <a:p>
            <a:r>
              <a:rPr lang="en-US"/>
              <a:t>https://www.businessofapps.com/data/food-delivery-app-market/</a:t>
            </a:r>
            <a:endParaRPr lang="en-US">
              <a:cs typeface="Calibri"/>
            </a:endParaRPr>
          </a:p>
          <a:p>
            <a:r>
              <a:rPr lang="en-US">
                <a:hlinkClick r:id="rId3"/>
              </a:rPr>
              <a:t>https://larskamp.medium.com/how-doordash-built-the-most-incredible-go-to-market-playbook-ever-5e8f1d58f6cd</a:t>
            </a:r>
            <a:endParaRPr lang="en-US"/>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5CC1C35-35C8-4984-9EAC-022A74B27A0B}" type="slidenum">
              <a:rPr lang="en-US" smtClean="0"/>
              <a:t>12</a:t>
            </a:fld>
            <a:endParaRPr lang="en-US"/>
          </a:p>
        </p:txBody>
      </p:sp>
    </p:spTree>
    <p:extLst>
      <p:ext uri="{BB962C8B-B14F-4D97-AF65-F5344CB8AC3E}">
        <p14:creationId xmlns:p14="http://schemas.microsoft.com/office/powerpoint/2010/main" val="279176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Another opportunity we discovered was the opportunity of innovation through Autonomous Delivery. </a:t>
            </a:r>
          </a:p>
          <a:p>
            <a:r>
              <a:rPr lang="en-US">
                <a:cs typeface="Calibri"/>
              </a:rPr>
              <a:t>Autonomous Delivery Vehicles are a self driving delivery vehicle or robot that has the ability to delivers goods from stores to customers' homes without the need of a driver. </a:t>
            </a:r>
            <a:endParaRPr lang="en-US"/>
          </a:p>
          <a:p>
            <a:endParaRPr lang="en-US">
              <a:cs typeface="Calibri"/>
            </a:endParaRPr>
          </a:p>
          <a:p>
            <a:r>
              <a:rPr lang="en-US">
                <a:cs typeface="Calibri"/>
              </a:rPr>
              <a:t>A company by the name of NURO has been partnering with major companies like Dominos, Kroger, and CVS Pharmacy in designated test markets to try our these autonomous vehicles in delivering their product to customers. The delivery service industry as a whole have been trying to solve certain obstacles like cheaper delivery fees, more efficient means of transporting goods, and larger geographical reach as a way to retain customers. We even saw in our survey that people would opt out of getting a food delivery service and pick curbside instead to ensure lower cost, no tampering of food, and control of the temperature of their food. Companies like dominos are choosing innovations like </a:t>
            </a:r>
            <a:r>
              <a:rPr lang="en-US" err="1">
                <a:cs typeface="Calibri"/>
              </a:rPr>
              <a:t>Nuro</a:t>
            </a:r>
            <a:r>
              <a:rPr lang="en-US">
                <a:cs typeface="Calibri"/>
              </a:rPr>
              <a:t> delivery vehicles to eliminate some of these issues. Autonomous delivery vehicles allow for cheaper delivery fees to customers, secure transportation of goods, more efficient delivery routes, and temperature control compartments. Another plus side of opting into the autonomous delivery vehicle is the ability to visit food deserts and low income neighborhoods who may not have the option for healthier, fresher options.  Door Dash announced in 2019 that it would be partnering with General Motors and Cruise Automation to test a protype of these type of vehicles in San Fransico, it will be interesting how that partnership progresses into other markets. </a:t>
            </a:r>
          </a:p>
        </p:txBody>
      </p:sp>
      <p:sp>
        <p:nvSpPr>
          <p:cNvPr id="4" name="Slide Number Placeholder 3"/>
          <p:cNvSpPr>
            <a:spLocks noGrp="1"/>
          </p:cNvSpPr>
          <p:nvPr>
            <p:ph type="sldNum" sz="quarter" idx="5"/>
          </p:nvPr>
        </p:nvSpPr>
        <p:spPr/>
        <p:txBody>
          <a:bodyPr/>
          <a:lstStyle/>
          <a:p>
            <a:fld id="{A5CC1C35-35C8-4984-9EAC-022A74B27A0B}" type="slidenum">
              <a:rPr lang="en-US"/>
              <a:t>13</a:t>
            </a:fld>
            <a:endParaRPr lang="en-US"/>
          </a:p>
        </p:txBody>
      </p:sp>
    </p:spTree>
    <p:extLst>
      <p:ext uri="{BB962C8B-B14F-4D97-AF65-F5344CB8AC3E}">
        <p14:creationId xmlns:p14="http://schemas.microsoft.com/office/powerpoint/2010/main" val="17409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conclusion, we were asked to investigate potential strengths, opportunities, threats, and weaknesses and we found that loyalty, local competition, growth and diversification, and innovation through autonomous Delivery were the main ones to focus on. We look forward to investigating and presenting these even further in future classes.   Any Questions?</a:t>
            </a:r>
            <a:endParaRPr lang="en-US">
              <a:cs typeface="+mn-lt"/>
            </a:endParaRPr>
          </a:p>
        </p:txBody>
      </p:sp>
      <p:sp>
        <p:nvSpPr>
          <p:cNvPr id="4" name="Slide Number Placeholder 3"/>
          <p:cNvSpPr>
            <a:spLocks noGrp="1"/>
          </p:cNvSpPr>
          <p:nvPr>
            <p:ph type="sldNum" sz="quarter" idx="5"/>
          </p:nvPr>
        </p:nvSpPr>
        <p:spPr/>
        <p:txBody>
          <a:bodyPr/>
          <a:lstStyle/>
          <a:p>
            <a:fld id="{A5CC1C35-35C8-4984-9EAC-022A74B27A0B}" type="slidenum">
              <a:rPr lang="en-US"/>
              <a:t>14</a:t>
            </a:fld>
            <a:endParaRPr lang="en-US"/>
          </a:p>
        </p:txBody>
      </p:sp>
    </p:spTree>
    <p:extLst>
      <p:ext uri="{BB962C8B-B14F-4D97-AF65-F5344CB8AC3E}">
        <p14:creationId xmlns:p14="http://schemas.microsoft.com/office/powerpoint/2010/main" val="3990466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Please comment on if their culture is healthy or not --- could talk employee dissatisfaction being an issue</a:t>
            </a:r>
          </a:p>
          <a:p>
            <a:endParaRPr lang="en-US">
              <a:cs typeface="Calibri"/>
            </a:endParaRPr>
          </a:p>
          <a:p>
            <a:r>
              <a:rPr lang="en-US">
                <a:cs typeface="Calibri"/>
              </a:rPr>
              <a:t>(from survey) Of those that ordered 7+ times in the past 60 days, 177 said </a:t>
            </a:r>
            <a:r>
              <a:rPr lang="en-US" err="1">
                <a:cs typeface="Calibri"/>
              </a:rPr>
              <a:t>DoorDash</a:t>
            </a:r>
            <a:r>
              <a:rPr lang="en-US">
                <a:cs typeface="Calibri"/>
              </a:rPr>
              <a:t> was their favorite, 122 said Uber, 83 said Grub and 89 said N/A (most of these only order direct).  Because of subscription and lower fees on larger orders and Chase relationship?  This is the customer segment that they do best with.  This could help answer "who are their customers."</a:t>
            </a:r>
          </a:p>
          <a:p>
            <a:endParaRPr lang="en-US">
              <a:cs typeface="Calibri"/>
            </a:endParaRPr>
          </a:p>
          <a:p>
            <a:r>
              <a:rPr lang="en-US">
                <a:cs typeface="Calibri"/>
              </a:rPr>
              <a:t>Make sure to check the slide screenshot into our doc.  It lists several questions we should address in slide 3 and 4 like "how does the brand position itself within the industry" and "who are their customers" and "does their brand possess a healthy culture."</a:t>
            </a:r>
          </a:p>
          <a:p>
            <a:endParaRPr lang="en-US">
              <a:cs typeface="Calibri"/>
            </a:endParaRPr>
          </a:p>
          <a:p>
            <a:r>
              <a:rPr lang="en-US" err="1">
                <a:cs typeface="Calibri"/>
              </a:rPr>
              <a:t>GrubHub</a:t>
            </a:r>
            <a:r>
              <a:rPr lang="en-US">
                <a:cs typeface="Calibri"/>
              </a:rPr>
              <a:t> – 4,000 cities</a:t>
            </a:r>
          </a:p>
          <a:p>
            <a:r>
              <a:rPr lang="en-US">
                <a:cs typeface="Calibri"/>
              </a:rPr>
              <a:t>Uber eats – 6,000 cities / 45 countries</a:t>
            </a:r>
          </a:p>
          <a:p>
            <a:endParaRPr lang="en-US">
              <a:cs typeface="Calibri"/>
            </a:endParaRPr>
          </a:p>
          <a:p>
            <a:r>
              <a:rPr lang="en-US">
                <a:cs typeface="Calibri"/>
              </a:rPr>
              <a:t>Grub Hub offers groceries and convenience stores </a:t>
            </a:r>
          </a:p>
          <a:p>
            <a:r>
              <a:rPr lang="en-US" err="1">
                <a:cs typeface="Calibri"/>
              </a:rPr>
              <a:t>UberEats</a:t>
            </a:r>
            <a:r>
              <a:rPr lang="en-US">
                <a:cs typeface="Calibri"/>
              </a:rPr>
              <a:t> offers groceries </a:t>
            </a:r>
          </a:p>
          <a:p>
            <a:endParaRPr lang="en-US">
              <a:cs typeface="Calibri"/>
            </a:endParaRPr>
          </a:p>
          <a:p>
            <a:r>
              <a:rPr lang="en-US"/>
              <a:t>“You don’t have to be a business expert to understand that businesses without differentiated offerings struggle to charge prices above the cost of the service,” New Constructs said. “In other words, they never turn a profit.”</a:t>
            </a:r>
            <a:endParaRPr lang="en-US">
              <a:cs typeface="Calibri"/>
            </a:endParaRPr>
          </a:p>
        </p:txBody>
      </p:sp>
      <p:sp>
        <p:nvSpPr>
          <p:cNvPr id="4" name="Slide Number Placeholder 3"/>
          <p:cNvSpPr>
            <a:spLocks noGrp="1"/>
          </p:cNvSpPr>
          <p:nvPr>
            <p:ph type="sldNum" sz="quarter" idx="5"/>
          </p:nvPr>
        </p:nvSpPr>
        <p:spPr/>
        <p:txBody>
          <a:bodyPr/>
          <a:lstStyle/>
          <a:p>
            <a:fld id="{A5CC1C35-35C8-4984-9EAC-022A74B27A0B}" type="slidenum">
              <a:rPr lang="en-US"/>
              <a:t>3</a:t>
            </a:fld>
            <a:endParaRPr lang="en-US"/>
          </a:p>
        </p:txBody>
      </p:sp>
    </p:spTree>
    <p:extLst>
      <p:ext uri="{BB962C8B-B14F-4D97-AF65-F5344CB8AC3E}">
        <p14:creationId xmlns:p14="http://schemas.microsoft.com/office/powerpoint/2010/main" val="21532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INCREASED BY 241 FROM 2019 - 2021</a:t>
            </a:r>
          </a:p>
        </p:txBody>
      </p:sp>
      <p:sp>
        <p:nvSpPr>
          <p:cNvPr id="4" name="Slide Number Placeholder 3"/>
          <p:cNvSpPr>
            <a:spLocks noGrp="1"/>
          </p:cNvSpPr>
          <p:nvPr>
            <p:ph type="sldNum" sz="quarter" idx="5"/>
          </p:nvPr>
        </p:nvSpPr>
        <p:spPr/>
        <p:txBody>
          <a:bodyPr/>
          <a:lstStyle/>
          <a:p>
            <a:fld id="{A5CC1C35-35C8-4984-9EAC-022A74B27A0B}" type="slidenum">
              <a:rPr lang="en-US"/>
              <a:t>4</a:t>
            </a:fld>
            <a:endParaRPr lang="en-US"/>
          </a:p>
        </p:txBody>
      </p:sp>
    </p:spTree>
    <p:extLst>
      <p:ext uri="{BB962C8B-B14F-4D97-AF65-F5344CB8AC3E}">
        <p14:creationId xmlns:p14="http://schemas.microsoft.com/office/powerpoint/2010/main" val="721431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Can we tie in any of the metrics that we identified as important last presentation?  Especially how their service compares to other brands</a:t>
            </a:r>
          </a:p>
          <a:p>
            <a:endParaRPr lang="en-US">
              <a:cs typeface="Calibri"/>
            </a:endParaRPr>
          </a:p>
          <a:p>
            <a:r>
              <a:rPr lang="en-US" b="1">
                <a:cs typeface="Calibri"/>
              </a:rPr>
              <a:t>Can we find something that shows profit in addition to revenues?  Stock price over time?  Please add these!</a:t>
            </a:r>
          </a:p>
        </p:txBody>
      </p:sp>
      <p:sp>
        <p:nvSpPr>
          <p:cNvPr id="4" name="Slide Number Placeholder 3"/>
          <p:cNvSpPr>
            <a:spLocks noGrp="1"/>
          </p:cNvSpPr>
          <p:nvPr>
            <p:ph type="sldNum" sz="quarter" idx="5"/>
          </p:nvPr>
        </p:nvSpPr>
        <p:spPr/>
        <p:txBody>
          <a:bodyPr/>
          <a:lstStyle/>
          <a:p>
            <a:fld id="{A5CC1C35-35C8-4984-9EAC-022A74B27A0B}" type="slidenum">
              <a:rPr lang="en-US"/>
              <a:t>5</a:t>
            </a:fld>
            <a:endParaRPr lang="en-US"/>
          </a:p>
        </p:txBody>
      </p:sp>
    </p:spTree>
    <p:extLst>
      <p:ext uri="{BB962C8B-B14F-4D97-AF65-F5344CB8AC3E}">
        <p14:creationId xmlns:p14="http://schemas.microsoft.com/office/powerpoint/2010/main" val="36335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5CC1C35-35C8-4984-9EAC-022A74B27A0B}" type="slidenum">
              <a:rPr lang="en-US"/>
              <a:t>6</a:t>
            </a:fld>
            <a:endParaRPr lang="en-US"/>
          </a:p>
        </p:txBody>
      </p:sp>
    </p:spTree>
    <p:extLst>
      <p:ext uri="{BB962C8B-B14F-4D97-AF65-F5344CB8AC3E}">
        <p14:creationId xmlns:p14="http://schemas.microsoft.com/office/powerpoint/2010/main" val="2048534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we had our first hypotheses from our initial SWOT meeting, we designed questions to test these </a:t>
            </a:r>
            <a:r>
              <a:rPr lang="en-US" err="1"/>
              <a:t>hypothesees</a:t>
            </a:r>
            <a:r>
              <a:rPr lang="en-US"/>
              <a:t>.   Based on the survey results, we revisited the SWOT to tweak it to what we just presented.  Our survey consisted or 10 or 11 questions based on how you answered.  One question had 3 answers and 1 answer would allow you to continue with the survey while the other two took you to different questions first.   The survey had a combination of multiple choice, multiple answer, and open-ended (short answer) questions.  3 demographic questions were included in the survey.  We posted the survey through </a:t>
            </a:r>
            <a:r>
              <a:rPr lang="en-US" err="1"/>
              <a:t>facebook</a:t>
            </a:r>
            <a:r>
              <a:rPr lang="en-US"/>
              <a:t>, twitter, </a:t>
            </a:r>
            <a:r>
              <a:rPr lang="en-US" err="1"/>
              <a:t>linkedin</a:t>
            </a:r>
            <a:r>
              <a:rPr lang="en-US"/>
              <a:t> plus sent by email and text.  We posted to two Richmond Facebook Groups that focus on food and there were especially active. In total we got 475 responses with 350 in the first 8 hours.  333 of these were Richmond residents.   As you can see on the graph, 80% of respondents are female and over half are between 25-35.  Another 28% are between 36 and 50.  </a:t>
            </a:r>
          </a:p>
          <a:p>
            <a:endParaRPr lang="en-US">
              <a:cs typeface="Calibri"/>
            </a:endParaRPr>
          </a:p>
          <a:p>
            <a:r>
              <a:rPr lang="en-US"/>
              <a:t>Next we are going to take you through the 4 key dilemmas and opportunities </a:t>
            </a:r>
            <a:r>
              <a:rPr lang="en-US" err="1"/>
              <a:t>DoorDash</a:t>
            </a:r>
            <a:r>
              <a:rPr lang="en-US"/>
              <a:t> must address to grow.  Rachel</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56EA623-31C2-4326-9876-636C40768654}" type="slidenum">
              <a:rPr lang="en-US" smtClean="0"/>
              <a:t>7</a:t>
            </a:fld>
            <a:endParaRPr lang="en-US"/>
          </a:p>
        </p:txBody>
      </p:sp>
    </p:spTree>
    <p:extLst>
      <p:ext uri="{BB962C8B-B14F-4D97-AF65-F5344CB8AC3E}">
        <p14:creationId xmlns:p14="http://schemas.microsoft.com/office/powerpoint/2010/main" val="219152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5CC1C35-35C8-4984-9EAC-022A74B27A0B}" type="slidenum">
              <a:rPr lang="en-US"/>
              <a:t>8</a:t>
            </a:fld>
            <a:endParaRPr lang="en-US"/>
          </a:p>
        </p:txBody>
      </p:sp>
    </p:spTree>
    <p:extLst>
      <p:ext uri="{BB962C8B-B14F-4D97-AF65-F5344CB8AC3E}">
        <p14:creationId xmlns:p14="http://schemas.microsoft.com/office/powerpoint/2010/main" val="334328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pandemic, the restaurant industry got a lot of attention.  In March and April 2020, we started hearing statistics that 75% of independent restaurants may close before the pandemic was over though that widely published number was not based on any real statistics or surveys.  Other organization made statements claiming 1 in 5 would close permanently.  Regardless of what was true, these statements spurred people to protect their favorite local restaurants.  In Richmond, food groups formed on Facebook to support and bring attention to local restaurants.  Combined the two main groups have over 47000 members. Two topics that come up constantly on these sites are tipping and delivery sites --- specifically not using delivery sites because of how much they cost restaurants.  The sentiments along the line of “if you really want to help your favorite restaurant survive then go in person to get your order.”</a:t>
            </a:r>
          </a:p>
          <a:p>
            <a:endParaRPr lang="en-US"/>
          </a:p>
          <a:p>
            <a:r>
              <a:rPr lang="en-US"/>
              <a:t>Nationally, 70% of consumers say they’d rather order directly from a restaurant and between March and May 2020, over 60% of people ordering food through a website or app did so directly through a restaurant versus a 3rd party service.  68% of consumers say they are more likely to order takeout than they were pre pandemic and they will continue to order more often post pandemic.</a:t>
            </a:r>
            <a:endParaRPr lang="en-US">
              <a:cs typeface="Calibri" panose="020F0502020204030204"/>
            </a:endParaRPr>
          </a:p>
          <a:p>
            <a:endParaRPr lang="en-US"/>
          </a:p>
          <a:p>
            <a:r>
              <a:rPr lang="en-US"/>
              <a:t>In 2020, Restaurants, facing restrictions on in-restaurant dining, capitalized on these sentiments by adding curbside pickup options.  In fact, 70% of restaurants added this service (see the breakdown by restaurant type on the screen).  Many local restaurants did not have the ability for people to order online directly with them so they partnered with companies like Seamless so they could accept orders from their website.  About 40% of restaurants claim to have added online ordering in 2020.  Other restaurants avoided upgrades by pushing customers to the national and local delivery companies that had curbside pickup options.  Some restaurants went to curbside and delivery only, operating as a ghost kitchen.  </a:t>
            </a:r>
          </a:p>
          <a:p>
            <a:endParaRPr lang="en-US">
              <a:cs typeface="Calibri" panose="020F0502020204030204"/>
            </a:endParaRPr>
          </a:p>
          <a:p>
            <a:r>
              <a:rPr lang="en-US"/>
              <a:t>Now, a year after many made these adjustments, we asked “which of these is your 1st Choice – delivery from national company like </a:t>
            </a:r>
            <a:r>
              <a:rPr lang="en-US" err="1"/>
              <a:t>doordash</a:t>
            </a:r>
            <a:r>
              <a:rPr lang="en-US"/>
              <a:t> or </a:t>
            </a:r>
            <a:r>
              <a:rPr lang="en-US" err="1"/>
              <a:t>grubhub</a:t>
            </a:r>
            <a:r>
              <a:rPr lang="en-US"/>
              <a:t>.  Delivery from a local company like </a:t>
            </a:r>
            <a:r>
              <a:rPr lang="en-US" err="1"/>
              <a:t>ChopChop</a:t>
            </a:r>
            <a:r>
              <a:rPr lang="en-US"/>
              <a:t> or Quickness.  Or curbside pickup directly from the restaurant.  We had also asked for zip codes and when analyzing we narrowed the data to those in the Richmond area since local companies don’t exist everywhere.  This brough us to a sample size of 333 surveys.   You can see the results on the first graph. </a:t>
            </a:r>
          </a:p>
          <a:p>
            <a:endParaRPr lang="en-US">
              <a:cs typeface="Calibri"/>
            </a:endParaRPr>
          </a:p>
          <a:p>
            <a:r>
              <a:rPr lang="en-US"/>
              <a:t>Curbside getting the largest share opens many questions about the future. Will this growing awareness of restaurants bottom line continue?  How about the guilt people feel to pickup orders themselves – will that continue post pandemic? Will enough customers shift to curbside to give the restaurants power to negotiate lower commissions?  To start to answer these questions, we first needed to know why 41% chose curbside . . . So, we asked in an open-ended question and categorized the answers.  Most gave one answer but some gave up to 3.  You can see these in the top right of the screen with the most popular reasons people preferred curbside being it is cheaper and better for restaurants.  People also noted areas that reflected why they did not choose a national company such as cold food, service, contact, and not trusting 3rd parties.</a:t>
            </a:r>
            <a:endParaRPr lang="en-US">
              <a:cs typeface="Calibri" panose="020F0502020204030204"/>
            </a:endParaRPr>
          </a:p>
          <a:p>
            <a:endParaRPr lang="en-US">
              <a:cs typeface="Calibri" panose="020F0502020204030204"/>
            </a:endParaRPr>
          </a:p>
          <a:p>
            <a:r>
              <a:rPr lang="en-US"/>
              <a:t>Back to the first graph. Is preference tied to action?  In other words, just because someone says curbside is their 1st choice does not mean they always choose curbside or even choose it most of the time.  The second graph combines the questions “How many times did  you order delivery over the past 60 days” with Which of these is your first choice: National delivery, local delivery or curbside.”  34% of those who preferred curbside say they have not ordered delivery in the past 60 days.  40% say they only have 1-2 times.  Leaving only 25% of people who prefer curbside ordering more than once per month.  In comparison, 81% of those who prefer a national delivery company order more than 1 times per month.   So, peoples buying habits are in line with their preference. </a:t>
            </a:r>
          </a:p>
          <a:p>
            <a:endParaRPr lang="en-US">
              <a:cs typeface="Calibri" panose="020F0502020204030204"/>
            </a:endParaRPr>
          </a:p>
          <a:p>
            <a:r>
              <a:rPr lang="en-US"/>
              <a:t>What our research shows us is that customers who prioritize buying local WILL order directly through a restaurant if the restaurant makes it easy for them to do so.   Can </a:t>
            </a:r>
            <a:r>
              <a:rPr lang="en-US" err="1"/>
              <a:t>DoorDash</a:t>
            </a:r>
            <a:r>
              <a:rPr lang="en-US"/>
              <a:t> win over this segment?  Will this segment continue to grow pulling more customers away from </a:t>
            </a:r>
            <a:r>
              <a:rPr lang="en-US" err="1"/>
              <a:t>DoorDash</a:t>
            </a:r>
            <a:r>
              <a:rPr lang="en-US"/>
              <a: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456EA623-31C2-4326-9876-636C40768654}" type="slidenum">
              <a:rPr lang="en-US" smtClean="0"/>
              <a:t>9</a:t>
            </a:fld>
            <a:endParaRPr lang="en-US"/>
          </a:p>
        </p:txBody>
      </p:sp>
    </p:spTree>
    <p:extLst>
      <p:ext uri="{BB962C8B-B14F-4D97-AF65-F5344CB8AC3E}">
        <p14:creationId xmlns:p14="http://schemas.microsoft.com/office/powerpoint/2010/main" val="4037864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last slide we focused on the growing threat of customers ordering directly from a restaurant and focused on those picking food curbside.  In addition to the 41% who prefer to order curbside, another 21% would like to order through a local delivery company. We sought to understand if these local companies would be popular enough to steal noticeable business from </a:t>
            </a:r>
            <a:r>
              <a:rPr lang="en-US" err="1"/>
              <a:t>DoorDash</a:t>
            </a:r>
            <a:r>
              <a:rPr lang="en-US"/>
              <a:t> if they popped up in every city or town?  Delivery through a local company is not widely available but it is available in larger cities, and it is a growing trend.  In Richmond, we do have local delivery companies and our research sheds some light on what could be possible nationally in the next years.</a:t>
            </a:r>
          </a:p>
          <a:p>
            <a:endParaRPr lang="en-US"/>
          </a:p>
          <a:p>
            <a:r>
              <a:rPr lang="en-US"/>
              <a:t>We asked our survey participants to mark all the brands they had heard of (top right graph).  For this graph, we again limited our survey results to those living in Richmond since we are looking for awareness of national and local brands.  As you can see, </a:t>
            </a:r>
            <a:r>
              <a:rPr lang="en-US" err="1"/>
              <a:t>DoorDash</a:t>
            </a:r>
            <a:r>
              <a:rPr lang="en-US"/>
              <a:t> has the highest awareness at 92.5%.  What we are most interested in here is </a:t>
            </a:r>
            <a:r>
              <a:rPr lang="en-US" err="1"/>
              <a:t>ChopChop</a:t>
            </a:r>
            <a:r>
              <a:rPr lang="en-US"/>
              <a:t> RVA with a 55% awareness.  Local brand Quickness, which is a bicycle based courier service founded in 2010, has 18.9% awareness and </a:t>
            </a:r>
            <a:r>
              <a:rPr lang="en-US" err="1"/>
              <a:t>LoCo</a:t>
            </a:r>
            <a:r>
              <a:rPr lang="en-US"/>
              <a:t> Richmond has 10.8% awareness even though it just opened in 2021.  </a:t>
            </a:r>
            <a:endParaRPr lang="en-US">
              <a:cs typeface="Calibri"/>
            </a:endParaRPr>
          </a:p>
          <a:p>
            <a:endParaRPr lang="en-US">
              <a:cs typeface="Calibri"/>
            </a:endParaRPr>
          </a:p>
          <a:p>
            <a:r>
              <a:rPr lang="en-US"/>
              <a:t>Our next thought was “Are the </a:t>
            </a:r>
            <a:r>
              <a:rPr lang="en-US" err="1"/>
              <a:t>Richmonders</a:t>
            </a:r>
            <a:r>
              <a:rPr lang="en-US"/>
              <a:t> who say they prefer to order from local delivery companies even aware of the current local delivery options or are they a fan of local in theory.”  To find out, we compared brand awareness from our sample that picked national delivery as their 1st choice to the sample that picked local delivery as their first choice.  In the bar graph at the bottom of the slide you can see awareness of all three brands jump with 75% of those who want to order locally being aware of </a:t>
            </a:r>
            <a:r>
              <a:rPr lang="en-US" err="1"/>
              <a:t>ChopChop</a:t>
            </a:r>
            <a:r>
              <a:rPr lang="en-US"/>
              <a:t> RVA.  </a:t>
            </a:r>
            <a:endParaRPr lang="en-US">
              <a:cs typeface="Calibri"/>
            </a:endParaRPr>
          </a:p>
          <a:p>
            <a:endParaRPr lang="en-US">
              <a:cs typeface="Calibri"/>
            </a:endParaRPr>
          </a:p>
          <a:p>
            <a:r>
              <a:rPr lang="en-US"/>
              <a:t>We wanted to go deeper into why 21% said they preferred delivery from a local company so we asked them and 69 people answered the open-ended question. 61 of the 69 respondents mentioned wanting to support a local business or keeping money local as part of their motivation.  3 specifically used the combination of Support local, lower cost to restaurants but still the convenience of delivery.  11 respondents specifically mentioned local delivery services being better for restaurants.</a:t>
            </a:r>
            <a:endParaRPr lang="en-US">
              <a:cs typeface="Calibri"/>
            </a:endParaRPr>
          </a:p>
          <a:p>
            <a:endParaRPr lang="en-US">
              <a:cs typeface="Calibri"/>
            </a:endParaRPr>
          </a:p>
          <a:p>
            <a:r>
              <a:rPr lang="en-US"/>
              <a:t>Combining our survey and research, 60% of consumers, or greater, want to buy directly from a restaurant but they want to do so online.  Our results show that people see local delivery services as more fair to the restaurants than </a:t>
            </a:r>
            <a:r>
              <a:rPr lang="en-US" err="1"/>
              <a:t>DoorDash</a:t>
            </a:r>
            <a:r>
              <a:rPr lang="en-US"/>
              <a:t> and they get to support 2 local businesses at once (the local restaurant and the local delivery service). Based on the answers from those who preferred curbside, we hypothesize that local delivery would be the 2nd choice for this segment. So, if people stop going out of their way to pickup, or if restaurants stop offering </a:t>
            </a:r>
            <a:r>
              <a:rPr lang="en-US" err="1"/>
              <a:t>curbide</a:t>
            </a:r>
            <a:r>
              <a:rPr lang="en-US"/>
              <a:t>, then we expect the curbside demographic to switch to local delivery.  For all these reasons, we see local delivery services as a growing threat to </a:t>
            </a:r>
            <a:r>
              <a:rPr lang="en-US" err="1"/>
              <a:t>DoorDash</a:t>
            </a:r>
            <a:r>
              <a:rPr lang="en-US"/>
              <a:t>.  As these local companies pop up in new markets, we expect them to be successful but only if they can make ordering easy, get brand awareness and let the public know they are local and good for restaurants.</a:t>
            </a:r>
            <a:endParaRPr lang="en-US">
              <a:cs typeface="Calibri"/>
            </a:endParaRPr>
          </a:p>
          <a:p>
            <a:endParaRPr lang="en-US">
              <a:cs typeface="Calibri"/>
            </a:endParaRPr>
          </a:p>
          <a:p>
            <a:r>
              <a:rPr lang="en-US">
                <a:cs typeface="Calibri"/>
              </a:rPr>
              <a:t>Bryce</a:t>
            </a:r>
          </a:p>
          <a:p>
            <a:endParaRPr lang="en-US"/>
          </a:p>
          <a:p>
            <a:r>
              <a:rPr lang="en-US"/>
              <a:t>Other facts:</a:t>
            </a:r>
            <a:endParaRPr lang="en-US">
              <a:cs typeface="Calibri"/>
            </a:endParaRPr>
          </a:p>
          <a:p>
            <a:r>
              <a:rPr lang="en-US"/>
              <a:t>One question we asked was which do you order from the most grub, uber, door or NA --- 63 picked NA (curb + local)</a:t>
            </a:r>
            <a:endParaRPr lang="en-US">
              <a:cs typeface="Calibri"/>
            </a:endParaRPr>
          </a:p>
          <a:p>
            <a:r>
              <a:rPr lang="en-US"/>
              <a:t>93% who prefer local delivery have ordered delivery in the past 60 days (do more curbside)</a:t>
            </a:r>
            <a:endParaRPr lang="en-US">
              <a:cs typeface="Calibri"/>
            </a:endParaRPr>
          </a:p>
          <a:p>
            <a:endParaRPr lang="en-US">
              <a:cs typeface="Calibri"/>
            </a:endParaRPr>
          </a:p>
          <a:p>
            <a:pPr>
              <a:defRPr/>
            </a:pPr>
            <a:endParaRPr lang="en-US">
              <a:cs typeface="Calibri"/>
            </a:endParaRPr>
          </a:p>
        </p:txBody>
      </p:sp>
      <p:sp>
        <p:nvSpPr>
          <p:cNvPr id="4" name="Slide Number Placeholder 3"/>
          <p:cNvSpPr>
            <a:spLocks noGrp="1"/>
          </p:cNvSpPr>
          <p:nvPr>
            <p:ph type="sldNum" sz="quarter" idx="5"/>
          </p:nvPr>
        </p:nvSpPr>
        <p:spPr/>
        <p:txBody>
          <a:bodyPr/>
          <a:lstStyle/>
          <a:p>
            <a:fld id="{456EA623-31C2-4326-9876-636C40768654}" type="slidenum">
              <a:rPr lang="en-US" smtClean="0"/>
              <a:t>10</a:t>
            </a:fld>
            <a:endParaRPr lang="en-US"/>
          </a:p>
        </p:txBody>
      </p:sp>
    </p:spTree>
    <p:extLst>
      <p:ext uri="{BB962C8B-B14F-4D97-AF65-F5344CB8AC3E}">
        <p14:creationId xmlns:p14="http://schemas.microsoft.com/office/powerpoint/2010/main" val="115504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6/19/2021</a:t>
            </a:fld>
            <a:endParaRPr lang="en-US"/>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950313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6/19/2021</a:t>
            </a:fld>
            <a:endParaRPr lang="en-US"/>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99439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6/19/2021</a:t>
            </a:fld>
            <a:endParaRPr lang="en-US"/>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52489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9AA4-BD23-48E6-B325-12F19CA49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3D96D2-45CC-4B46-828C-4FB7CF571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12B8B1-5FA6-43C2-B342-DDCD65525167}"/>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5" name="Footer Placeholder 4">
            <a:extLst>
              <a:ext uri="{FF2B5EF4-FFF2-40B4-BE49-F238E27FC236}">
                <a16:creationId xmlns:a16="http://schemas.microsoft.com/office/drawing/2014/main" id="{86425ED6-5D2A-484E-90FB-B8CC38561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C42E2-06E2-480F-96A4-F177D839911B}"/>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711449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16FF-45FF-4C48-BDE3-0897F7E25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214452-FDCA-4ED8-BF7F-DCD63DECFF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96444-C472-4681-B695-78F565D460E6}"/>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5" name="Footer Placeholder 4">
            <a:extLst>
              <a:ext uri="{FF2B5EF4-FFF2-40B4-BE49-F238E27FC236}">
                <a16:creationId xmlns:a16="http://schemas.microsoft.com/office/drawing/2014/main" id="{A1973880-11C7-47B9-B586-2492EAA2F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110A3-A9CB-4B1F-99BD-543C5E7CCA21}"/>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1549681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F3CF-3A21-4377-B319-E0CB996199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EDCB03-B5D7-4728-9E28-61F21A95C0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49764E-55E1-4FDC-ABB6-002C541F7683}"/>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5" name="Footer Placeholder 4">
            <a:extLst>
              <a:ext uri="{FF2B5EF4-FFF2-40B4-BE49-F238E27FC236}">
                <a16:creationId xmlns:a16="http://schemas.microsoft.com/office/drawing/2014/main" id="{D0E5C767-55D5-45B7-964A-2ABB7E5EE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07EC4-4B7D-4A72-B548-13AC37113F96}"/>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727775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9C07-21EA-44C4-9821-6210532A46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A5642-BCD9-43F4-9455-6AEECD22C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6B905E-5201-4355-A529-5B5DFF5AB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2533F2-D1F4-49F6-8867-F3A3EC1034A4}"/>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6" name="Footer Placeholder 5">
            <a:extLst>
              <a:ext uri="{FF2B5EF4-FFF2-40B4-BE49-F238E27FC236}">
                <a16:creationId xmlns:a16="http://schemas.microsoft.com/office/drawing/2014/main" id="{47485420-1839-4575-BBE0-E6120CA3C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F585B-20D4-4D12-9318-CD57F99C10CE}"/>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143186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6D85-6D1A-405B-BD39-86C0FE0F3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3E222F-61A7-4FF0-A835-E6BE8EF97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08010-134F-49E8-966C-95DB7037B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5DEE60-AB39-4656-86C1-FB6DC6E8C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1B6C62-6C0F-495E-869E-ECC7E883F3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648E97-9102-4BAF-91B1-6B2C3FC81F4D}"/>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8" name="Footer Placeholder 7">
            <a:extLst>
              <a:ext uri="{FF2B5EF4-FFF2-40B4-BE49-F238E27FC236}">
                <a16:creationId xmlns:a16="http://schemas.microsoft.com/office/drawing/2014/main" id="{9B015AAA-0BF3-4732-ACA9-C849325F4C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3A3A18-C451-47BA-A2AB-E8848E677C5D}"/>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2649289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8BB5-9292-4D4D-9861-AC1FE59FC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E46BFE-2399-4FCF-8DF8-FE2DD9EB5D0E}"/>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4" name="Footer Placeholder 3">
            <a:extLst>
              <a:ext uri="{FF2B5EF4-FFF2-40B4-BE49-F238E27FC236}">
                <a16:creationId xmlns:a16="http://schemas.microsoft.com/office/drawing/2014/main" id="{3457DCE6-4168-4218-A6CB-DE36AB4B0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C06DF5-7308-4F89-950E-1194BC028250}"/>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457798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6D73C-4ED5-4BB1-ABCD-D923335EA9B7}"/>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3" name="Footer Placeholder 2">
            <a:extLst>
              <a:ext uri="{FF2B5EF4-FFF2-40B4-BE49-F238E27FC236}">
                <a16:creationId xmlns:a16="http://schemas.microsoft.com/office/drawing/2014/main" id="{3C402DC4-7723-40E0-84F5-CBCD17C153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60ADA0-7141-4C0F-AA71-1D2ECF726647}"/>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172520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4947-DAAC-4F3E-AD87-C3FB96F75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EE245F-8A12-4EBC-AAD1-26B525DE5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5FFF99-5144-4F9A-ACF3-1BA9E801B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63EAE-FC31-40C7-9E83-C3B0020D4FD2}"/>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6" name="Footer Placeholder 5">
            <a:extLst>
              <a:ext uri="{FF2B5EF4-FFF2-40B4-BE49-F238E27FC236}">
                <a16:creationId xmlns:a16="http://schemas.microsoft.com/office/drawing/2014/main" id="{1007FB20-7394-4F17-8AF2-E209E836F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5A3FD-72B8-493E-9B65-3C1A565AA760}"/>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18939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6/19/2021</a:t>
            </a:fld>
            <a:endParaRPr lang="en-US"/>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941326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8E5E-6345-4C46-A6C3-158C65450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A5941C-A5CF-40FD-B068-5B2953889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04DA2E-D3DE-4498-9F19-67286BDD4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EE2C8-93A6-47B6-87AD-C0A97D45BEF9}"/>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6" name="Footer Placeholder 5">
            <a:extLst>
              <a:ext uri="{FF2B5EF4-FFF2-40B4-BE49-F238E27FC236}">
                <a16:creationId xmlns:a16="http://schemas.microsoft.com/office/drawing/2014/main" id="{C19E996E-AD4C-4B04-B3D6-E9A6221CE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18081-2A71-436B-9926-D5FB3AB3B26D}"/>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1247523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E1AB-B896-46B3-85CA-FCCEB53FFD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74D22-427F-4EFF-AE67-D3955F3B4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FAC5F-20B7-4A20-AFA0-88FD12D9B065}"/>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5" name="Footer Placeholder 4">
            <a:extLst>
              <a:ext uri="{FF2B5EF4-FFF2-40B4-BE49-F238E27FC236}">
                <a16:creationId xmlns:a16="http://schemas.microsoft.com/office/drawing/2014/main" id="{4284F5DB-8D9B-48EC-9B26-CFCE22596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6F9CC-B591-4CA0-A073-C8C3D6715C27}"/>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2021635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66539-81C5-48D0-989C-EB7C5389E1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F2D0C9-1066-4906-9DD4-338A7FF94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7ABD2-7512-412F-B0CC-D6FE7637B68A}"/>
              </a:ext>
            </a:extLst>
          </p:cNvPr>
          <p:cNvSpPr>
            <a:spLocks noGrp="1"/>
          </p:cNvSpPr>
          <p:nvPr>
            <p:ph type="dt" sz="half" idx="10"/>
          </p:nvPr>
        </p:nvSpPr>
        <p:spPr/>
        <p:txBody>
          <a:bodyPr/>
          <a:lstStyle/>
          <a:p>
            <a:fld id="{778AC3B9-C151-4BB2-AB06-0A9258108C93}" type="datetimeFigureOut">
              <a:rPr lang="en-US" smtClean="0"/>
              <a:t>6/19/2021</a:t>
            </a:fld>
            <a:endParaRPr lang="en-US"/>
          </a:p>
        </p:txBody>
      </p:sp>
      <p:sp>
        <p:nvSpPr>
          <p:cNvPr id="5" name="Footer Placeholder 4">
            <a:extLst>
              <a:ext uri="{FF2B5EF4-FFF2-40B4-BE49-F238E27FC236}">
                <a16:creationId xmlns:a16="http://schemas.microsoft.com/office/drawing/2014/main" id="{428183E7-C505-49A7-9D72-CC819D9FA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265E8-C0D6-4C9C-BE72-0509341A5F08}"/>
              </a:ext>
            </a:extLst>
          </p:cNvPr>
          <p:cNvSpPr>
            <a:spLocks noGrp="1"/>
          </p:cNvSpPr>
          <p:nvPr>
            <p:ph type="sldNum" sz="quarter" idx="12"/>
          </p:nvPr>
        </p:nvSpPr>
        <p:spPr/>
        <p:txBody>
          <a:bodyPr/>
          <a:lstStyle/>
          <a:p>
            <a:fld id="{59A9D5B5-69C0-4973-8071-1059D61BCF2F}" type="slidenum">
              <a:rPr lang="en-US" smtClean="0"/>
              <a:t>‹#›</a:t>
            </a:fld>
            <a:endParaRPr lang="en-US"/>
          </a:p>
        </p:txBody>
      </p:sp>
    </p:spTree>
    <p:extLst>
      <p:ext uri="{BB962C8B-B14F-4D97-AF65-F5344CB8AC3E}">
        <p14:creationId xmlns:p14="http://schemas.microsoft.com/office/powerpoint/2010/main" val="336103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6/19/2021</a:t>
            </a:fld>
            <a:endParaRPr lang="en-US"/>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85427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6/19/2021</a:t>
            </a:fld>
            <a:endParaRPr lang="en-US"/>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49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6/19/2021</a:t>
            </a:fld>
            <a:endParaRPr lang="en-US"/>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1736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6/19/2021</a:t>
            </a:fld>
            <a:endParaRPr lang="en-US"/>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21451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6/19/2021</a:t>
            </a:fld>
            <a:endParaRPr lang="en-US"/>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427735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6/19/2021</a:t>
            </a:fld>
            <a:endParaRPr lang="en-US"/>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p>
        </p:txBody>
      </p:sp>
    </p:spTree>
    <p:extLst>
      <p:ext uri="{BB962C8B-B14F-4D97-AF65-F5344CB8AC3E}">
        <p14:creationId xmlns:p14="http://schemas.microsoft.com/office/powerpoint/2010/main" val="245143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6/19/2021</a:t>
            </a:fld>
            <a:endParaRPr lang="en-US"/>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p>
        </p:txBody>
      </p:sp>
    </p:spTree>
    <p:extLst>
      <p:ext uri="{BB962C8B-B14F-4D97-AF65-F5344CB8AC3E}">
        <p14:creationId xmlns:p14="http://schemas.microsoft.com/office/powerpoint/2010/main" val="22252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6/19/2021</a:t>
            </a:fld>
            <a:endParaRPr lang="en-US"/>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86276462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1" r:id="rId6"/>
    <p:sldLayoutId id="2147483837" r:id="rId7"/>
    <p:sldLayoutId id="2147483838" r:id="rId8"/>
    <p:sldLayoutId id="2147483839" r:id="rId9"/>
    <p:sldLayoutId id="2147483840" r:id="rId10"/>
    <p:sldLayoutId id="214748384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FA172C-9B47-453E-810B-0865851D0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298E10-1D1B-493F-9FA8-31E0F2AED7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AA872-3231-4ED0-8FC3-2D039C39E8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AC3B9-C151-4BB2-AB06-0A9258108C93}" type="datetimeFigureOut">
              <a:rPr lang="en-US" smtClean="0"/>
              <a:t>6/19/2021</a:t>
            </a:fld>
            <a:endParaRPr lang="en-US"/>
          </a:p>
        </p:txBody>
      </p:sp>
      <p:sp>
        <p:nvSpPr>
          <p:cNvPr id="5" name="Footer Placeholder 4">
            <a:extLst>
              <a:ext uri="{FF2B5EF4-FFF2-40B4-BE49-F238E27FC236}">
                <a16:creationId xmlns:a16="http://schemas.microsoft.com/office/drawing/2014/main" id="{474920E4-3B9D-4779-9B5B-DC3A3D9F7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9862F0-B153-467C-BF41-E3F15805B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9D5B5-69C0-4973-8071-1059D61BCF2F}" type="slidenum">
              <a:rPr lang="en-US" smtClean="0"/>
              <a:t>‹#›</a:t>
            </a:fld>
            <a:endParaRPr lang="en-US"/>
          </a:p>
        </p:txBody>
      </p:sp>
    </p:spTree>
    <p:extLst>
      <p:ext uri="{BB962C8B-B14F-4D97-AF65-F5344CB8AC3E}">
        <p14:creationId xmlns:p14="http://schemas.microsoft.com/office/powerpoint/2010/main" val="261503647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DoorDash/the-doordash-story-b370c2bb1e5f" TargetMode="External"/><Relationship Id="rId13" Type="http://schemas.openxmlformats.org/officeDocument/2006/relationships/hyperlink" Target="https://www.youtube.com/watch?v=faKd3bKjD_w" TargetMode="External"/><Relationship Id="rId3" Type="http://schemas.openxmlformats.org/officeDocument/2006/relationships/hyperlink" Target="https://www.statista.com/statistics/1170545/us-consumers-direct-vs-third-party-food-delivery-online-orders-coronavirus/" TargetMode="External"/><Relationship Id="rId7" Type="http://schemas.openxmlformats.org/officeDocument/2006/relationships/hyperlink" Target="http://wehttps/www.indigo9digital.com/blog/fooddeliveryappprofitability" TargetMode="External"/><Relationship Id="rId12" Type="http://schemas.openxmlformats.org/officeDocument/2006/relationships/hyperlink" Target="https://medium.com/@DoorDash/launching-the-doordash-platform-with-doordash-drive-37224cfd6d5b" TargetMode="External"/><Relationship Id="rId17" Type="http://schemas.openxmlformats.org/officeDocument/2006/relationships/hyperlink" Target="https://techcrunch.com/2020/12/10/early-doordash-investor-dismisses-froth-talk-says-company-could-grow-10x-from-here/?guccounter=1&amp;guce_referrer=aHR0cHM6Ly93d3cuZ29vZ2xlLmNvbS8&amp;guce_referrer_sig=AQAAACf-yw1vhCFaxhEBF6nfxYl1ayCXLCPgF8OhrZVzB11PBsLeJvEJzf90mBfVOGXmRcQBvH5WVWE8e2qIG420WUnUZmieEchmSxBiygiDd8bHZD5tZn4zetMua_L6ji4dIKRmrRDtbD4tFnQDf7L9iigxRZU-rx25UtLyNg73wuuD" TargetMode="External"/><Relationship Id="rId2" Type="http://schemas.openxmlformats.org/officeDocument/2006/relationships/hyperlink" Target="https://upserve.com/restaurant-insider/online-ordering-statistics" TargetMode="External"/><Relationship Id="rId16" Type="http://schemas.openxmlformats.org/officeDocument/2006/relationships/hyperlink" Target="https://www.cfodive.com/news/doordash-growth-plans-investments-q1-earnings-Prabir-Adarkar-/595907/" TargetMode="External"/><Relationship Id="rId1" Type="http://schemas.openxmlformats.org/officeDocument/2006/relationships/slideLayout" Target="../slideLayouts/slideLayout13.xml"/><Relationship Id="rId6" Type="http://schemas.openxmlformats.org/officeDocument/2006/relationships/hyperlink" Target="https://secondmeasure.com/datapoints/food-delivery-services-grubhub-uber-eats-doordash-postmates/" TargetMode="External"/><Relationship Id="rId11" Type="http://schemas.openxmlformats.org/officeDocument/2006/relationships/hyperlink" Target="https://progressivegrocer.com/doordash-will-be-3rd-largest-e-commerce-banner-after-amazon-walmart-report" TargetMode="External"/><Relationship Id="rId5" Type="http://schemas.openxmlformats.org/officeDocument/2006/relationships/hyperlink" Target="https://www.sec.gov/Archives/edgar/data/1792789/000119312520292381/d752207ds1.htm" TargetMode="External"/><Relationship Id="rId15" Type="http://schemas.openxmlformats.org/officeDocument/2006/relationships/hyperlink" Target="https://www.supermarketnews.com/online-retail/cvs-taps-doordash-same-day-delivery-groceries-and-non-rx-items" TargetMode="External"/><Relationship Id="rId10" Type="http://schemas.openxmlformats.org/officeDocument/2006/relationships/hyperlink" Target="https://appther.com/blog/doordash-business-model-how-does-doordash-make-money/" TargetMode="External"/><Relationship Id="rId4" Type="http://schemas.openxmlformats.org/officeDocument/2006/relationships/hyperlink" Target="https://www.qsrmagazine.com/consumer-trends/restaurants-2021-takeout-and-delivery-now-essential-customers" TargetMode="External"/><Relationship Id="rId9" Type="http://schemas.openxmlformats.org/officeDocument/2006/relationships/hyperlink" Target="https://larskamp.medium.com/how-doordash-built-the-most-incredible-go-to-market-playbook-ever-5e8f1d58f6cd" TargetMode="External"/><Relationship Id="rId14" Type="http://schemas.openxmlformats.org/officeDocument/2006/relationships/hyperlink" Target="https://help.doordash.com/merchants/s/article/What-Other-Services-does-DoorDash-Offer?language=en_U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96081" y="893935"/>
            <a:ext cx="4818332" cy="3339390"/>
          </a:xfrm>
        </p:spPr>
        <p:txBody>
          <a:bodyPr anchor="b">
            <a:normAutofit/>
          </a:bodyPr>
          <a:lstStyle/>
          <a:p>
            <a:r>
              <a:rPr lang="en-US" sz="6000">
                <a:cs typeface="Calibri Light"/>
              </a:rPr>
              <a:t>Environmental Assessment</a:t>
            </a:r>
          </a:p>
        </p:txBody>
      </p:sp>
      <p:sp>
        <p:nvSpPr>
          <p:cNvPr id="3" name="Subtitle 2"/>
          <p:cNvSpPr>
            <a:spLocks noGrp="1"/>
          </p:cNvSpPr>
          <p:nvPr>
            <p:ph type="subTitle" idx="1"/>
          </p:nvPr>
        </p:nvSpPr>
        <p:spPr>
          <a:xfrm>
            <a:off x="7467316" y="4382814"/>
            <a:ext cx="4458736" cy="1403837"/>
          </a:xfrm>
        </p:spPr>
        <p:txBody>
          <a:bodyPr vert="horz" lIns="0" tIns="0" rIns="0" bIns="0" rtlCol="0" anchor="t">
            <a:normAutofit/>
          </a:bodyPr>
          <a:lstStyle/>
          <a:p>
            <a:r>
              <a:rPr lang="en-US" dirty="0">
                <a:solidFill>
                  <a:schemeClr val="tx1"/>
                </a:solidFill>
                <a:ea typeface="+mn-lt"/>
                <a:cs typeface="+mn-lt"/>
              </a:rPr>
              <a:t>Hanna </a:t>
            </a:r>
            <a:r>
              <a:rPr lang="en-US" dirty="0" err="1">
                <a:solidFill>
                  <a:schemeClr val="tx1"/>
                </a:solidFill>
                <a:ea typeface="+mn-lt"/>
                <a:cs typeface="+mn-lt"/>
              </a:rPr>
              <a:t>Daminski,Rachel</a:t>
            </a:r>
            <a:r>
              <a:rPr lang="en-US" dirty="0">
                <a:solidFill>
                  <a:schemeClr val="tx1"/>
                </a:solidFill>
                <a:ea typeface="+mn-lt"/>
                <a:cs typeface="+mn-lt"/>
              </a:rPr>
              <a:t> Hagerman, Jenifer Jackson, Andrew Mcleod, &amp; Bryce Bowles</a:t>
            </a:r>
            <a:endParaRPr lang="en-US" dirty="0">
              <a:solidFill>
                <a:schemeClr val="tx1"/>
              </a:solidFill>
            </a:endParaRPr>
          </a:p>
          <a:p>
            <a:endParaRPr lang="en-US" dirty="0"/>
          </a:p>
        </p:txBody>
      </p:sp>
      <p:pic>
        <p:nvPicPr>
          <p:cNvPr id="7" name="Picture 7" descr="A picture containing text, outdoor, building, road&#10;&#10;Description automatically generated">
            <a:extLst>
              <a:ext uri="{FF2B5EF4-FFF2-40B4-BE49-F238E27FC236}">
                <a16:creationId xmlns:a16="http://schemas.microsoft.com/office/drawing/2014/main" id="{58C706B9-2E40-4B48-9367-BE101DC197B6}"/>
              </a:ext>
            </a:extLst>
          </p:cNvPr>
          <p:cNvPicPr>
            <a:picLocks noChangeAspect="1"/>
          </p:cNvPicPr>
          <p:nvPr/>
        </p:nvPicPr>
        <p:blipFill rotWithShape="1">
          <a:blip r:embed="rId2"/>
          <a:srcRect l="13130" r="9196"/>
          <a:stretch/>
        </p:blipFill>
        <p:spPr>
          <a:xfrm>
            <a:off x="20" y="10"/>
            <a:ext cx="7102529" cy="6857990"/>
          </a:xfrm>
          <a:prstGeom prst="rect">
            <a:avLst/>
          </a:prstGeom>
        </p:spPr>
      </p:pic>
      <p:sp>
        <p:nvSpPr>
          <p:cNvPr id="6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AED00-5493-449C-85B6-60F89832060E}"/>
              </a:ext>
            </a:extLst>
          </p:cNvPr>
          <p:cNvSpPr>
            <a:spLocks noGrp="1"/>
          </p:cNvSpPr>
          <p:nvPr>
            <p:ph type="title"/>
          </p:nvPr>
        </p:nvSpPr>
        <p:spPr>
          <a:xfrm>
            <a:off x="146885" y="1529503"/>
            <a:ext cx="4186511" cy="1714630"/>
          </a:xfrm>
        </p:spPr>
        <p:txBody>
          <a:bodyPr anchor="t">
            <a:noAutofit/>
          </a:bodyPr>
          <a:lstStyle/>
          <a:p>
            <a:r>
              <a:rPr lang="en-US" sz="3000" b="1">
                <a:solidFill>
                  <a:schemeClr val="bg1"/>
                </a:solidFill>
              </a:rPr>
              <a:t>Threat: Local Competition. New Competition from Local Delivery Services</a:t>
            </a:r>
          </a:p>
        </p:txBody>
      </p:sp>
      <p:grpSp>
        <p:nvGrpSpPr>
          <p:cNvPr id="20" name="Group 19">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1"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79A531A2-CE86-413B-BE74-D818CD240775}"/>
              </a:ext>
            </a:extLst>
          </p:cNvPr>
          <p:cNvSpPr txBox="1"/>
          <p:nvPr/>
        </p:nvSpPr>
        <p:spPr>
          <a:xfrm>
            <a:off x="216817" y="3383120"/>
            <a:ext cx="4119514" cy="3477875"/>
          </a:xfrm>
          <a:prstGeom prst="rect">
            <a:avLst/>
          </a:prstGeom>
          <a:noFill/>
        </p:spPr>
        <p:txBody>
          <a:bodyPr wrap="square" rtlCol="0">
            <a:spAutoFit/>
          </a:bodyPr>
          <a:lstStyle/>
          <a:p>
            <a:r>
              <a:rPr lang="en-US" sz="1600">
                <a:solidFill>
                  <a:schemeClr val="bg1"/>
                </a:solidFill>
              </a:rPr>
              <a:t>21% of  Richmond residents surveyed said they would prefer to order from a local delivery company. 69 answered our open-ended question asking why they made that choice:</a:t>
            </a:r>
          </a:p>
          <a:p>
            <a:endParaRPr lang="en-US">
              <a:solidFill>
                <a:schemeClr val="bg1"/>
              </a:solidFill>
            </a:endParaRPr>
          </a:p>
          <a:p>
            <a:pPr marL="342900" indent="-342900">
              <a:buFont typeface="Arial" panose="020B0604020202020204" pitchFamily="34" charset="0"/>
              <a:buChar char="•"/>
            </a:pPr>
            <a:r>
              <a:rPr lang="en-US" sz="2000">
                <a:solidFill>
                  <a:schemeClr val="bg1"/>
                </a:solidFill>
              </a:rPr>
              <a:t>Support Local - 61</a:t>
            </a:r>
          </a:p>
          <a:p>
            <a:pPr marL="342900" indent="-342900">
              <a:buFont typeface="Arial" panose="020B0604020202020204" pitchFamily="34" charset="0"/>
              <a:buChar char="•"/>
            </a:pPr>
            <a:r>
              <a:rPr lang="en-US" sz="2000">
                <a:solidFill>
                  <a:schemeClr val="bg1"/>
                </a:solidFill>
              </a:rPr>
              <a:t>Better for restaurants - 11</a:t>
            </a:r>
          </a:p>
          <a:p>
            <a:pPr marL="342900" indent="-342900">
              <a:buFont typeface="Arial" panose="020B0604020202020204" pitchFamily="34" charset="0"/>
              <a:buChar char="•"/>
            </a:pPr>
            <a:r>
              <a:rPr lang="en-US" sz="2000">
                <a:solidFill>
                  <a:schemeClr val="bg1"/>
                </a:solidFill>
              </a:rPr>
              <a:t>Better Food Quality - 4</a:t>
            </a:r>
          </a:p>
          <a:p>
            <a:pPr marL="342900" indent="-342900">
              <a:buFont typeface="Arial" panose="020B0604020202020204" pitchFamily="34" charset="0"/>
              <a:buChar char="•"/>
            </a:pPr>
            <a:r>
              <a:rPr lang="en-US" sz="2000">
                <a:solidFill>
                  <a:schemeClr val="bg1"/>
                </a:solidFill>
              </a:rPr>
              <a:t>Better Service – 3</a:t>
            </a:r>
          </a:p>
          <a:p>
            <a:pPr marL="342900" indent="-342900">
              <a:buFont typeface="Arial" panose="020B0604020202020204" pitchFamily="34" charset="0"/>
              <a:buChar char="•"/>
            </a:pPr>
            <a:r>
              <a:rPr lang="en-US" sz="2000">
                <a:solidFill>
                  <a:schemeClr val="bg1"/>
                </a:solidFill>
              </a:rPr>
              <a:t>Convenience – 3</a:t>
            </a:r>
          </a:p>
          <a:p>
            <a:pPr marL="342900" indent="-342900">
              <a:buFont typeface="Arial" panose="020B0604020202020204" pitchFamily="34" charset="0"/>
              <a:buChar char="•"/>
            </a:pPr>
            <a:r>
              <a:rPr lang="en-US" sz="2000">
                <a:solidFill>
                  <a:schemeClr val="bg1"/>
                </a:solidFill>
              </a:rPr>
              <a:t>Fees – 3</a:t>
            </a:r>
          </a:p>
          <a:p>
            <a:pPr marL="285750" indent="-285750">
              <a:buFont typeface="Arial" panose="020B0604020202020204" pitchFamily="34" charset="0"/>
              <a:buChar char="•"/>
            </a:pPr>
            <a:endParaRPr lang="en-US">
              <a:solidFill>
                <a:schemeClr val="bg1"/>
              </a:solidFill>
            </a:endParaRPr>
          </a:p>
        </p:txBody>
      </p:sp>
      <p:graphicFrame>
        <p:nvGraphicFramePr>
          <p:cNvPr id="7" name="Chart 6">
            <a:extLst>
              <a:ext uri="{FF2B5EF4-FFF2-40B4-BE49-F238E27FC236}">
                <a16:creationId xmlns:a16="http://schemas.microsoft.com/office/drawing/2014/main" id="{110CD8B0-BE6C-4928-A7F1-61CEA84B3086}"/>
              </a:ext>
            </a:extLst>
          </p:cNvPr>
          <p:cNvGraphicFramePr/>
          <p:nvPr/>
        </p:nvGraphicFramePr>
        <p:xfrm>
          <a:off x="4911365" y="3462671"/>
          <a:ext cx="4209371" cy="2922984"/>
        </p:xfrm>
        <a:graphic>
          <a:graphicData uri="http://schemas.openxmlformats.org/drawingml/2006/chart">
            <c:chart xmlns:c="http://schemas.openxmlformats.org/drawingml/2006/chart" xmlns:r="http://schemas.openxmlformats.org/officeDocument/2006/relationships" r:id="rId3"/>
          </a:graphicData>
        </a:graphic>
      </p:graphicFrame>
      <p:pic>
        <p:nvPicPr>
          <p:cNvPr id="31" name="Picture 30">
            <a:extLst>
              <a:ext uri="{FF2B5EF4-FFF2-40B4-BE49-F238E27FC236}">
                <a16:creationId xmlns:a16="http://schemas.microsoft.com/office/drawing/2014/main" id="{C8F81366-059C-411D-BC4F-50AFECF79C41}"/>
              </a:ext>
            </a:extLst>
          </p:cNvPr>
          <p:cNvPicPr>
            <a:picLocks noChangeAspect="1"/>
          </p:cNvPicPr>
          <p:nvPr/>
        </p:nvPicPr>
        <p:blipFill>
          <a:blip r:embed="rId4"/>
          <a:stretch>
            <a:fillRect/>
          </a:stretch>
        </p:blipFill>
        <p:spPr>
          <a:xfrm>
            <a:off x="9409297" y="3429000"/>
            <a:ext cx="2670389" cy="3220512"/>
          </a:xfrm>
          <a:prstGeom prst="rect">
            <a:avLst/>
          </a:prstGeom>
        </p:spPr>
      </p:pic>
      <p:pic>
        <p:nvPicPr>
          <p:cNvPr id="3" name="Picture 2">
            <a:extLst>
              <a:ext uri="{FF2B5EF4-FFF2-40B4-BE49-F238E27FC236}">
                <a16:creationId xmlns:a16="http://schemas.microsoft.com/office/drawing/2014/main" id="{6A0B7DC4-7387-4C4D-BEC4-D5FDEEA7C682}"/>
              </a:ext>
            </a:extLst>
          </p:cNvPr>
          <p:cNvPicPr>
            <a:picLocks noChangeAspect="1"/>
          </p:cNvPicPr>
          <p:nvPr/>
        </p:nvPicPr>
        <p:blipFill>
          <a:blip r:embed="rId5"/>
          <a:stretch>
            <a:fillRect/>
          </a:stretch>
        </p:blipFill>
        <p:spPr>
          <a:xfrm>
            <a:off x="5095423" y="186940"/>
            <a:ext cx="6714578" cy="2954687"/>
          </a:xfrm>
          <a:prstGeom prst="rect">
            <a:avLst/>
          </a:prstGeom>
        </p:spPr>
      </p:pic>
    </p:spTree>
    <p:extLst>
      <p:ext uri="{BB962C8B-B14F-4D97-AF65-F5344CB8AC3E}">
        <p14:creationId xmlns:p14="http://schemas.microsoft.com/office/powerpoint/2010/main" val="162137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CB70D-EED9-4160-AFA6-7F90F8B2661E}"/>
              </a:ext>
            </a:extLst>
          </p:cNvPr>
          <p:cNvSpPr>
            <a:spLocks noGrp="1"/>
          </p:cNvSpPr>
          <p:nvPr>
            <p:ph type="title"/>
          </p:nvPr>
        </p:nvSpPr>
        <p:spPr>
          <a:xfrm>
            <a:off x="5648392" y="304092"/>
            <a:ext cx="5774019" cy="1540106"/>
          </a:xfrm>
        </p:spPr>
        <p:txBody>
          <a:bodyPr>
            <a:normAutofit/>
          </a:bodyPr>
          <a:lstStyle/>
          <a:p>
            <a:r>
              <a:rPr lang="en-US" sz="3300"/>
              <a:t>Opportunity: </a:t>
            </a:r>
            <a:r>
              <a:rPr lang="en-US" sz="2800">
                <a:ea typeface="+mj-lt"/>
                <a:cs typeface="+mj-lt"/>
              </a:rPr>
              <a:t>Growth &amp; Diversification</a:t>
            </a:r>
          </a:p>
        </p:txBody>
      </p:sp>
      <p:pic>
        <p:nvPicPr>
          <p:cNvPr id="5" name="Picture 4" descr="A red and white logo&#10;&#10;Description automatically generated with low confidence">
            <a:extLst>
              <a:ext uri="{FF2B5EF4-FFF2-40B4-BE49-F238E27FC236}">
                <a16:creationId xmlns:a16="http://schemas.microsoft.com/office/drawing/2014/main" id="{4CEB5D1F-6513-4935-976F-C8DF4E8885AD}"/>
              </a:ext>
            </a:extLst>
          </p:cNvPr>
          <p:cNvPicPr>
            <a:picLocks noChangeAspect="1"/>
          </p:cNvPicPr>
          <p:nvPr/>
        </p:nvPicPr>
        <p:blipFill>
          <a:blip r:embed="rId3"/>
          <a:stretch>
            <a:fillRect/>
          </a:stretch>
        </p:blipFill>
        <p:spPr>
          <a:xfrm>
            <a:off x="7336937" y="5739155"/>
            <a:ext cx="2511836" cy="720586"/>
          </a:xfrm>
          <a:prstGeom prst="rect">
            <a:avLst/>
          </a:prstGeom>
        </p:spPr>
      </p:pic>
      <p:pic>
        <p:nvPicPr>
          <p:cNvPr id="4" name="Picture 3" descr="Text&#10;&#10;Description automatically generated">
            <a:extLst>
              <a:ext uri="{FF2B5EF4-FFF2-40B4-BE49-F238E27FC236}">
                <a16:creationId xmlns:a16="http://schemas.microsoft.com/office/drawing/2014/main" id="{1C6C03B0-A7D0-4AF1-87FB-1E3294EB8B57}"/>
              </a:ext>
            </a:extLst>
          </p:cNvPr>
          <p:cNvPicPr>
            <a:picLocks noChangeAspect="1"/>
          </p:cNvPicPr>
          <p:nvPr/>
        </p:nvPicPr>
        <p:blipFill>
          <a:blip r:embed="rId4"/>
          <a:stretch>
            <a:fillRect/>
          </a:stretch>
        </p:blipFill>
        <p:spPr>
          <a:xfrm>
            <a:off x="1412716" y="1842398"/>
            <a:ext cx="2403150" cy="1410218"/>
          </a:xfrm>
          <a:prstGeom prst="rect">
            <a:avLst/>
          </a:prstGeom>
        </p:spPr>
      </p:pic>
      <p:cxnSp>
        <p:nvCxnSpPr>
          <p:cNvPr id="45" name="Straight Connector 44">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679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D8F123-7158-4AD4-9D4E-85D90A799704}"/>
              </a:ext>
            </a:extLst>
          </p:cNvPr>
          <p:cNvSpPr>
            <a:spLocks noGrp="1"/>
          </p:cNvSpPr>
          <p:nvPr>
            <p:ph idx="1"/>
          </p:nvPr>
        </p:nvSpPr>
        <p:spPr>
          <a:xfrm>
            <a:off x="5496633" y="1459453"/>
            <a:ext cx="6483320" cy="4107212"/>
          </a:xfrm>
        </p:spPr>
        <p:txBody>
          <a:bodyPr vert="horz" lIns="91440" tIns="45720" rIns="91440" bIns="45720" rtlCol="0" anchor="t">
            <a:noAutofit/>
          </a:bodyPr>
          <a:lstStyle/>
          <a:p>
            <a:pPr marL="171450" indent="0">
              <a:lnSpc>
                <a:spcPct val="100000"/>
              </a:lnSpc>
              <a:spcBef>
                <a:spcPts val="0"/>
              </a:spcBef>
              <a:spcAft>
                <a:spcPts val="600"/>
              </a:spcAft>
              <a:buNone/>
            </a:pPr>
            <a:r>
              <a:rPr lang="en-US" sz="1400" b="1" i="0">
                <a:effectLst/>
                <a:ea typeface="Times New Roman" panose="02020603050405020304" pitchFamily="18" charset="0"/>
                <a:cs typeface="Calibri"/>
              </a:rPr>
              <a:t>Their mission</a:t>
            </a:r>
            <a:r>
              <a:rPr lang="en-US" sz="1400" i="0">
                <a:effectLst/>
                <a:ea typeface="Times New Roman" panose="02020603050405020304" pitchFamily="18" charset="0"/>
                <a:cs typeface="Calibri"/>
              </a:rPr>
              <a:t>: Allow any local merchant to offer delivery</a:t>
            </a:r>
            <a:endParaRPr lang="en-US" sz="1400" i="0">
              <a:effectLst/>
              <a:ea typeface="Calibri" panose="020F0502020204030204" pitchFamily="34" charset="0"/>
              <a:cs typeface="Calibri"/>
            </a:endParaRPr>
          </a:p>
          <a:p>
            <a:pPr marL="0" indent="182880">
              <a:lnSpc>
                <a:spcPct val="100000"/>
              </a:lnSpc>
              <a:spcBef>
                <a:spcPts val="0"/>
              </a:spcBef>
              <a:spcAft>
                <a:spcPts val="600"/>
              </a:spcAft>
            </a:pPr>
            <a:r>
              <a:rPr lang="en-US" sz="1400" i="0">
                <a:effectLst/>
                <a:ea typeface="Times New Roman" panose="02020603050405020304" pitchFamily="18" charset="0"/>
                <a:cs typeface="Calibri"/>
              </a:rPr>
              <a:t>Delivery for businesses from large hardware stores to independent small boutiques</a:t>
            </a:r>
            <a:r>
              <a:rPr lang="en-US" sz="1400">
                <a:ea typeface="Times New Roman" panose="02020603050405020304" pitchFamily="18" charset="0"/>
                <a:cs typeface="Calibri"/>
              </a:rPr>
              <a:t>.</a:t>
            </a:r>
            <a:r>
              <a:rPr lang="en-US" sz="1400" i="0">
                <a:effectLst/>
                <a:ea typeface="Times New Roman" panose="02020603050405020304" pitchFamily="18" charset="0"/>
                <a:cs typeface="Calibri"/>
              </a:rPr>
              <a:t> “</a:t>
            </a:r>
            <a:r>
              <a:rPr lang="en-US" sz="1400">
                <a:ea typeface="Times New Roman" panose="02020603050405020304" pitchFamily="18" charset="0"/>
                <a:cs typeface="Calibri"/>
              </a:rPr>
              <a:t>Market</a:t>
            </a:r>
            <a:r>
              <a:rPr lang="en-US" sz="1400" i="0">
                <a:effectLst/>
                <a:ea typeface="Times New Roman" panose="02020603050405020304" pitchFamily="18" charset="0"/>
                <a:cs typeface="Calibri"/>
              </a:rPr>
              <a:t> opportunities like </a:t>
            </a:r>
            <a:r>
              <a:rPr lang="en-US" sz="1400" b="1">
                <a:effectLst/>
                <a:ea typeface="Times New Roman" panose="02020603050405020304" pitchFamily="18" charset="0"/>
                <a:cs typeface="Calibri"/>
              </a:rPr>
              <a:t>convenience</a:t>
            </a:r>
            <a:r>
              <a:rPr lang="en-US" sz="1400" b="1" i="0">
                <a:effectLst/>
                <a:ea typeface="Times New Roman" panose="02020603050405020304" pitchFamily="18" charset="0"/>
                <a:cs typeface="Calibri"/>
              </a:rPr>
              <a:t> </a:t>
            </a:r>
            <a:r>
              <a:rPr lang="en-US" sz="1400" i="0">
                <a:effectLst/>
                <a:ea typeface="Times New Roman" panose="02020603050405020304" pitchFamily="18" charset="0"/>
                <a:cs typeface="Calibri"/>
              </a:rPr>
              <a:t>$225 billion and </a:t>
            </a:r>
            <a:r>
              <a:rPr lang="en-US" sz="1400" b="1">
                <a:effectLst/>
                <a:ea typeface="Times New Roman" panose="02020603050405020304" pitchFamily="18" charset="0"/>
                <a:cs typeface="Calibri"/>
              </a:rPr>
              <a:t>grocery</a:t>
            </a:r>
            <a:r>
              <a:rPr lang="en-US" sz="1400" b="1" i="0">
                <a:effectLst/>
                <a:ea typeface="Times New Roman" panose="02020603050405020304" pitchFamily="18" charset="0"/>
                <a:cs typeface="Calibri"/>
              </a:rPr>
              <a:t> </a:t>
            </a:r>
            <a:r>
              <a:rPr lang="en-US" sz="1400" i="0">
                <a:effectLst/>
                <a:ea typeface="Times New Roman" panose="02020603050405020304" pitchFamily="18" charset="0"/>
                <a:cs typeface="Calibri"/>
              </a:rPr>
              <a:t>$900 billion” (estimated by </a:t>
            </a:r>
            <a:r>
              <a:rPr lang="en-US" sz="1400" i="0" err="1">
                <a:effectLst/>
                <a:ea typeface="Times New Roman" panose="02020603050405020304" pitchFamily="18" charset="0"/>
                <a:cs typeface="Calibri"/>
              </a:rPr>
              <a:t>DoorDash</a:t>
            </a:r>
            <a:r>
              <a:rPr lang="en-US" sz="1400" i="0">
                <a:effectLst/>
                <a:ea typeface="Times New Roman" panose="02020603050405020304" pitchFamily="18" charset="0"/>
                <a:cs typeface="Calibri"/>
              </a:rPr>
              <a:t> CFO)</a:t>
            </a:r>
            <a:endParaRPr lang="en-US" sz="1400" i="0">
              <a:effectLst/>
              <a:ea typeface="Calibri" panose="020F0502020204030204" pitchFamily="34" charset="0"/>
              <a:cs typeface="Calibri"/>
            </a:endParaRPr>
          </a:p>
          <a:p>
            <a:pPr marL="0" indent="182880">
              <a:lnSpc>
                <a:spcPct val="100000"/>
              </a:lnSpc>
              <a:spcBef>
                <a:spcPts val="0"/>
              </a:spcBef>
              <a:spcAft>
                <a:spcPts val="600"/>
              </a:spcAft>
            </a:pPr>
            <a:r>
              <a:rPr lang="en-US" sz="1400">
                <a:solidFill>
                  <a:schemeClr val="tx1"/>
                </a:solidFill>
                <a:ea typeface="+mn-lt"/>
                <a:cs typeface="+mn-lt"/>
              </a:rPr>
              <a:t>Expand awareness in: Pharmacy (Sam's Club same day prescription delivery), Alcohol</a:t>
            </a:r>
            <a:r>
              <a:rPr lang="en-US" sz="1400">
                <a:ea typeface="+mn-lt"/>
                <a:cs typeface="+mn-lt"/>
              </a:rPr>
              <a:t>, Catering, Bath &amp; Beauty, Home &amp; Office, Cleaning, Pets (PetSmart partnership), Baby, and Grocery </a:t>
            </a:r>
            <a:endParaRPr lang="en-US" sz="1400">
              <a:ea typeface="+mn-lt"/>
              <a:cs typeface="Calibri"/>
            </a:endParaRPr>
          </a:p>
          <a:p>
            <a:pPr lvl="1">
              <a:lnSpc>
                <a:spcPct val="100000"/>
              </a:lnSpc>
              <a:spcBef>
                <a:spcPts val="0"/>
              </a:spcBef>
              <a:spcAft>
                <a:spcPts val="600"/>
              </a:spcAft>
            </a:pPr>
            <a:r>
              <a:rPr lang="en-US" sz="1200">
                <a:ea typeface="+mn-lt"/>
                <a:cs typeface="+mn-lt"/>
              </a:rPr>
              <a:t>(61% from our survey selected they have had </a:t>
            </a:r>
            <a:r>
              <a:rPr lang="en-US" sz="1200" b="1">
                <a:ea typeface="+mn-lt"/>
                <a:cs typeface="+mn-lt"/>
              </a:rPr>
              <a:t>groceries </a:t>
            </a:r>
            <a:r>
              <a:rPr lang="en-US" sz="1200">
                <a:ea typeface="+mn-lt"/>
                <a:cs typeface="+mn-lt"/>
              </a:rPr>
              <a:t> &amp; 50% for</a:t>
            </a:r>
            <a:r>
              <a:rPr lang="en-US" sz="1200" b="1">
                <a:ea typeface="+mn-lt"/>
                <a:cs typeface="+mn-lt"/>
              </a:rPr>
              <a:t> Pet supplies </a:t>
            </a:r>
            <a:r>
              <a:rPr lang="en-US" sz="1200">
                <a:ea typeface="+mn-lt"/>
                <a:cs typeface="+mn-lt"/>
              </a:rPr>
              <a:t>delivered  from companies such as </a:t>
            </a:r>
            <a:r>
              <a:rPr lang="en-US" sz="1200" err="1">
                <a:ea typeface="+mn-lt"/>
                <a:cs typeface="+mn-lt"/>
              </a:rPr>
              <a:t>DoorDash</a:t>
            </a:r>
            <a:r>
              <a:rPr lang="en-US" sz="1200">
                <a:ea typeface="+mn-lt"/>
                <a:cs typeface="+mn-lt"/>
              </a:rPr>
              <a:t>, Instacart, </a:t>
            </a:r>
            <a:r>
              <a:rPr lang="en-US" sz="1200" err="1">
                <a:ea typeface="+mn-lt"/>
                <a:cs typeface="+mn-lt"/>
              </a:rPr>
              <a:t>Shipt</a:t>
            </a:r>
            <a:r>
              <a:rPr lang="en-US" sz="1200">
                <a:ea typeface="+mn-lt"/>
                <a:cs typeface="+mn-lt"/>
              </a:rPr>
              <a:t>, or </a:t>
            </a:r>
            <a:r>
              <a:rPr lang="en-US" sz="1200" err="1">
                <a:ea typeface="+mn-lt"/>
                <a:cs typeface="+mn-lt"/>
              </a:rPr>
              <a:t>GoPuff</a:t>
            </a:r>
            <a:r>
              <a:rPr lang="en-US" sz="1200">
                <a:ea typeface="+mn-lt"/>
                <a:cs typeface="+mn-lt"/>
              </a:rPr>
              <a:t>)</a:t>
            </a:r>
            <a:endParaRPr lang="en-US" sz="1200" i="0">
              <a:ea typeface="Times New Roman" panose="02020603050405020304" pitchFamily="18" charset="0"/>
              <a:cs typeface="Calibri"/>
            </a:endParaRPr>
          </a:p>
          <a:p>
            <a:pPr marL="0" indent="182880">
              <a:lnSpc>
                <a:spcPct val="100000"/>
              </a:lnSpc>
              <a:spcBef>
                <a:spcPts val="0"/>
              </a:spcBef>
              <a:spcAft>
                <a:spcPts val="600"/>
              </a:spcAft>
            </a:pPr>
            <a:r>
              <a:rPr lang="en-US" sz="1400">
                <a:ea typeface="+mn-lt"/>
                <a:cs typeface="+mn-lt"/>
              </a:rPr>
              <a:t>Expanding </a:t>
            </a:r>
            <a:r>
              <a:rPr lang="en-US" sz="1400" err="1">
                <a:ea typeface="+mn-lt"/>
                <a:cs typeface="+mn-lt"/>
              </a:rPr>
              <a:t>DoorDash</a:t>
            </a:r>
            <a:r>
              <a:rPr lang="en-US" sz="1400">
                <a:ea typeface="+mn-lt"/>
                <a:cs typeface="+mn-lt"/>
              </a:rPr>
              <a:t> Drive – gives every business their own</a:t>
            </a:r>
            <a:r>
              <a:rPr lang="en-US" sz="1400" i="1">
                <a:ea typeface="+mn-lt"/>
                <a:cs typeface="+mn-lt"/>
              </a:rPr>
              <a:t> </a:t>
            </a:r>
            <a:r>
              <a:rPr lang="en-US" sz="1400">
                <a:ea typeface="+mn-lt"/>
                <a:cs typeface="+mn-lt"/>
              </a:rPr>
              <a:t>on-demand delivery fleet</a:t>
            </a:r>
            <a:r>
              <a:rPr lang="en-US" sz="1400" i="1">
                <a:ea typeface="+mn-lt"/>
                <a:cs typeface="+mn-lt"/>
              </a:rPr>
              <a:t> </a:t>
            </a:r>
            <a:r>
              <a:rPr lang="en-US" sz="1400">
                <a:ea typeface="+mn-lt"/>
                <a:cs typeface="+mn-lt"/>
              </a:rPr>
              <a:t>service for </a:t>
            </a:r>
            <a:r>
              <a:rPr lang="en-US" sz="1400" b="1">
                <a:ea typeface="+mn-lt"/>
                <a:cs typeface="+mn-lt"/>
              </a:rPr>
              <a:t>day-to-day delivery operations </a:t>
            </a:r>
            <a:r>
              <a:rPr lang="en-US" sz="1400">
                <a:ea typeface="+mn-lt"/>
                <a:cs typeface="+mn-lt"/>
              </a:rPr>
              <a:t>– ex. Daily stock small retailers or order large orders. Other examples include mattresses, Christmas trees, and much more.</a:t>
            </a:r>
            <a:endParaRPr lang="en-US" sz="1400">
              <a:ea typeface="Times New Roman" panose="02020603050405020304" pitchFamily="18" charset="0"/>
              <a:cs typeface="Calibri"/>
            </a:endParaRPr>
          </a:p>
          <a:p>
            <a:pPr marL="0" indent="182880">
              <a:lnSpc>
                <a:spcPct val="100000"/>
              </a:lnSpc>
              <a:spcBef>
                <a:spcPts val="0"/>
              </a:spcBef>
              <a:spcAft>
                <a:spcPts val="600"/>
              </a:spcAft>
            </a:pPr>
            <a:r>
              <a:rPr lang="en-US" sz="1400">
                <a:ea typeface="+mn-lt"/>
                <a:cs typeface="+mn-lt"/>
              </a:rPr>
              <a:t>Explore more use of ghost kitchens and corporate catering - access to new customers in neighboring communities without the same overhead cost involved in opening additional stores.</a:t>
            </a:r>
            <a:endParaRPr lang="en-US" sz="1400" b="1">
              <a:ea typeface="Times New Roman" panose="02020603050405020304" pitchFamily="18" charset="0"/>
              <a:cs typeface="Calibri"/>
            </a:endParaRPr>
          </a:p>
        </p:txBody>
      </p:sp>
      <p:sp>
        <p:nvSpPr>
          <p:cNvPr id="4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7" name="TextBox 6">
            <a:extLst>
              <a:ext uri="{FF2B5EF4-FFF2-40B4-BE49-F238E27FC236}">
                <a16:creationId xmlns:a16="http://schemas.microsoft.com/office/drawing/2014/main" id="{5291A341-67DA-4FA1-A358-3218234E5176}"/>
              </a:ext>
            </a:extLst>
          </p:cNvPr>
          <p:cNvSpPr txBox="1"/>
          <p:nvPr/>
        </p:nvSpPr>
        <p:spPr>
          <a:xfrm>
            <a:off x="237764" y="3508697"/>
            <a:ext cx="4945914" cy="3139321"/>
          </a:xfrm>
          <a:prstGeom prst="rect">
            <a:avLst/>
          </a:prstGeom>
          <a:noFill/>
        </p:spPr>
        <p:txBody>
          <a:bodyPr wrap="square" lIns="91440" tIns="45720" rIns="91440" bIns="45720" rtlCol="0" anchor="t">
            <a:spAutoFit/>
          </a:bodyPr>
          <a:lstStyle/>
          <a:p>
            <a:pPr>
              <a:spcAft>
                <a:spcPts val="600"/>
              </a:spcAft>
            </a:pPr>
            <a:r>
              <a:rPr lang="en-US" sz="1200" b="1">
                <a:ea typeface="+mn-lt"/>
                <a:cs typeface="+mn-lt"/>
              </a:rPr>
              <a:t>Bets DoorDash is making:</a:t>
            </a:r>
            <a:r>
              <a:rPr lang="en-US" sz="1200">
                <a:ea typeface="+mn-lt"/>
                <a:cs typeface="+mn-lt"/>
              </a:rPr>
              <a:t> (+ Going Global)</a:t>
            </a:r>
          </a:p>
          <a:p>
            <a:pPr indent="80010">
              <a:spcAft>
                <a:spcPts val="600"/>
              </a:spcAft>
              <a:buFont typeface="Arial,Sans-Serif"/>
              <a:buChar char="•"/>
            </a:pPr>
            <a:r>
              <a:rPr lang="en-US" sz="1200" b="1">
                <a:ea typeface="+mn-lt"/>
                <a:cs typeface="+mn-lt"/>
              </a:rPr>
              <a:t>Walmart Ventured </a:t>
            </a:r>
            <a:r>
              <a:rPr lang="en-US" sz="1200">
                <a:ea typeface="+mn-lt"/>
                <a:cs typeface="+mn-lt"/>
              </a:rPr>
              <a:t>- huge move into grocery delivery and also to power delivery networks for larger companies – many other business lines than just food (currently only offered in Atlanta)</a:t>
            </a:r>
          </a:p>
          <a:p>
            <a:pPr indent="80010">
              <a:spcAft>
                <a:spcPts val="600"/>
              </a:spcAft>
              <a:buFont typeface="Arial,Sans-Serif"/>
              <a:buChar char="•"/>
            </a:pPr>
            <a:r>
              <a:rPr lang="en-US" sz="1200">
                <a:ea typeface="+mn-lt"/>
                <a:cs typeface="+mn-lt"/>
              </a:rPr>
              <a:t>Robotic Prep Company: </a:t>
            </a:r>
            <a:r>
              <a:rPr lang="en-US" sz="1200" err="1">
                <a:ea typeface="+mn-lt"/>
                <a:cs typeface="+mn-lt"/>
              </a:rPr>
              <a:t>Chowbotics</a:t>
            </a:r>
            <a:r>
              <a:rPr lang="en-US" sz="1200">
                <a:ea typeface="+mn-lt"/>
                <a:cs typeface="+mn-lt"/>
              </a:rPr>
              <a:t> (Salad </a:t>
            </a:r>
            <a:r>
              <a:rPr lang="en-US" sz="1200" b="1">
                <a:ea typeface="+mn-lt"/>
                <a:cs typeface="+mn-lt"/>
              </a:rPr>
              <a:t>vending machine </a:t>
            </a:r>
            <a:r>
              <a:rPr lang="en-US" sz="1200">
                <a:ea typeface="+mn-lt"/>
                <a:cs typeface="+mn-lt"/>
              </a:rPr>
              <a:t>– reduces risk of foodborne illness for hospitals, universities and grocery stores)</a:t>
            </a:r>
          </a:p>
          <a:p>
            <a:pPr indent="80010">
              <a:spcAft>
                <a:spcPts val="600"/>
              </a:spcAft>
              <a:buFont typeface="Arial,Sans-Serif"/>
              <a:buChar char="•"/>
            </a:pPr>
            <a:r>
              <a:rPr lang="en-US" sz="1200">
                <a:ea typeface="+mn-lt"/>
                <a:cs typeface="+mn-lt"/>
              </a:rPr>
              <a:t>DoorDash software (Jimmy John’s has their own drivers but uses it)</a:t>
            </a:r>
          </a:p>
          <a:p>
            <a:pPr indent="80010">
              <a:spcAft>
                <a:spcPts val="600"/>
              </a:spcAft>
              <a:buFont typeface="Arial,Sans-Serif"/>
              <a:buChar char="•"/>
            </a:pPr>
            <a:r>
              <a:rPr lang="en-US" sz="1200">
                <a:ea typeface="+mn-lt"/>
                <a:cs typeface="+mn-lt"/>
              </a:rPr>
              <a:t>Credit cards (Brand awareness, cross promotion, retain new members, incentivizing sign-ups)</a:t>
            </a:r>
          </a:p>
          <a:p>
            <a:pPr indent="80010">
              <a:spcAft>
                <a:spcPts val="600"/>
              </a:spcAft>
              <a:buFont typeface="Arial,Sans-Serif"/>
              <a:buChar char="•"/>
            </a:pPr>
            <a:r>
              <a:rPr lang="en-US" sz="1200">
                <a:solidFill>
                  <a:schemeClr val="tx1">
                    <a:lumMod val="85000"/>
                    <a:lumOff val="15000"/>
                  </a:schemeClr>
                </a:solidFill>
                <a:ea typeface="+mn-lt"/>
                <a:cs typeface="+mn-lt"/>
              </a:rPr>
              <a:t>The use of Data: Their </a:t>
            </a:r>
            <a:r>
              <a:rPr lang="en-US" sz="1200" b="1">
                <a:solidFill>
                  <a:schemeClr val="tx1">
                    <a:lumMod val="85000"/>
                    <a:lumOff val="15000"/>
                  </a:schemeClr>
                </a:solidFill>
                <a:ea typeface="+mn-lt"/>
                <a:cs typeface="+mn-lt"/>
              </a:rPr>
              <a:t>data platform </a:t>
            </a:r>
            <a:r>
              <a:rPr lang="en-US" sz="1200">
                <a:solidFill>
                  <a:schemeClr val="tx1">
                    <a:lumMod val="85000"/>
                    <a:lumOff val="15000"/>
                  </a:schemeClr>
                </a:solidFill>
                <a:ea typeface="+mn-lt"/>
                <a:cs typeface="+mn-lt"/>
              </a:rPr>
              <a:t>that drives intelligence and automation - a real-time prediction service called “</a:t>
            </a:r>
            <a:r>
              <a:rPr lang="en-US" sz="1200" b="1">
                <a:solidFill>
                  <a:schemeClr val="tx1">
                    <a:lumMod val="85000"/>
                    <a:lumOff val="15000"/>
                  </a:schemeClr>
                </a:solidFill>
                <a:ea typeface="+mn-lt"/>
                <a:cs typeface="+mn-lt"/>
              </a:rPr>
              <a:t>Sybil</a:t>
            </a:r>
            <a:r>
              <a:rPr lang="en-US" sz="1200">
                <a:solidFill>
                  <a:schemeClr val="tx1">
                    <a:lumMod val="85000"/>
                    <a:lumOff val="15000"/>
                  </a:schemeClr>
                </a:solidFill>
                <a:ea typeface="+mn-lt"/>
                <a:cs typeface="+mn-lt"/>
              </a:rPr>
              <a:t>”</a:t>
            </a:r>
          </a:p>
          <a:p>
            <a:pPr lvl="1" indent="80010">
              <a:spcAft>
                <a:spcPts val="600"/>
              </a:spcAft>
              <a:buFont typeface="Arial,Sans-Serif"/>
              <a:buChar char="•"/>
            </a:pPr>
            <a:r>
              <a:rPr lang="en-US" sz="1200">
                <a:solidFill>
                  <a:schemeClr val="tx1">
                    <a:lumMod val="85000"/>
                    <a:lumOff val="15000"/>
                  </a:schemeClr>
                </a:solidFill>
                <a:ea typeface="+mn-lt"/>
                <a:cs typeface="+mn-lt"/>
              </a:rPr>
              <a:t>They have 2-3X more employees with the word “Data” in their title than other engineering organizations</a:t>
            </a:r>
          </a:p>
        </p:txBody>
      </p:sp>
      <p:sp>
        <p:nvSpPr>
          <p:cNvPr id="6" name="TextBox 5">
            <a:extLst>
              <a:ext uri="{FF2B5EF4-FFF2-40B4-BE49-F238E27FC236}">
                <a16:creationId xmlns:a16="http://schemas.microsoft.com/office/drawing/2014/main" id="{0BB29998-CBB2-46FE-8FC7-33427EAD07E0}"/>
              </a:ext>
            </a:extLst>
          </p:cNvPr>
          <p:cNvSpPr txBox="1"/>
          <p:nvPr/>
        </p:nvSpPr>
        <p:spPr>
          <a:xfrm>
            <a:off x="235995" y="883591"/>
            <a:ext cx="4898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“If </a:t>
            </a:r>
            <a:r>
              <a:rPr lang="en-US" sz="1200" err="1">
                <a:ea typeface="+mn-lt"/>
                <a:cs typeface="+mn-lt"/>
              </a:rPr>
              <a:t>DoorDash</a:t>
            </a:r>
            <a:r>
              <a:rPr lang="en-US" sz="1200">
                <a:ea typeface="+mn-lt"/>
                <a:cs typeface="+mn-lt"/>
              </a:rPr>
              <a:t> can capture even 5% of the convenience and grocery market in the next few years, it could mean </a:t>
            </a:r>
            <a:r>
              <a:rPr lang="en-US" sz="1200" b="1">
                <a:ea typeface="+mn-lt"/>
                <a:cs typeface="+mn-lt"/>
              </a:rPr>
              <a:t>revenue increases by more than 500%</a:t>
            </a:r>
            <a:r>
              <a:rPr lang="en-US" sz="1200">
                <a:ea typeface="+mn-lt"/>
                <a:cs typeface="+mn-lt"/>
              </a:rPr>
              <a:t>.” -</a:t>
            </a:r>
            <a:r>
              <a:rPr lang="en-US" sz="1200" err="1">
                <a:ea typeface="+mn-lt"/>
                <a:cs typeface="+mn-lt"/>
              </a:rPr>
              <a:t>DoorDash</a:t>
            </a:r>
            <a:r>
              <a:rPr lang="en-US" sz="1200">
                <a:ea typeface="+mn-lt"/>
                <a:cs typeface="+mn-lt"/>
              </a:rPr>
              <a:t> CFO Prabir </a:t>
            </a:r>
            <a:r>
              <a:rPr lang="en-US" sz="1200" err="1">
                <a:ea typeface="+mn-lt"/>
                <a:cs typeface="+mn-lt"/>
              </a:rPr>
              <a:t>Adarkar</a:t>
            </a:r>
            <a:r>
              <a:rPr lang="en-US" sz="1200">
                <a:ea typeface="+mn-lt"/>
                <a:cs typeface="+mn-lt"/>
              </a:rPr>
              <a:t> </a:t>
            </a:r>
          </a:p>
        </p:txBody>
      </p:sp>
    </p:spTree>
    <p:extLst>
      <p:ext uri="{BB962C8B-B14F-4D97-AF65-F5344CB8AC3E}">
        <p14:creationId xmlns:p14="http://schemas.microsoft.com/office/powerpoint/2010/main" val="7074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C04B4-8BF8-4F0E-A0F0-78706AA55438}"/>
              </a:ext>
            </a:extLst>
          </p:cNvPr>
          <p:cNvSpPr>
            <a:spLocks noGrp="1"/>
          </p:cNvSpPr>
          <p:nvPr>
            <p:ph type="title"/>
          </p:nvPr>
        </p:nvSpPr>
        <p:spPr>
          <a:xfrm>
            <a:off x="972702" y="255286"/>
            <a:ext cx="5312254" cy="1540106"/>
          </a:xfrm>
        </p:spPr>
        <p:txBody>
          <a:bodyPr>
            <a:normAutofit/>
          </a:bodyPr>
          <a:lstStyle/>
          <a:p>
            <a:r>
              <a:rPr lang="en-US" sz="5100"/>
              <a:t>Opportunity: </a:t>
            </a:r>
            <a:r>
              <a:rPr lang="en-US" sz="3200"/>
              <a:t>Growth</a:t>
            </a:r>
            <a:r>
              <a:rPr lang="en-US" sz="3200">
                <a:ea typeface="+mj-lt"/>
                <a:cs typeface="+mj-lt"/>
              </a:rPr>
              <a:t> &amp; Diversification</a:t>
            </a:r>
            <a:endParaRPr lang="en-US" sz="3200"/>
          </a:p>
        </p:txBody>
      </p:sp>
      <p:cxnSp>
        <p:nvCxnSpPr>
          <p:cNvPr id="73" name="Straight Connector 7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9709E6-C1EE-44AC-BA94-9DD2A9F53501}"/>
              </a:ext>
            </a:extLst>
          </p:cNvPr>
          <p:cNvSpPr>
            <a:spLocks noGrp="1"/>
          </p:cNvSpPr>
          <p:nvPr>
            <p:ph idx="1"/>
          </p:nvPr>
        </p:nvSpPr>
        <p:spPr>
          <a:xfrm>
            <a:off x="878554" y="1714398"/>
            <a:ext cx="5969286" cy="4383611"/>
          </a:xfrm>
        </p:spPr>
        <p:txBody>
          <a:bodyPr vert="horz" lIns="91440" tIns="45720" rIns="91440" bIns="45720" rtlCol="0" anchor="t">
            <a:noAutofit/>
          </a:bodyPr>
          <a:lstStyle/>
          <a:p>
            <a:pPr marL="0" marR="0" lvl="1" indent="-285750">
              <a:lnSpc>
                <a:spcPct val="107000"/>
              </a:lnSpc>
              <a:spcBef>
                <a:spcPts val="600"/>
              </a:spcBef>
              <a:spcAft>
                <a:spcPts val="0"/>
              </a:spcAft>
              <a:buFont typeface="Arial" panose="020B0604020202020204" pitchFamily="34" charset="0"/>
              <a:buChar char="•"/>
            </a:pPr>
            <a:r>
              <a:rPr lang="en-US" sz="1400" i="0">
                <a:cs typeface="Calibri"/>
              </a:rPr>
              <a:t># of Cities: over 4,000 - </a:t>
            </a:r>
            <a:r>
              <a:rPr lang="en-US" sz="1400" b="1" i="0">
                <a:cs typeface="Calibri"/>
              </a:rPr>
              <a:t>56% market share in US – all 50 states</a:t>
            </a:r>
          </a:p>
          <a:p>
            <a:pPr marL="0" lvl="1" indent="-285750">
              <a:lnSpc>
                <a:spcPct val="107000"/>
              </a:lnSpc>
              <a:spcBef>
                <a:spcPts val="600"/>
              </a:spcBef>
              <a:spcAft>
                <a:spcPts val="0"/>
              </a:spcAft>
              <a:buFont typeface="Arial" panose="020B0604020202020204" pitchFamily="34" charset="0"/>
              <a:buChar char="•"/>
            </a:pPr>
            <a:r>
              <a:rPr lang="en-US" sz="1400" b="1" i="0">
                <a:ea typeface="+mn-lt"/>
                <a:cs typeface="+mn-lt"/>
              </a:rPr>
              <a:t>Global Growth -</a:t>
            </a:r>
            <a:r>
              <a:rPr lang="en-US" sz="1400" b="1" i="0">
                <a:cs typeface="Calibri"/>
              </a:rPr>
              <a:t> </a:t>
            </a:r>
            <a:r>
              <a:rPr lang="en-US" sz="1400" i="0">
                <a:cs typeface="Calibri"/>
              </a:rPr>
              <a:t>Countries: US, Canada, Australia, and now Europe (as of April 30, 2021) and Japan (as of Jun 9, 2021) (Vs Uber Eats: 45 countries)</a:t>
            </a:r>
          </a:p>
          <a:p>
            <a:pPr marL="0" marR="0" lvl="1" indent="-285750">
              <a:lnSpc>
                <a:spcPct val="107000"/>
              </a:lnSpc>
              <a:spcBef>
                <a:spcPts val="600"/>
              </a:spcBef>
              <a:spcAft>
                <a:spcPts val="0"/>
              </a:spcAft>
              <a:buFont typeface="Arial" panose="020B0604020202020204" pitchFamily="34" charset="0"/>
              <a:buChar char="•"/>
            </a:pPr>
            <a:r>
              <a:rPr lang="en-US" sz="1400" i="0">
                <a:cs typeface="Calibri"/>
              </a:rPr>
              <a:t>Started out in the </a:t>
            </a:r>
            <a:r>
              <a:rPr lang="en-US" sz="1400" b="1" i="0">
                <a:cs typeface="Calibri"/>
              </a:rPr>
              <a:t>suburbs</a:t>
            </a:r>
            <a:r>
              <a:rPr lang="en-US" sz="1400" i="0">
                <a:cs typeface="Calibri"/>
              </a:rPr>
              <a:t> (have 58% market share in the suburbs, higher than their overall market share)</a:t>
            </a:r>
            <a:endParaRPr lang="en-US" sz="1400"/>
          </a:p>
          <a:p>
            <a:pPr marL="0" marR="0" lvl="1" indent="-285750">
              <a:lnSpc>
                <a:spcPct val="107000"/>
              </a:lnSpc>
              <a:spcBef>
                <a:spcPts val="600"/>
              </a:spcBef>
              <a:spcAft>
                <a:spcPts val="0"/>
              </a:spcAft>
              <a:buFont typeface="Arial" panose="020B0604020202020204" pitchFamily="34" charset="0"/>
              <a:buChar char="•"/>
            </a:pPr>
            <a:r>
              <a:rPr lang="en-US" sz="1400" i="0">
                <a:cs typeface="Calibri"/>
              </a:rPr>
              <a:t>Expand in high-density </a:t>
            </a:r>
            <a:r>
              <a:rPr lang="en-US" sz="1400" b="1" i="0">
                <a:cs typeface="Calibri"/>
              </a:rPr>
              <a:t>metropolitan areas </a:t>
            </a:r>
            <a:r>
              <a:rPr lang="en-US" sz="1400" i="0">
                <a:cs typeface="Calibri"/>
              </a:rPr>
              <a:t>(high amount of disposable income)</a:t>
            </a:r>
          </a:p>
          <a:p>
            <a:pPr marL="0" marR="0" lvl="1" indent="-285750">
              <a:lnSpc>
                <a:spcPct val="107000"/>
              </a:lnSpc>
              <a:spcBef>
                <a:spcPts val="600"/>
              </a:spcBef>
              <a:spcAft>
                <a:spcPts val="0"/>
              </a:spcAft>
              <a:buFont typeface="Arial" panose="020B0604020202020204" pitchFamily="34" charset="0"/>
              <a:buChar char="•"/>
            </a:pPr>
            <a:r>
              <a:rPr lang="en-US" sz="1400" i="0">
                <a:cs typeface="Calibri"/>
              </a:rPr>
              <a:t>Using data and satisfied customer reviews to advertise in new cities</a:t>
            </a:r>
          </a:p>
          <a:p>
            <a:pPr marL="0" lvl="1" indent="-285750">
              <a:lnSpc>
                <a:spcPct val="107000"/>
              </a:lnSpc>
              <a:spcBef>
                <a:spcPts val="600"/>
              </a:spcBef>
              <a:spcAft>
                <a:spcPts val="0"/>
              </a:spcAft>
              <a:buFont typeface="Arial" panose="020B0604020202020204" pitchFamily="34" charset="0"/>
              <a:buChar char="•"/>
            </a:pPr>
            <a:r>
              <a:rPr lang="en-US" sz="1400" i="0">
                <a:cs typeface="Calibri"/>
              </a:rPr>
              <a:t>Autonomous deliveries provide opportunities to </a:t>
            </a:r>
            <a:r>
              <a:rPr lang="en-US" sz="1400" b="1" i="0">
                <a:cs typeface="Calibri"/>
              </a:rPr>
              <a:t>expand to rural areas and food deserts</a:t>
            </a:r>
            <a:r>
              <a:rPr lang="en-US" sz="1400" i="0">
                <a:cs typeface="Calibri"/>
              </a:rPr>
              <a:t>: Decrease delivery times &amp; Cost</a:t>
            </a:r>
          </a:p>
          <a:p>
            <a:pPr marL="640080" lvl="2" indent="-228600">
              <a:lnSpc>
                <a:spcPct val="107000"/>
              </a:lnSpc>
              <a:spcBef>
                <a:spcPts val="600"/>
              </a:spcBef>
              <a:spcAft>
                <a:spcPts val="0"/>
              </a:spcAft>
            </a:pPr>
            <a:r>
              <a:rPr lang="en-US" sz="1400">
                <a:cs typeface="Calibri"/>
              </a:rPr>
              <a:t>Providing food and restaurants in food deserts</a:t>
            </a:r>
            <a:endParaRPr lang="en-US" sz="1400">
              <a:cs typeface="Calibri" panose="020F0502020204030204" pitchFamily="34" charset="0"/>
            </a:endParaRPr>
          </a:p>
          <a:p>
            <a:pPr marL="640080" lvl="2" indent="-228600">
              <a:lnSpc>
                <a:spcPct val="107000"/>
              </a:lnSpc>
              <a:spcBef>
                <a:spcPts val="600"/>
              </a:spcBef>
              <a:spcAft>
                <a:spcPts val="0"/>
              </a:spcAft>
            </a:pPr>
            <a:r>
              <a:rPr lang="en-US" sz="1400">
                <a:cs typeface="Calibri"/>
              </a:rPr>
              <a:t>Just less than 50% of the US population have low access to brick and </a:t>
            </a:r>
            <a:r>
              <a:rPr lang="en-US" sz="1400" err="1">
                <a:cs typeface="Calibri"/>
              </a:rPr>
              <a:t>morter</a:t>
            </a:r>
            <a:r>
              <a:rPr lang="en-US" sz="1400">
                <a:cs typeface="Calibri"/>
              </a:rPr>
              <a:t> grocery</a:t>
            </a:r>
          </a:p>
          <a:p>
            <a:pPr marL="640080" lvl="2" indent="-228600">
              <a:lnSpc>
                <a:spcPct val="107000"/>
              </a:lnSpc>
              <a:spcBef>
                <a:spcPts val="600"/>
              </a:spcBef>
              <a:spcAft>
                <a:spcPts val="0"/>
              </a:spcAft>
            </a:pPr>
            <a:r>
              <a:rPr lang="en-US" sz="1400">
                <a:cs typeface="Calibri"/>
              </a:rPr>
              <a:t>Drones </a:t>
            </a:r>
            <a:endParaRPr lang="en-US" sz="1400">
              <a:cs typeface="Calibri" panose="020F0502020204030204" pitchFamily="34" charset="0"/>
            </a:endParaRPr>
          </a:p>
          <a:p>
            <a:pPr marL="640080" lvl="2" indent="-228600">
              <a:lnSpc>
                <a:spcPct val="107000"/>
              </a:lnSpc>
              <a:spcBef>
                <a:spcPts val="600"/>
              </a:spcBef>
              <a:spcAft>
                <a:spcPts val="0"/>
              </a:spcAft>
            </a:pPr>
            <a:r>
              <a:rPr lang="en-US" sz="1400">
                <a:cs typeface="Calibri"/>
              </a:rPr>
              <a:t>Coolers/heated for food</a:t>
            </a:r>
          </a:p>
        </p:txBody>
      </p:sp>
      <p:sp>
        <p:nvSpPr>
          <p:cNvPr id="75" name="Freeform: Shape 74">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4974E5F9-0679-4497-9F92-FB5AEEF337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94261" y="763271"/>
            <a:ext cx="3893743" cy="3494635"/>
          </a:xfrm>
          <a:prstGeom prst="rect">
            <a:avLst/>
          </a:prstGeom>
          <a:noFill/>
          <a:extLst>
            <a:ext uri="{909E8E84-426E-40DD-AFC4-6F175D3DCCD1}">
              <a14:hiddenFill xmlns:a14="http://schemas.microsoft.com/office/drawing/2010/main">
                <a:solidFill>
                  <a:srgbClr val="FFFFFF"/>
                </a:solidFill>
              </a14:hiddenFill>
            </a:ext>
          </a:extLst>
        </p:spPr>
      </p:pic>
      <p:sp>
        <p:nvSpPr>
          <p:cNvPr id="7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4676DB68-2F55-4096-A927-3913D7677063}"/>
              </a:ext>
            </a:extLst>
          </p:cNvPr>
          <p:cNvSpPr txBox="1"/>
          <p:nvPr/>
        </p:nvSpPr>
        <p:spPr>
          <a:xfrm>
            <a:off x="8090925" y="4449115"/>
            <a:ext cx="3893745" cy="2031325"/>
          </a:xfrm>
          <a:prstGeom prst="rect">
            <a:avLst/>
          </a:prstGeom>
          <a:noFill/>
        </p:spPr>
        <p:txBody>
          <a:bodyPr wrap="square" rtlCol="0">
            <a:spAutoFit/>
          </a:bodyPr>
          <a:lstStyle/>
          <a:p>
            <a:r>
              <a:rPr lang="en-US" b="0" i="0">
                <a:solidFill>
                  <a:srgbClr val="292929"/>
                </a:solidFill>
                <a:effectLst/>
                <a:latin typeface="charter"/>
              </a:rPr>
              <a:t>When expanding: “Launchers conduct </a:t>
            </a:r>
            <a:r>
              <a:rPr lang="en-US" i="0">
                <a:solidFill>
                  <a:srgbClr val="292929"/>
                </a:solidFill>
                <a:effectLst/>
                <a:latin typeface="charter"/>
              </a:rPr>
              <a:t>demographic research </a:t>
            </a:r>
            <a:r>
              <a:rPr lang="en-US" b="0" i="0">
                <a:solidFill>
                  <a:srgbClr val="292929"/>
                </a:solidFill>
                <a:effectLst/>
                <a:latin typeface="charter"/>
              </a:rPr>
              <a:t>in that market and will literally go </a:t>
            </a:r>
            <a:r>
              <a:rPr lang="en-US" b="1" i="0">
                <a:solidFill>
                  <a:srgbClr val="292929"/>
                </a:solidFill>
                <a:effectLst/>
                <a:latin typeface="charter"/>
              </a:rPr>
              <a:t>door-to-door to engage with merchants</a:t>
            </a:r>
            <a:r>
              <a:rPr lang="en-US" b="0" i="0">
                <a:solidFill>
                  <a:srgbClr val="292929"/>
                </a:solidFill>
                <a:effectLst/>
                <a:latin typeface="charter"/>
              </a:rPr>
              <a:t>. Based on their research, they bring on the most desirable merchants. The whole process takes </a:t>
            </a:r>
            <a:r>
              <a:rPr lang="en-US" b="1" i="0">
                <a:solidFill>
                  <a:srgbClr val="292929"/>
                </a:solidFill>
                <a:effectLst/>
                <a:latin typeface="charter"/>
              </a:rPr>
              <a:t>six to eight weeks</a:t>
            </a:r>
            <a:r>
              <a:rPr lang="en-US" b="0" i="0">
                <a:solidFill>
                  <a:srgbClr val="292929"/>
                </a:solidFill>
                <a:effectLst/>
                <a:latin typeface="charter"/>
              </a:rPr>
              <a:t>.”</a:t>
            </a:r>
            <a:endParaRPr lang="en-US"/>
          </a:p>
        </p:txBody>
      </p:sp>
      <p:sp>
        <p:nvSpPr>
          <p:cNvPr id="14" name="TextBox 13">
            <a:extLst>
              <a:ext uri="{FF2B5EF4-FFF2-40B4-BE49-F238E27FC236}">
                <a16:creationId xmlns:a16="http://schemas.microsoft.com/office/drawing/2014/main" id="{9A0E95BF-459D-4623-86FC-89A64F8CFDAF}"/>
              </a:ext>
            </a:extLst>
          </p:cNvPr>
          <p:cNvSpPr txBox="1"/>
          <p:nvPr/>
        </p:nvSpPr>
        <p:spPr>
          <a:xfrm>
            <a:off x="972702" y="6218830"/>
            <a:ext cx="6419047" cy="523220"/>
          </a:xfrm>
          <a:prstGeom prst="rect">
            <a:avLst/>
          </a:prstGeom>
          <a:noFill/>
        </p:spPr>
        <p:txBody>
          <a:bodyPr wrap="square" rtlCol="0">
            <a:spAutoFit/>
          </a:bodyPr>
          <a:lstStyle/>
          <a:p>
            <a:r>
              <a:rPr lang="en-US" sz="1400"/>
              <a:t>“DoorDash also provides </a:t>
            </a:r>
            <a:r>
              <a:rPr lang="en-US" sz="1400" b="1"/>
              <a:t>education for merchants</a:t>
            </a:r>
            <a:r>
              <a:rPr lang="en-US" sz="1400"/>
              <a:t>, e.g. how to optimize their dishes for delivery and pick-up, or what to do to attract new customers.”</a:t>
            </a:r>
          </a:p>
        </p:txBody>
      </p:sp>
    </p:spTree>
    <p:extLst>
      <p:ext uri="{BB962C8B-B14F-4D97-AF65-F5344CB8AC3E}">
        <p14:creationId xmlns:p14="http://schemas.microsoft.com/office/powerpoint/2010/main" val="384043563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62B06-971D-4DCE-84EF-BD9DCF9DA16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Opportunity: </a:t>
            </a:r>
            <a:r>
              <a:rPr lang="en-US" sz="4000" dirty="0">
                <a:solidFill>
                  <a:schemeClr val="bg1"/>
                </a:solidFill>
              </a:rPr>
              <a:t>Innovation through Autonomous Delivery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F19E7CE3-D188-432A-B4DF-2375C259B0B8}"/>
              </a:ext>
            </a:extLst>
          </p:cNvPr>
          <p:cNvSpPr txBox="1"/>
          <p:nvPr/>
        </p:nvSpPr>
        <p:spPr>
          <a:xfrm>
            <a:off x="9461192" y="3802977"/>
            <a:ext cx="2928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
        <p:nvSpPr>
          <p:cNvPr id="5" name="TextBox 4">
            <a:extLst>
              <a:ext uri="{FF2B5EF4-FFF2-40B4-BE49-F238E27FC236}">
                <a16:creationId xmlns:a16="http://schemas.microsoft.com/office/drawing/2014/main" id="{A9CF7B6A-B60D-482F-A236-FDFCF28C6285}"/>
              </a:ext>
            </a:extLst>
          </p:cNvPr>
          <p:cNvSpPr txBox="1"/>
          <p:nvPr/>
        </p:nvSpPr>
        <p:spPr>
          <a:xfrm>
            <a:off x="4960210" y="2821646"/>
            <a:ext cx="710854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venir Next LT Pro"/>
                <a:ea typeface="Segoe UI"/>
                <a:cs typeface="Segoe UI"/>
              </a:rPr>
              <a:t>A company by the name of NURO is partnering with major companies like Dominos, Kroger, and CVS Pharmacy to test the autonomous delivery concept in select locations across the United States. Investments in other autonomous and drone fleets are happening amongst large merchants like Chipotle, Amazon, and Kroger. </a:t>
            </a:r>
          </a:p>
          <a:p>
            <a:endParaRPr lang="en-US" sz="1400">
              <a:latin typeface="Avenir Next LT Pro"/>
              <a:ea typeface="Segoe UI"/>
              <a:cs typeface="Segoe UI"/>
            </a:endParaRPr>
          </a:p>
          <a:p>
            <a:r>
              <a:rPr lang="en-US" sz="1400">
                <a:latin typeface="Avenir Next LT Pro"/>
                <a:ea typeface="Segoe UI"/>
                <a:cs typeface="Segoe UI"/>
              </a:rPr>
              <a:t>Reasons to move towards Autonomous Delivery Vehicles</a:t>
            </a:r>
          </a:p>
          <a:p>
            <a:pPr marL="285750" indent="-285750">
              <a:buFont typeface="Arial"/>
              <a:buChar char="•"/>
            </a:pPr>
            <a:r>
              <a:rPr lang="en-US" sz="1400">
                <a:latin typeface="Avenir Next LT Pro"/>
                <a:ea typeface="Segoe UI"/>
                <a:cs typeface="Segoe UI"/>
              </a:rPr>
              <a:t>Autonomous delivery fleets would allow cheaper delivery fees for customers</a:t>
            </a:r>
          </a:p>
          <a:p>
            <a:pPr marL="285750" indent="-285750">
              <a:buFont typeface="Arial"/>
              <a:buChar char="•"/>
            </a:pPr>
            <a:r>
              <a:rPr lang="en-US" sz="1400">
                <a:latin typeface="Avenir Next LT Pro"/>
                <a:ea typeface="Segoe UI"/>
                <a:cs typeface="Segoe UI"/>
              </a:rPr>
              <a:t>Security of goods and food – customer receives unique pin to open the robot</a:t>
            </a:r>
            <a:endParaRPr lang="en-US" sz="1400">
              <a:cs typeface="Segoe UI"/>
            </a:endParaRPr>
          </a:p>
          <a:p>
            <a:pPr marL="285750" indent="-285750">
              <a:buFont typeface="Arial"/>
              <a:buChar char="•"/>
            </a:pPr>
            <a:r>
              <a:rPr lang="en-US" sz="1400">
                <a:cs typeface="Segoe UI"/>
              </a:rPr>
              <a:t>More efficient distribution of goods from merchant to customer (no wait times or dasher errors) </a:t>
            </a:r>
          </a:p>
          <a:p>
            <a:pPr marL="285750" indent="-285750">
              <a:buFont typeface="Arial"/>
              <a:buChar char="•"/>
            </a:pPr>
            <a:r>
              <a:rPr lang="en-US" sz="1400">
                <a:ea typeface="+mn-lt"/>
                <a:cs typeface="Segoe UI"/>
              </a:rPr>
              <a:t>Temperature control to keep perishable items hot/cold.</a:t>
            </a:r>
          </a:p>
          <a:p>
            <a:pPr marL="285750" indent="-285750">
              <a:buFont typeface="Arial"/>
              <a:buChar char="•"/>
            </a:pPr>
            <a:r>
              <a:rPr lang="en-US" sz="1400">
                <a:ea typeface="+mn-lt"/>
                <a:cs typeface="Segoe UI"/>
              </a:rPr>
              <a:t>Food deserts and low income areas would have  the ability to fresher and healthier options through autonomous delivery. No bias in delivery area or delivery cost. </a:t>
            </a:r>
          </a:p>
          <a:p>
            <a:pPr marL="285750" indent="-285750">
              <a:buFont typeface="Arial"/>
              <a:buChar char="•"/>
            </a:pPr>
            <a:endParaRPr lang="en-US" sz="1400">
              <a:ea typeface="+mn-lt"/>
              <a:cs typeface="Segoe UI"/>
            </a:endParaRPr>
          </a:p>
          <a:p>
            <a:r>
              <a:rPr lang="en-US" sz="1000">
                <a:ea typeface="+mn-lt"/>
                <a:cs typeface="+mn-lt"/>
              </a:rPr>
              <a:t>Door Dash – Partnership with General Motors and Cruise Automation  (2019 – San Fransisco) </a:t>
            </a:r>
          </a:p>
          <a:p>
            <a:endParaRPr lang="en-US" sz="1400"/>
          </a:p>
        </p:txBody>
      </p:sp>
      <p:sp>
        <p:nvSpPr>
          <p:cNvPr id="6" name="Rectangle 5">
            <a:extLst>
              <a:ext uri="{FF2B5EF4-FFF2-40B4-BE49-F238E27FC236}">
                <a16:creationId xmlns:a16="http://schemas.microsoft.com/office/drawing/2014/main" id="{C973D2D6-E832-42DA-AACD-87455804A28E}"/>
              </a:ext>
            </a:extLst>
          </p:cNvPr>
          <p:cNvSpPr/>
          <p:nvPr/>
        </p:nvSpPr>
        <p:spPr>
          <a:xfrm>
            <a:off x="227542" y="2595385"/>
            <a:ext cx="4459111" cy="2980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A picture containing text, grass, outdoor, transport&#10;&#10;Description automatically generated">
            <a:extLst>
              <a:ext uri="{FF2B5EF4-FFF2-40B4-BE49-F238E27FC236}">
                <a16:creationId xmlns:a16="http://schemas.microsoft.com/office/drawing/2014/main" id="{A03037BA-30FE-4F82-B35F-60185B8FA538}"/>
              </a:ext>
            </a:extLst>
          </p:cNvPr>
          <p:cNvPicPr>
            <a:picLocks noChangeAspect="1"/>
          </p:cNvPicPr>
          <p:nvPr/>
        </p:nvPicPr>
        <p:blipFill>
          <a:blip r:embed="rId3"/>
          <a:stretch>
            <a:fillRect/>
          </a:stretch>
        </p:blipFill>
        <p:spPr>
          <a:xfrm>
            <a:off x="610795" y="2875421"/>
            <a:ext cx="4295775" cy="2962275"/>
          </a:xfrm>
          <a:prstGeom prst="rect">
            <a:avLst/>
          </a:prstGeom>
        </p:spPr>
      </p:pic>
      <p:sp>
        <p:nvSpPr>
          <p:cNvPr id="7" name="TextBox 6">
            <a:extLst>
              <a:ext uri="{FF2B5EF4-FFF2-40B4-BE49-F238E27FC236}">
                <a16:creationId xmlns:a16="http://schemas.microsoft.com/office/drawing/2014/main" id="{A425006A-292F-4B0B-82C2-06EDDE06637E}"/>
              </a:ext>
            </a:extLst>
          </p:cNvPr>
          <p:cNvSpPr txBox="1"/>
          <p:nvPr/>
        </p:nvSpPr>
        <p:spPr>
          <a:xfrm>
            <a:off x="547512" y="5610578"/>
            <a:ext cx="4413957"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a:t>
            </a:r>
          </a:p>
          <a:p>
            <a:r>
              <a:rPr lang="en-US" sz="1400">
                <a:cs typeface="Segoe UI"/>
              </a:rPr>
              <a:t>Autonomous Delivery Vehicle - </a:t>
            </a:r>
          </a:p>
          <a:p>
            <a:r>
              <a:rPr lang="en-US" sz="1400">
                <a:cs typeface="Segoe UI"/>
              </a:rPr>
              <a:t>A self-driving delivery vehicle or robot that delivers goods from stores to customers' homes without the need of a driver. ​</a:t>
            </a:r>
            <a:endParaRPr lang="en-US"/>
          </a:p>
          <a:p>
            <a:r>
              <a:rPr lang="en-US">
                <a:cs typeface="Segoe UI"/>
              </a:rPr>
              <a:t>​</a:t>
            </a:r>
          </a:p>
        </p:txBody>
      </p:sp>
    </p:spTree>
    <p:extLst>
      <p:ext uri="{BB962C8B-B14F-4D97-AF65-F5344CB8AC3E}">
        <p14:creationId xmlns:p14="http://schemas.microsoft.com/office/powerpoint/2010/main" val="28139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94E5B4-1D01-4DD9-B03F-68AF3983D098}"/>
              </a:ext>
            </a:extLst>
          </p:cNvPr>
          <p:cNvPicPr>
            <a:picLocks noChangeAspect="1"/>
          </p:cNvPicPr>
          <p:nvPr/>
        </p:nvPicPr>
        <p:blipFill rotWithShape="1">
          <a:blip r:embed="rId3"/>
          <a:srcRect r="-2" b="15603"/>
          <a:stretch/>
        </p:blipFill>
        <p:spPr>
          <a:xfrm>
            <a:off x="1" y="10"/>
            <a:ext cx="12191999" cy="6857990"/>
          </a:xfrm>
          <a:prstGeom prst="rect">
            <a:avLst/>
          </a:prstGeom>
        </p:spPr>
      </p:pic>
      <p:sp>
        <p:nvSpPr>
          <p:cNvPr id="15" name="Rectangle 14">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36504-EE67-4B60-8D3D-54BCB7DF38B8}"/>
              </a:ext>
            </a:extLst>
          </p:cNvPr>
          <p:cNvSpPr>
            <a:spLocks noGrp="1"/>
          </p:cNvSpPr>
          <p:nvPr>
            <p:ph type="title"/>
          </p:nvPr>
        </p:nvSpPr>
        <p:spPr>
          <a:xfrm>
            <a:off x="758952" y="1143000"/>
            <a:ext cx="9378325" cy="2984701"/>
          </a:xfrm>
        </p:spPr>
        <p:txBody>
          <a:bodyPr vert="horz" lIns="91440" tIns="45720" rIns="91440" bIns="45720" rtlCol="0" anchor="b">
            <a:normAutofit/>
          </a:bodyPr>
          <a:lstStyle/>
          <a:p>
            <a:r>
              <a:rPr lang="en-US" sz="4200">
                <a:solidFill>
                  <a:srgbClr val="FFFFFF"/>
                </a:solidFill>
                <a:ea typeface="+mj-lt"/>
                <a:cs typeface="+mj-lt"/>
              </a:rPr>
              <a:t>Loyalty &amp; Profitability</a:t>
            </a:r>
            <a:br>
              <a:rPr lang="en-US" sz="4200">
                <a:solidFill>
                  <a:srgbClr val="FFFFFF"/>
                </a:solidFill>
                <a:ea typeface="+mj-lt"/>
                <a:cs typeface="+mj-lt"/>
              </a:rPr>
            </a:br>
            <a:r>
              <a:rPr lang="en-US" sz="4200">
                <a:solidFill>
                  <a:srgbClr val="FFFFFF"/>
                </a:solidFill>
              </a:rPr>
              <a:t>Local Competition</a:t>
            </a:r>
            <a:br>
              <a:rPr lang="en-US" sz="4200"/>
            </a:br>
            <a:r>
              <a:rPr lang="en-US" sz="4200">
                <a:solidFill>
                  <a:srgbClr val="FFFFFF"/>
                </a:solidFill>
                <a:ea typeface="+mj-lt"/>
                <a:cs typeface="+mj-lt"/>
              </a:rPr>
              <a:t>Growth &amp; Diversification</a:t>
            </a:r>
            <a:br>
              <a:rPr lang="en-US" sz="4200">
                <a:solidFill>
                  <a:srgbClr val="FFFFFF"/>
                </a:solidFill>
                <a:ea typeface="+mj-lt"/>
                <a:cs typeface="+mj-lt"/>
              </a:rPr>
            </a:br>
            <a:r>
              <a:rPr lang="en-US" sz="4200">
                <a:solidFill>
                  <a:srgbClr val="FFFFFF"/>
                </a:solidFill>
              </a:rPr>
              <a:t>Innovation through Autonomous Delivery</a:t>
            </a:r>
            <a:endParaRPr lang="en-US" sz="4200"/>
          </a:p>
        </p:txBody>
      </p:sp>
      <p:sp>
        <p:nvSpPr>
          <p:cNvPr id="3" name="Content Placeholder 2">
            <a:extLst>
              <a:ext uri="{FF2B5EF4-FFF2-40B4-BE49-F238E27FC236}">
                <a16:creationId xmlns:a16="http://schemas.microsoft.com/office/drawing/2014/main" id="{8874BC2F-ABCA-43E3-8BC4-7FAA37129EEA}"/>
              </a:ext>
            </a:extLst>
          </p:cNvPr>
          <p:cNvSpPr>
            <a:spLocks noGrp="1"/>
          </p:cNvSpPr>
          <p:nvPr>
            <p:ph type="body" idx="1"/>
          </p:nvPr>
        </p:nvSpPr>
        <p:spPr>
          <a:xfrm>
            <a:off x="758952" y="4452109"/>
            <a:ext cx="4571999" cy="1318071"/>
          </a:xfrm>
        </p:spPr>
        <p:txBody>
          <a:bodyPr vert="horz" lIns="91440" tIns="45720" rIns="91440" bIns="45720" rtlCol="0">
            <a:normAutofit/>
          </a:bodyPr>
          <a:lstStyle/>
          <a:p>
            <a:pPr>
              <a:lnSpc>
                <a:spcPct val="100000"/>
              </a:lnSpc>
            </a:pPr>
            <a:r>
              <a:rPr lang="en-US" sz="2200">
                <a:solidFill>
                  <a:srgbClr val="FFFFFF"/>
                </a:solidFill>
              </a:rPr>
              <a:t>What are the key dilemmas and/or opportunities that DoorDash must address to grow?</a:t>
            </a:r>
          </a:p>
        </p:txBody>
      </p:sp>
      <p:cxnSp>
        <p:nvCxnSpPr>
          <p:cNvPr id="17" name="Straight Connector 16">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6890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a:extLst>
              <a:ext uri="{FF2B5EF4-FFF2-40B4-BE49-F238E27FC236}">
                <a16:creationId xmlns:a16="http://schemas.microsoft.com/office/drawing/2014/main" id="{75247180-E0E7-4953-98F3-7D839A4A0791}"/>
              </a:ext>
            </a:extLst>
          </p:cNvPr>
          <p:cNvSpPr>
            <a:spLocks noGrp="1"/>
          </p:cNvSpPr>
          <p:nvPr>
            <p:ph type="title"/>
          </p:nvPr>
        </p:nvSpPr>
        <p:spPr>
          <a:xfrm>
            <a:off x="731520" y="731520"/>
            <a:ext cx="6089904" cy="1426464"/>
          </a:xfrm>
        </p:spPr>
        <p:txBody>
          <a:bodyPr>
            <a:normAutofit/>
          </a:bodyPr>
          <a:lstStyle/>
          <a:p>
            <a:r>
              <a:rPr lang="en-US">
                <a:solidFill>
                  <a:srgbClr val="FFFFFF"/>
                </a:solidFill>
              </a:rPr>
              <a:t>References</a:t>
            </a:r>
          </a:p>
        </p:txBody>
      </p:sp>
      <p:sp>
        <p:nvSpPr>
          <p:cNvPr id="9" name="Rectangle 1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14">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247A9EF4-78B5-4EEE-A8B9-C9E07D96329B}"/>
              </a:ext>
            </a:extLst>
          </p:cNvPr>
          <p:cNvSpPr>
            <a:spLocks noGrp="1"/>
          </p:cNvSpPr>
          <p:nvPr>
            <p:ph idx="1"/>
          </p:nvPr>
        </p:nvSpPr>
        <p:spPr>
          <a:xfrm>
            <a:off x="731729" y="2575155"/>
            <a:ext cx="10597729" cy="3500305"/>
          </a:xfrm>
        </p:spPr>
        <p:txBody>
          <a:bodyPr anchor="ctr">
            <a:normAutofit/>
          </a:bodyPr>
          <a:lstStyle/>
          <a:p>
            <a:pPr>
              <a:lnSpc>
                <a:spcPct val="100000"/>
              </a:lnSpc>
              <a:spcBef>
                <a:spcPts val="0"/>
              </a:spcBef>
            </a:pPr>
            <a:endParaRPr lang="en-US" altLang="en-US" sz="1000">
              <a:latin typeface="Arial"/>
              <a:cs typeface="Arial"/>
            </a:endParaRPr>
          </a:p>
          <a:p>
            <a:pPr>
              <a:lnSpc>
                <a:spcPct val="100000"/>
              </a:lnSpc>
              <a:spcBef>
                <a:spcPts val="0"/>
              </a:spcBef>
            </a:pPr>
            <a:endParaRPr lang="en-US" altLang="en-US" sz="1000">
              <a:latin typeface="Arial" panose="020B0604020202020204" pitchFamily="34" charset="0"/>
              <a:cs typeface="Arial" panose="020B0604020202020204" pitchFamily="34" charset="0"/>
            </a:endParaRPr>
          </a:p>
          <a:p>
            <a:pPr>
              <a:lnSpc>
                <a:spcPct val="100000"/>
              </a:lnSpc>
              <a:spcBef>
                <a:spcPts val="0"/>
              </a:spcBef>
            </a:pPr>
            <a:endParaRPr lang="en-US" sz="1000">
              <a:cs typeface="Calibri" panose="020F0502020204030204"/>
            </a:endParaRPr>
          </a:p>
        </p:txBody>
      </p:sp>
      <p:sp>
        <p:nvSpPr>
          <p:cNvPr id="15" name="TextBox 14">
            <a:extLst>
              <a:ext uri="{FF2B5EF4-FFF2-40B4-BE49-F238E27FC236}">
                <a16:creationId xmlns:a16="http://schemas.microsoft.com/office/drawing/2014/main" id="{44231D22-4BE0-4335-BB49-3F53091E6453}"/>
              </a:ext>
            </a:extLst>
          </p:cNvPr>
          <p:cNvSpPr txBox="1"/>
          <p:nvPr/>
        </p:nvSpPr>
        <p:spPr>
          <a:xfrm>
            <a:off x="569935" y="2532346"/>
            <a:ext cx="11083445" cy="34855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050" u="sng">
                <a:solidFill>
                  <a:srgbClr val="0563C1"/>
                </a:solidFill>
                <a:latin typeface="Arial"/>
                <a:hlinkClick r:id="rId2"/>
              </a:rPr>
              <a:t>https://upserve.com/restaurant-insider/online-ordering-statistics</a:t>
            </a:r>
            <a:r>
              <a:rPr lang="en-US" sz="1050">
                <a:latin typeface="Arial"/>
              </a:rPr>
              <a:t>​</a:t>
            </a:r>
            <a:endParaRPr lang="en-US">
              <a:cs typeface="Calibri" panose="020F0502020204030204"/>
            </a:endParaRPr>
          </a:p>
          <a:p>
            <a:pPr marL="171450" indent="-171450">
              <a:buFont typeface="Arial"/>
              <a:buChar char="•"/>
            </a:pPr>
            <a:r>
              <a:rPr lang="en-US" sz="1050" u="sng">
                <a:solidFill>
                  <a:srgbClr val="0563C1"/>
                </a:solidFill>
                <a:latin typeface="Arial"/>
                <a:hlinkClick r:id="rId3"/>
              </a:rPr>
              <a:t>https://www.statista.com/statistics/1170545/us-consumers-direct-vs-third-party-food-delivery-online-orders-coronavirus/</a:t>
            </a:r>
            <a:r>
              <a:rPr lang="en-US" sz="1050">
                <a:latin typeface="Arial"/>
              </a:rPr>
              <a:t>​</a:t>
            </a:r>
            <a:endParaRPr lang="en-US" sz="1050">
              <a:latin typeface="Arial"/>
              <a:cs typeface="Arial"/>
            </a:endParaRPr>
          </a:p>
          <a:p>
            <a:pPr marL="171450" indent="-171450">
              <a:buFont typeface="Arial"/>
              <a:buChar char="•"/>
            </a:pPr>
            <a:r>
              <a:rPr lang="en-US" sz="1050" u="sng">
                <a:solidFill>
                  <a:srgbClr val="0563C1"/>
                </a:solidFill>
                <a:latin typeface="Arial"/>
                <a:hlinkClick r:id="rId4"/>
              </a:rPr>
              <a:t>https://www.qsrmagazine.com/consumer-trends/restaurants-2021-takeout-and-delivery-now-essential-customers</a:t>
            </a:r>
            <a:r>
              <a:rPr lang="en-US" sz="1050">
                <a:latin typeface="Arial"/>
              </a:rPr>
              <a:t>​</a:t>
            </a:r>
            <a:endParaRPr lang="en-US" sz="1050">
              <a:latin typeface="Arial"/>
              <a:cs typeface="Arial"/>
            </a:endParaRPr>
          </a:p>
          <a:p>
            <a:pPr marL="171450" indent="-171450">
              <a:buFont typeface="Arial"/>
              <a:buChar char="•"/>
            </a:pPr>
            <a:r>
              <a:rPr lang="en-US" sz="1050" u="sng">
                <a:solidFill>
                  <a:srgbClr val="0563C1"/>
                </a:solidFill>
                <a:hlinkClick r:id="rId5"/>
              </a:rPr>
              <a:t>https://www.sec.gov/Archives/edgar/data/1792789/000119312520292381/d752207ds1.htm</a:t>
            </a:r>
            <a:r>
              <a:rPr lang="en-US" sz="1050">
                <a:latin typeface="Arial"/>
              </a:rPr>
              <a:t>​</a:t>
            </a:r>
            <a:endParaRPr lang="en-US" sz="1050">
              <a:latin typeface="Arial"/>
              <a:cs typeface="Arial"/>
            </a:endParaRPr>
          </a:p>
          <a:p>
            <a:pPr marL="171450" indent="-171450">
              <a:buFont typeface="Arial"/>
              <a:buChar char="•"/>
            </a:pPr>
            <a:r>
              <a:rPr lang="en-US" sz="1050" u="sng">
                <a:solidFill>
                  <a:srgbClr val="0563C1"/>
                </a:solidFill>
                <a:hlinkClick r:id="rId6"/>
              </a:rPr>
              <a:t>https://secondmeasure.com/datapoints/food-delivery-services-grubhub-uber-eats-doordash-postmates/</a:t>
            </a:r>
            <a:r>
              <a:rPr lang="en-US" sz="1050"/>
              <a:t> ​</a:t>
            </a:r>
            <a:endParaRPr lang="en-US" sz="1050">
              <a:cs typeface="Calibri" panose="020F0502020204030204"/>
            </a:endParaRPr>
          </a:p>
          <a:p>
            <a:pPr marL="171450" indent="-171450">
              <a:buFont typeface="Arial"/>
              <a:buChar char="•"/>
            </a:pPr>
            <a:r>
              <a:rPr lang="en-US" sz="1050" u="sng">
                <a:solidFill>
                  <a:srgbClr val="0563C1"/>
                </a:solidFill>
                <a:hlinkClick r:id="rId7"/>
              </a:rPr>
              <a:t>https://www.indigo9digital.com/blog/fooddeliveryappprofitability</a:t>
            </a:r>
            <a:r>
              <a:rPr lang="en-US" sz="1050"/>
              <a:t>​</a:t>
            </a:r>
            <a:endParaRPr lang="en-US" sz="1050">
              <a:cs typeface="Calibri"/>
            </a:endParaRPr>
          </a:p>
          <a:p>
            <a:pPr marL="171450" indent="-171450">
              <a:buFont typeface="Arial"/>
              <a:buChar char="•"/>
            </a:pPr>
            <a:r>
              <a:rPr lang="en-US" sz="1050" u="sng">
                <a:solidFill>
                  <a:srgbClr val="0563C1"/>
                </a:solidFill>
                <a:hlinkClick r:id="rId8"/>
              </a:rPr>
              <a:t>https://medium.com/@DoorDash/the-doordash-story-b370c2bb1e5f</a:t>
            </a:r>
            <a:r>
              <a:rPr lang="en-US" sz="1050"/>
              <a:t>​</a:t>
            </a:r>
            <a:endParaRPr lang="en-US" sz="1050">
              <a:cs typeface="Calibri"/>
            </a:endParaRPr>
          </a:p>
          <a:p>
            <a:pPr marL="171450" indent="-171450">
              <a:buFont typeface="Arial"/>
              <a:buChar char="•"/>
            </a:pPr>
            <a:r>
              <a:rPr lang="en-US" sz="1050" u="sng">
                <a:solidFill>
                  <a:srgbClr val="0563C1"/>
                </a:solidFill>
                <a:hlinkClick r:id="rId9"/>
              </a:rPr>
              <a:t>https://larskamp.medium.com/how-doordash-built-the-most-incredible-go-to-market-playbook-ever-5e8f1d58f6cd</a:t>
            </a:r>
            <a:r>
              <a:rPr lang="en-US" sz="1050"/>
              <a:t>​</a:t>
            </a:r>
            <a:endParaRPr lang="en-US" sz="1050">
              <a:cs typeface="Calibri"/>
            </a:endParaRPr>
          </a:p>
          <a:p>
            <a:pPr marL="171450" indent="-171450">
              <a:buFont typeface="Arial"/>
              <a:buChar char="•"/>
            </a:pPr>
            <a:r>
              <a:rPr lang="en-US" sz="1050" u="sng">
                <a:solidFill>
                  <a:srgbClr val="0563C1"/>
                </a:solidFill>
                <a:hlinkClick r:id="rId10"/>
              </a:rPr>
              <a:t>https://appther.com/blog/doordash-business-model-how-does-doordash-make-money/</a:t>
            </a:r>
            <a:r>
              <a:rPr lang="en-US" sz="1050"/>
              <a:t>​</a:t>
            </a:r>
            <a:endParaRPr lang="en-US" sz="1050">
              <a:cs typeface="Calibri"/>
            </a:endParaRPr>
          </a:p>
          <a:p>
            <a:pPr marL="171450" indent="-171450">
              <a:buFont typeface="Arial"/>
              <a:buChar char="•"/>
            </a:pPr>
            <a:r>
              <a:rPr lang="en-US" sz="1050" u="sng">
                <a:solidFill>
                  <a:srgbClr val="0563C1"/>
                </a:solidFill>
                <a:hlinkClick r:id="rId11"/>
              </a:rPr>
              <a:t>https://progressivegrocer.com/doordash-will-be-3rd-largest-e-commerce-banner-after-amazon-walmart-report</a:t>
            </a:r>
            <a:r>
              <a:rPr lang="en-US" sz="1050"/>
              <a:t>​</a:t>
            </a:r>
            <a:endParaRPr lang="en-US" sz="1050">
              <a:cs typeface="Calibri"/>
            </a:endParaRPr>
          </a:p>
          <a:p>
            <a:pPr marL="171450" indent="-171450">
              <a:buFont typeface="Arial"/>
              <a:buChar char="•"/>
            </a:pPr>
            <a:r>
              <a:rPr lang="en-US" sz="1050" u="sng">
                <a:solidFill>
                  <a:srgbClr val="0563C1"/>
                </a:solidFill>
                <a:hlinkClick r:id="rId9"/>
              </a:rPr>
              <a:t>https://larskamp.medium.com/how-doordash-built-the-most-incredible-go-to-market-playbook-ever-5e8f1d58f6cd</a:t>
            </a:r>
            <a:r>
              <a:rPr lang="en-US" sz="1050"/>
              <a:t>​</a:t>
            </a:r>
            <a:endParaRPr lang="en-US" sz="1050">
              <a:cs typeface="Calibri"/>
            </a:endParaRPr>
          </a:p>
          <a:p>
            <a:pPr marL="171450" indent="-171450">
              <a:buFont typeface="Arial"/>
              <a:buChar char="•"/>
            </a:pPr>
            <a:r>
              <a:rPr lang="en-US" sz="1050" u="sng">
                <a:solidFill>
                  <a:srgbClr val="0563C1"/>
                </a:solidFill>
                <a:hlinkClick r:id="rId12"/>
              </a:rPr>
              <a:t>https://medium.com/@DoorDash/launching-the-doordash-platform-with-doordash-drive-37224cfd6d5b</a:t>
            </a:r>
            <a:r>
              <a:rPr lang="en-US" sz="1050"/>
              <a:t> ​</a:t>
            </a:r>
            <a:endParaRPr lang="en-US" sz="1050">
              <a:cs typeface="Calibri"/>
            </a:endParaRPr>
          </a:p>
          <a:p>
            <a:pPr marL="171450" indent="-171450">
              <a:buFont typeface="Arial"/>
              <a:buChar char="•"/>
            </a:pPr>
            <a:r>
              <a:rPr lang="en-US" sz="1050" u="sng">
                <a:solidFill>
                  <a:srgbClr val="0563C1"/>
                </a:solidFill>
                <a:hlinkClick r:id="rId13"/>
              </a:rPr>
              <a:t>https://www.youtube.com/watch?v=faKd3bKjD_w</a:t>
            </a:r>
            <a:r>
              <a:rPr lang="en-US" sz="1050"/>
              <a:t>​</a:t>
            </a:r>
            <a:endParaRPr lang="en-US" sz="1050">
              <a:cs typeface="Calibri"/>
            </a:endParaRPr>
          </a:p>
          <a:p>
            <a:pPr marL="171450" indent="-171450">
              <a:buFont typeface="Arial"/>
              <a:buChar char="•"/>
            </a:pPr>
            <a:r>
              <a:rPr lang="en-US" sz="1050" u="sng">
                <a:solidFill>
                  <a:srgbClr val="0563C1"/>
                </a:solidFill>
                <a:hlinkClick r:id="rId14"/>
              </a:rPr>
              <a:t>https://help.doordash.com/merchants/s/article/What-Other-Services-does-DoorDash-Offer?language=en_US</a:t>
            </a:r>
            <a:r>
              <a:rPr lang="en-US" sz="1050"/>
              <a:t>​</a:t>
            </a:r>
            <a:endParaRPr lang="en-US" sz="1050">
              <a:cs typeface="Calibri"/>
            </a:endParaRPr>
          </a:p>
          <a:p>
            <a:pPr marL="171450" indent="-171450">
              <a:buFont typeface="Arial"/>
              <a:buChar char="•"/>
            </a:pPr>
            <a:r>
              <a:rPr lang="en-US" sz="1050" u="sng">
                <a:solidFill>
                  <a:srgbClr val="0563C1"/>
                </a:solidFill>
                <a:hlinkClick r:id="rId15"/>
              </a:rPr>
              <a:t>https://www.supermarketnews.com/online-retail/cvs-taps-doordash-same-day-delivery-groceries-and-non-rx-items</a:t>
            </a:r>
            <a:r>
              <a:rPr lang="en-US" sz="1050"/>
              <a:t>​</a:t>
            </a:r>
            <a:endParaRPr lang="en-US" sz="1050">
              <a:cs typeface="Calibri"/>
            </a:endParaRPr>
          </a:p>
          <a:p>
            <a:pPr marL="171450" indent="-171450">
              <a:buFont typeface="Arial"/>
              <a:buChar char="•"/>
            </a:pPr>
            <a:r>
              <a:rPr lang="en-US" sz="1050" u="sng">
                <a:solidFill>
                  <a:srgbClr val="0563C1"/>
                </a:solidFill>
                <a:hlinkClick r:id="rId16"/>
              </a:rPr>
              <a:t>https://www.cfodive.com/news/doordash-growth-plans-investments-q1-earnings-Prabir-Adarkar-/595907/</a:t>
            </a:r>
            <a:r>
              <a:rPr lang="en-US" sz="1050"/>
              <a:t>​</a:t>
            </a:r>
            <a:endParaRPr lang="en-US" sz="1050">
              <a:cs typeface="Calibri"/>
            </a:endParaRPr>
          </a:p>
          <a:p>
            <a:pPr marL="171450" indent="-171450">
              <a:buFont typeface="Arial"/>
              <a:buChar char="•"/>
            </a:pPr>
            <a:r>
              <a:rPr lang="en-US" sz="1050" u="sng">
                <a:solidFill>
                  <a:srgbClr val="0563C1"/>
                </a:solidFill>
                <a:hlinkClick r:id="rId12"/>
              </a:rPr>
              <a:t>https://medium.com/@DoorDash/launching-the-doordash-platform-with-doordash-drive-37224cfd6d5b</a:t>
            </a:r>
            <a:r>
              <a:rPr lang="en-US" sz="1050"/>
              <a:t>​</a:t>
            </a:r>
            <a:endParaRPr lang="en-US" sz="1050">
              <a:cs typeface="Calibri"/>
            </a:endParaRPr>
          </a:p>
          <a:p>
            <a:pPr marL="171450" indent="-171450">
              <a:buFont typeface="Arial"/>
              <a:buChar char="•"/>
            </a:pPr>
            <a:r>
              <a:rPr lang="en-US" sz="1050" u="sng">
                <a:solidFill>
                  <a:srgbClr val="0563C1"/>
                </a:solidFill>
                <a:hlinkClick r:id="rId9"/>
              </a:rPr>
              <a:t>https://larskamp.medium.com/how-doordash-built-the-most-incredible-go-to-market-playbook-ever-5e8f1d58f6cd</a:t>
            </a:r>
            <a:r>
              <a:rPr lang="en-US" sz="1050"/>
              <a:t>​</a:t>
            </a:r>
            <a:endParaRPr lang="en-US" sz="1050">
              <a:cs typeface="Calibri"/>
            </a:endParaRPr>
          </a:p>
          <a:p>
            <a:pPr marL="171450" indent="-171450">
              <a:buFont typeface="Arial"/>
              <a:buChar char="•"/>
            </a:pPr>
            <a:r>
              <a:rPr lang="en-US" sz="1050" u="sng">
                <a:solidFill>
                  <a:srgbClr val="0563C1"/>
                </a:solidFill>
                <a:hlinkClick r:id="rId17"/>
              </a:rPr>
              <a:t>https://techcrunch.com/2020/12/10/early-doordash-investor-dismisses-froth-talk-says-company-could-grow-10xfromhere/?guccounter=1&amp;guce_referrer=aHR0cHM6Ly93d3cuZ29vZ2xlLmNvbS8&amp;guce_referrer_sig=AQAAACfyw1vhCFaxhEBF6nfxYl1ayCXLCPgF8OhrZVzB11PBsLeJvEJzf90mBfVOGXmRcQBvH5WVWE8e2qIG420WUnUZmieEchmSxBiygiDd8bHZD5tZn4zetMua_L6ji4dIKRmrRDtbD4tFnQDf7L9iigxRZU-rx25UtLyNg73wuuD</a:t>
            </a:r>
            <a:endParaRPr lang="en-US" sz="1050" u="sng">
              <a:solidFill>
                <a:srgbClr val="0563C1"/>
              </a:solidFill>
              <a:cs typeface="Calibri"/>
              <a:hlinkClick r:id="rId17"/>
            </a:endParaRPr>
          </a:p>
        </p:txBody>
      </p:sp>
    </p:spTree>
    <p:extLst>
      <p:ext uri="{BB962C8B-B14F-4D97-AF65-F5344CB8AC3E}">
        <p14:creationId xmlns:p14="http://schemas.microsoft.com/office/powerpoint/2010/main" val="238008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E7C55-EE9C-4C12-9A39-978878DA9D2C}"/>
              </a:ext>
            </a:extLst>
          </p:cNvPr>
          <p:cNvSpPr>
            <a:spLocks noGrp="1"/>
          </p:cNvSpPr>
          <p:nvPr>
            <p:ph type="title"/>
          </p:nvPr>
        </p:nvSpPr>
        <p:spPr>
          <a:xfrm>
            <a:off x="1068496" y="123825"/>
            <a:ext cx="5312254" cy="1540106"/>
          </a:xfrm>
        </p:spPr>
        <p:txBody>
          <a:bodyPr>
            <a:normAutofit/>
          </a:bodyPr>
          <a:lstStyle/>
          <a:p>
            <a:r>
              <a:rPr lang="en-US"/>
              <a:t>History</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10CB1F-8BCC-4446-9D17-6E1C19613C15}"/>
              </a:ext>
            </a:extLst>
          </p:cNvPr>
          <p:cNvSpPr>
            <a:spLocks noGrp="1"/>
          </p:cNvSpPr>
          <p:nvPr>
            <p:ph idx="1"/>
          </p:nvPr>
        </p:nvSpPr>
        <p:spPr>
          <a:xfrm>
            <a:off x="1068495" y="1143293"/>
            <a:ext cx="6141929" cy="5550344"/>
          </a:xfrm>
        </p:spPr>
        <p:txBody>
          <a:bodyPr vert="horz" lIns="91440" tIns="45720" rIns="91440" bIns="45720" rtlCol="0" anchor="t">
            <a:normAutofit fontScale="92500" lnSpcReduction="10000"/>
          </a:bodyPr>
          <a:lstStyle/>
          <a:p>
            <a:pPr marL="342900" indent="-342900">
              <a:lnSpc>
                <a:spcPct val="100000"/>
              </a:lnSpc>
              <a:spcBef>
                <a:spcPts val="600"/>
              </a:spcBef>
              <a:spcAft>
                <a:spcPts val="0"/>
              </a:spcAft>
              <a:buFont typeface="Calibri" panose="020F0502020204030204" pitchFamily="34" charset="0"/>
              <a:buChar char="•"/>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2004 - </a:t>
            </a:r>
            <a:r>
              <a:rPr kumimoji="0" lang="en-US" sz="1400" b="0" i="0" u="none" strike="noStrike" kern="1200" cap="none" spc="0" normalizeH="0" baseline="0" noProof="0" dirty="0" err="1">
                <a:ln>
                  <a:noFill/>
                </a:ln>
                <a:effectLst/>
                <a:uLnTx/>
                <a:uFillTx/>
                <a:latin typeface="Avenir Next LT Pro (Body)"/>
                <a:ea typeface="Times New Roman" panose="02020603050405020304" pitchFamily="18" charset="0"/>
                <a:cs typeface="Calibri"/>
              </a:rPr>
              <a:t>GrubHub</a:t>
            </a: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 started</a:t>
            </a:r>
            <a:r>
              <a:rPr lang="en-US" sz="1400" dirty="0">
                <a:latin typeface="Avenir Next LT Pro (Body)"/>
                <a:ea typeface="Times New Roman" panose="02020603050405020304" pitchFamily="18" charset="0"/>
                <a:cs typeface="Calibri"/>
              </a:rPr>
              <a:t> </a:t>
            </a:r>
            <a:endPar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Times New Roman" panose="02020603050405020304" pitchFamily="18" charset="0"/>
            </a:endParaRPr>
          </a:p>
          <a:p>
            <a:pPr marL="342900" indent="-342900">
              <a:lnSpc>
                <a:spcPct val="100000"/>
              </a:lnSpc>
              <a:spcBef>
                <a:spcPts val="600"/>
              </a:spcBef>
              <a:spcAft>
                <a:spcPts val="0"/>
              </a:spcAft>
              <a:buFont typeface="Calibri" panose="020F0502020204030204" pitchFamily="34" charset="0"/>
              <a:buChar char="•"/>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2011 - Postmates started</a:t>
            </a:r>
            <a:r>
              <a:rPr lang="en-US" sz="1400" dirty="0">
                <a:latin typeface="Avenir Next LT Pro (Body)"/>
                <a:ea typeface="Times New Roman" panose="02020603050405020304" pitchFamily="18" charset="0"/>
                <a:cs typeface="Calibri"/>
              </a:rPr>
              <a:t> </a:t>
            </a:r>
            <a:endPar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Times New Roman" panose="02020603050405020304" pitchFamily="18" charset="0"/>
            </a:endParaRPr>
          </a:p>
          <a:p>
            <a:pPr marL="342900" marR="0" lvl="0" indent="-342900" defTabSz="914400" rtl="0" eaLnBrk="1" fontAlgn="auto" latinLnBrk="0" hangingPunct="1">
              <a:lnSpc>
                <a:spcPct val="100000"/>
              </a:lnSpc>
              <a:spcBef>
                <a:spcPts val="600"/>
              </a:spcBef>
              <a:spcAft>
                <a:spcPts val="0"/>
              </a:spcAft>
              <a:buClrTx/>
              <a:buSzTx/>
              <a:buFont typeface="Calibri" panose="020F0502020204030204" pitchFamily="34" charset="0"/>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Fall of 2012 by 4 Stanford University students created </a:t>
            </a:r>
            <a:r>
              <a:rPr kumimoji="0" lang="en-US" sz="1400" b="1" i="0" u="none" strike="noStrike" kern="1200" cap="none" spc="0" normalizeH="0" baseline="0" noProof="0" dirty="0">
                <a:ln>
                  <a:noFill/>
                </a:ln>
                <a:effectLst/>
                <a:uLnTx/>
                <a:uFillTx/>
                <a:latin typeface="Avenir Next LT Pro (Body)"/>
                <a:ea typeface="Times New Roman" panose="02020603050405020304" pitchFamily="18" charset="0"/>
                <a:cs typeface="Calibri"/>
              </a:rPr>
              <a:t>PaloAltoDelivery.com</a:t>
            </a: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 (DoorDash)</a:t>
            </a:r>
            <a:endParaRPr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endParaRPr>
          </a:p>
          <a:p>
            <a:pPr marL="1143000" marR="0" lvl="2" indent="-228600" defTabSz="914400" rtl="0" eaLnBrk="1" fontAlgn="base" latinLnBrk="0" hangingPunct="1">
              <a:lnSpc>
                <a:spcPct val="100000"/>
              </a:lnSpc>
              <a:spcBef>
                <a:spcPts val="6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Developers were getting feedback on an app they built and came across the idea</a:t>
            </a:r>
            <a:endParaRPr kumimoji="0" lang="en-US" sz="1400" b="0" i="0" u="none" strike="noStrike" kern="1200" cap="none" spc="0" normalizeH="0" baseline="0" noProof="0" dirty="0">
              <a:ln>
                <a:noFill/>
              </a:ln>
              <a:effectLst/>
              <a:uLnTx/>
              <a:uFillTx/>
              <a:latin typeface="Avenir Next LT Pro (Body)"/>
              <a:ea typeface="Calibri" panose="020F0502020204030204" pitchFamily="34" charset="0"/>
              <a:cs typeface="Calibri"/>
            </a:endParaRPr>
          </a:p>
          <a:p>
            <a:pPr marL="1143000" marR="0" lvl="2" indent="-228600" defTabSz="914400" rtl="0" eaLnBrk="1" fontAlgn="base" latinLnBrk="0" hangingPunct="1">
              <a:lnSpc>
                <a:spcPct val="100000"/>
              </a:lnSpc>
              <a:spcBef>
                <a:spcPts val="6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Vision was to build a local, on-demand logistics company</a:t>
            </a:r>
            <a:endParaRPr kumimoji="0" lang="en-US" sz="1400" b="0" i="0" u="none" strike="noStrike" kern="1200" cap="none" spc="0" normalizeH="0" baseline="0" noProof="0" dirty="0">
              <a:ln>
                <a:noFill/>
              </a:ln>
              <a:effectLst/>
              <a:uLnTx/>
              <a:uFillTx/>
              <a:latin typeface="Avenir Next LT Pro (Body)"/>
              <a:ea typeface="Calibri" panose="020F0502020204030204" pitchFamily="34" charset="0"/>
              <a:cs typeface="Calibri"/>
            </a:endParaRPr>
          </a:p>
          <a:p>
            <a:pPr marL="1143000" marR="0" lvl="2" indent="-228600" defTabSz="914400" rtl="0" eaLnBrk="1" fontAlgn="base" latinLnBrk="0" hangingPunct="1">
              <a:lnSpc>
                <a:spcPct val="100000"/>
              </a:lnSpc>
              <a:spcBef>
                <a:spcPts val="6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Became DoorDash in June 2013</a:t>
            </a:r>
            <a:endParaRPr kumimoji="0" lang="en-US" sz="1400" b="0" i="0" u="none" strike="noStrike" kern="1200" cap="none" spc="0" normalizeH="0" baseline="0" noProof="0" dirty="0">
              <a:ln>
                <a:noFill/>
              </a:ln>
              <a:effectLst/>
              <a:uLnTx/>
              <a:uFillTx/>
              <a:latin typeface="Avenir Next LT Pro (Body)"/>
              <a:ea typeface="Calibri" panose="020F0502020204030204" pitchFamily="34" charset="0"/>
              <a:cs typeface="Calibri"/>
            </a:endParaRPr>
          </a:p>
          <a:p>
            <a:pPr marL="342900" marR="0" lvl="0" indent="-342900" defTabSz="914400" rtl="0" eaLnBrk="1" fontAlgn="auto" latinLnBrk="0" hangingPunct="1">
              <a:lnSpc>
                <a:spcPct val="100000"/>
              </a:lnSpc>
              <a:spcBef>
                <a:spcPts val="600"/>
              </a:spcBef>
              <a:spcAft>
                <a:spcPts val="0"/>
              </a:spcAft>
              <a:buClrTx/>
              <a:buSzTx/>
              <a:buFont typeface="Calibri" panose="020F0502020204030204" pitchFamily="34" charset="0"/>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2014 - </a:t>
            </a:r>
            <a:r>
              <a:rPr kumimoji="0" lang="en-US" sz="1400" b="0" i="0" u="none" strike="noStrike" kern="1200" cap="none" spc="0" normalizeH="0" baseline="0" noProof="0" dirty="0" err="1">
                <a:ln>
                  <a:noFill/>
                </a:ln>
                <a:effectLst/>
                <a:uLnTx/>
                <a:uFillTx/>
                <a:latin typeface="Avenir Next LT Pro (Body)"/>
                <a:ea typeface="Times New Roman" panose="02020603050405020304" pitchFamily="18" charset="0"/>
                <a:cs typeface="Calibri"/>
              </a:rPr>
              <a:t>UberEats</a:t>
            </a: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 started</a:t>
            </a:r>
            <a:endParaRPr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endParaRPr>
          </a:p>
          <a:p>
            <a:pPr marL="342900" marR="0" lvl="0" indent="-342900" defTabSz="914400" rtl="0" eaLnBrk="1" fontAlgn="auto" latinLnBrk="0" hangingPunct="1">
              <a:lnSpc>
                <a:spcPct val="100000"/>
              </a:lnSpc>
              <a:spcBef>
                <a:spcPts val="600"/>
              </a:spcBef>
              <a:spcAft>
                <a:spcPts val="0"/>
              </a:spcAft>
              <a:buClrTx/>
              <a:buSzTx/>
              <a:buFont typeface="Calibri" panose="020F0502020204030204" pitchFamily="34" charset="0"/>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Dec 2016 - DoorDash Drive (Large ordering)</a:t>
            </a:r>
            <a:endParaRPr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endParaRPr>
          </a:p>
          <a:p>
            <a:pPr marL="342900" indent="-342900" fontAlgn="base">
              <a:lnSpc>
                <a:spcPct val="100000"/>
              </a:lnSpc>
              <a:spcBef>
                <a:spcPts val="600"/>
              </a:spcBef>
              <a:spcAft>
                <a:spcPts val="0"/>
              </a:spcAft>
              <a:buFont typeface="Calibri" panose="020F0502020204030204" pitchFamily="34" charset="0"/>
              <a:buChar char="•"/>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April 24, 2018 – </a:t>
            </a:r>
            <a:r>
              <a:rPr kumimoji="0" lang="en-US" sz="1400" b="1" i="0" u="none" strike="noStrike" kern="1200" cap="none" spc="0" normalizeH="0" baseline="0" noProof="0" dirty="0">
                <a:ln>
                  <a:noFill/>
                </a:ln>
                <a:effectLst/>
                <a:uLnTx/>
                <a:uFillTx/>
                <a:latin typeface="Avenir Next LT Pro (Body)"/>
                <a:ea typeface="Times New Roman" panose="02020603050405020304" pitchFamily="18" charset="0"/>
                <a:cs typeface="Calibri"/>
              </a:rPr>
              <a:t>Walmart Partnership</a:t>
            </a: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 (Delivery for grocery and </a:t>
            </a:r>
            <a:r>
              <a:rPr lang="en-US" sz="1400" dirty="0">
                <a:latin typeface="Avenir Next LT Pro (Body)"/>
                <a:ea typeface="Times New Roman" panose="02020603050405020304" pitchFamily="18" charset="0"/>
                <a:cs typeface="Calibri"/>
              </a:rPr>
              <a:t>non-Food Items</a:t>
            </a: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a:t>
            </a:r>
            <a:endParaRPr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endParaRPr>
          </a:p>
          <a:p>
            <a:pPr marL="342900" indent="-342900" fontAlgn="base">
              <a:lnSpc>
                <a:spcPct val="100000"/>
              </a:lnSpc>
              <a:spcBef>
                <a:spcPts val="600"/>
              </a:spcBef>
              <a:spcAft>
                <a:spcPts val="0"/>
              </a:spcAft>
              <a:buFont typeface="Calibri" panose="020F0502020204030204" pitchFamily="34" charset="0"/>
              <a:buChar char="•"/>
              <a:defRPr/>
            </a:pPr>
            <a:r>
              <a:rPr lang="en-US" sz="1400" dirty="0">
                <a:latin typeface="Avenir Next LT Pro (Body)"/>
                <a:ea typeface="Times New Roman" panose="02020603050405020304" pitchFamily="18" charset="0"/>
                <a:cs typeface="Calibri"/>
              </a:rPr>
              <a:t>Jan 2019 – General Motors partnership </a:t>
            </a:r>
            <a:r>
              <a:rPr lang="en-US" sz="1400" dirty="0">
                <a:latin typeface="Arial"/>
                <a:ea typeface="Times New Roman" panose="02020603050405020304" pitchFamily="18" charset="0"/>
                <a:cs typeface="Arial"/>
              </a:rPr>
              <a:t>(Self-Driving Cars)</a:t>
            </a:r>
            <a:endParaRPr lang="en-US" sz="1400" dirty="0">
              <a:latin typeface="Avenir Next LT Pro (Body)"/>
              <a:ea typeface="Times New Roman" panose="02020603050405020304" pitchFamily="18" charset="0"/>
              <a:cs typeface="Calibri"/>
            </a:endParaRPr>
          </a:p>
          <a:p>
            <a:pPr marL="342900" marR="0" lvl="0" indent="-342900" defTabSz="914400">
              <a:lnSpc>
                <a:spcPct val="100000"/>
              </a:lnSpc>
              <a:spcBef>
                <a:spcPts val="600"/>
              </a:spcBef>
              <a:spcAft>
                <a:spcPts val="0"/>
              </a:spcAft>
              <a:buClrTx/>
              <a:buSzTx/>
              <a:buFont typeface="Calibri" panose="020F0502020204030204" pitchFamily="34" charset="0"/>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June 2019 - </a:t>
            </a:r>
            <a:r>
              <a:rPr kumimoji="0" lang="en-US" sz="1400" b="1" i="0" u="none" strike="noStrike" kern="1200" cap="none" spc="0" normalizeH="0" baseline="0" noProof="0" dirty="0">
                <a:ln>
                  <a:noFill/>
                </a:ln>
                <a:effectLst/>
                <a:uLnTx/>
                <a:uFillTx/>
                <a:latin typeface="Avenir Next LT Pro (Body)"/>
                <a:ea typeface="Times New Roman" panose="02020603050405020304" pitchFamily="18" charset="0"/>
                <a:cs typeface="Calibri"/>
              </a:rPr>
              <a:t>Largest market share</a:t>
            </a: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 of food delivery in the united states</a:t>
            </a:r>
            <a:endParaRPr lang="en-US" dirty="0"/>
          </a:p>
          <a:p>
            <a:pPr marL="342900" marR="0" lvl="0" indent="-342900" defTabSz="914400" rtl="0" eaLnBrk="1" fontAlgn="base" latinLnBrk="0" hangingPunct="1">
              <a:lnSpc>
                <a:spcPct val="100000"/>
              </a:lnSpc>
              <a:spcBef>
                <a:spcPts val="600"/>
              </a:spcBef>
              <a:spcAft>
                <a:spcPts val="0"/>
              </a:spcAft>
              <a:buClrTx/>
              <a:buSzTx/>
              <a:buFont typeface="Calibri" panose="020F0502020204030204" pitchFamily="34" charset="0"/>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Oct 2019 - DoorDash opened its first ghost kitchen</a:t>
            </a:r>
            <a:endParaRPr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endParaRPr>
          </a:p>
          <a:p>
            <a:pPr marL="342900" marR="0" lvl="0" indent="-342900" defTabSz="914400" rtl="0" eaLnBrk="1" fontAlgn="base" latinLnBrk="0" hangingPunct="1">
              <a:lnSpc>
                <a:spcPct val="100000"/>
              </a:lnSpc>
              <a:spcBef>
                <a:spcPts val="600"/>
              </a:spcBef>
              <a:spcAft>
                <a:spcPts val="0"/>
              </a:spcAft>
              <a:buClrTx/>
              <a:buSzTx/>
              <a:buFont typeface="Calibri" panose="020F0502020204030204" pitchFamily="34" charset="0"/>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Aug 5, 2020 - Introduces </a:t>
            </a:r>
            <a:r>
              <a:rPr kumimoji="0" lang="en-US" sz="1400" b="0" i="0" u="none" strike="noStrike" kern="1200" cap="none" spc="0" normalizeH="0" baseline="0" noProof="0" dirty="0" err="1">
                <a:ln>
                  <a:noFill/>
                </a:ln>
                <a:effectLst/>
                <a:uLnTx/>
                <a:uFillTx/>
                <a:latin typeface="Avenir Next LT Pro (Body)"/>
                <a:ea typeface="Times New Roman" panose="02020603050405020304" pitchFamily="18" charset="0"/>
                <a:cs typeface="Calibri"/>
              </a:rPr>
              <a:t>DashMart</a:t>
            </a: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 (convenience/grocery items)</a:t>
            </a:r>
            <a:endParaRPr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endParaRPr>
          </a:p>
          <a:p>
            <a:pPr marL="342900" marR="0" lvl="0" indent="-342900" defTabSz="914400" rtl="0" eaLnBrk="1" fontAlgn="base" latinLnBrk="0" hangingPunct="1">
              <a:lnSpc>
                <a:spcPct val="100000"/>
              </a:lnSpc>
              <a:spcBef>
                <a:spcPts val="600"/>
              </a:spcBef>
              <a:spcAft>
                <a:spcPts val="0"/>
              </a:spcAft>
              <a:buClrTx/>
              <a:buSzTx/>
              <a:buFont typeface="Calibri" panose="020F0502020204030204" pitchFamily="34" charset="0"/>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Nov 2020 DoorDash opened its first physical restaurant called Burma Bites</a:t>
            </a:r>
            <a:endParaRPr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endParaRPr>
          </a:p>
          <a:p>
            <a:pPr marL="342900" marR="0" lvl="0" indent="-342900" defTabSz="914400" rtl="0" eaLnBrk="1" fontAlgn="base" latinLnBrk="0" hangingPunct="1">
              <a:lnSpc>
                <a:spcPct val="100000"/>
              </a:lnSpc>
              <a:spcBef>
                <a:spcPts val="600"/>
              </a:spcBef>
              <a:spcAft>
                <a:spcPts val="0"/>
              </a:spcAft>
              <a:buClrTx/>
              <a:buSzTx/>
              <a:buFont typeface="Calibri" panose="020F0502020204030204" pitchFamily="34" charset="0"/>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December 9, 2020 DoorDash IPO, raising $3.37 billion</a:t>
            </a:r>
            <a:endParaRPr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endParaRPr>
          </a:p>
          <a:p>
            <a:pPr marL="342900" indent="-342900" fontAlgn="base">
              <a:lnSpc>
                <a:spcPct val="100000"/>
              </a:lnSpc>
              <a:spcBef>
                <a:spcPts val="600"/>
              </a:spcBef>
              <a:spcAft>
                <a:spcPts val="0"/>
              </a:spcAft>
              <a:buFont typeface="Calibri" panose="020F0502020204030204" pitchFamily="34" charset="0"/>
              <a:buChar char="•"/>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Acquisitions incl</a:t>
            </a:r>
            <a:r>
              <a:rPr lang="en-US" sz="1400" dirty="0" err="1">
                <a:latin typeface="Avenir Next LT Pro (Body)"/>
                <a:cs typeface="Calibri"/>
              </a:rPr>
              <a:t>ude</a:t>
            </a:r>
            <a:r>
              <a:rPr lang="en-US" sz="1400" dirty="0">
                <a:latin typeface="Avenir Next LT Pro (Body)"/>
                <a:cs typeface="Calibri"/>
              </a:rPr>
              <a:t> Scotty Labs (Aug 2019 - self-driving and remote-controlled vehicle technology), Caviar (Oct 2019 - upscale urban-area restaurant delivery), and </a:t>
            </a:r>
            <a:r>
              <a:rPr lang="en-US" sz="1400" dirty="0" err="1">
                <a:latin typeface="Avenir Next LT Pro (Body)"/>
                <a:cs typeface="Calibri"/>
              </a:rPr>
              <a:t>Chowbotics</a:t>
            </a:r>
            <a:r>
              <a:rPr lang="en-US" sz="1400" dirty="0">
                <a:latin typeface="Avenir Next LT Pro (Body)"/>
                <a:cs typeface="Calibri"/>
              </a:rPr>
              <a:t> (Feb 2021 - food prep automation)</a:t>
            </a:r>
          </a:p>
          <a:p>
            <a:pPr marL="342900" indent="-342900" fontAlgn="base">
              <a:lnSpc>
                <a:spcPct val="100000"/>
              </a:lnSpc>
              <a:spcBef>
                <a:spcPts val="600"/>
              </a:spcBef>
              <a:spcAft>
                <a:spcPts val="0"/>
              </a:spcAft>
              <a:buFont typeface="Calibri" panose="020F0502020204030204" pitchFamily="34" charset="0"/>
              <a:buChar char="•"/>
              <a:defRPr/>
            </a:pPr>
            <a:r>
              <a:rPr lang="en-US" sz="1400" dirty="0">
                <a:latin typeface="Avenir Next LT Pro (Body)"/>
                <a:cs typeface="Calibri"/>
              </a:rPr>
              <a:t>Europe (as of April 30, 2021) </a:t>
            </a:r>
          </a:p>
          <a:p>
            <a:pPr marL="342900" marR="0" lvl="0" indent="-342900" defTabSz="914400">
              <a:lnSpc>
                <a:spcPct val="100000"/>
              </a:lnSpc>
              <a:spcBef>
                <a:spcPts val="600"/>
              </a:spcBef>
              <a:spcAft>
                <a:spcPts val="0"/>
              </a:spcAft>
              <a:buClrTx/>
              <a:buSzTx/>
              <a:buFont typeface="Calibri" panose="020F0502020204030204" pitchFamily="34" charset="0"/>
              <a:buChar char="•"/>
              <a:tabLst/>
              <a:defRPr/>
            </a:pPr>
            <a:r>
              <a:rPr kumimoji="0" lang="en-US" sz="1400" b="0" i="0" u="none" strike="noStrike" kern="1200" cap="none" spc="0" normalizeH="0" baseline="0" noProof="0" dirty="0">
                <a:ln>
                  <a:noFill/>
                </a:ln>
                <a:effectLst/>
                <a:uLnTx/>
                <a:uFillTx/>
                <a:latin typeface="Avenir Next LT Pro (Body)"/>
                <a:ea typeface="Times New Roman" panose="02020603050405020304" pitchFamily="18" charset="0"/>
                <a:cs typeface="Calibri"/>
              </a:rPr>
              <a:t>Jun 9, 2021 - DoorDash </a:t>
            </a:r>
            <a:r>
              <a:rPr kumimoji="0" lang="en-US" sz="1400" b="1" i="0" u="none" strike="noStrike" kern="1200" cap="none" spc="0" normalizeH="0" baseline="0" noProof="0" dirty="0">
                <a:ln>
                  <a:noFill/>
                </a:ln>
                <a:effectLst/>
                <a:uLnTx/>
                <a:uFillTx/>
                <a:latin typeface="Avenir Next LT Pro (Body)"/>
                <a:ea typeface="Times New Roman" panose="02020603050405020304" pitchFamily="18" charset="0"/>
                <a:cs typeface="Calibri"/>
              </a:rPr>
              <a:t>Expands to Japan</a:t>
            </a:r>
            <a:endParaRPr lang="en-US" dirty="0"/>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with medium confidence">
            <a:extLst>
              <a:ext uri="{FF2B5EF4-FFF2-40B4-BE49-F238E27FC236}">
                <a16:creationId xmlns:a16="http://schemas.microsoft.com/office/drawing/2014/main" id="{00539D34-847A-4018-BF1A-32AA88F8E4EC}"/>
              </a:ext>
            </a:extLst>
          </p:cNvPr>
          <p:cNvPicPr>
            <a:picLocks noChangeAspect="1"/>
          </p:cNvPicPr>
          <p:nvPr/>
        </p:nvPicPr>
        <p:blipFill>
          <a:blip r:embed="rId3"/>
          <a:stretch>
            <a:fillRect/>
          </a:stretch>
        </p:blipFill>
        <p:spPr>
          <a:xfrm>
            <a:off x="8421189" y="459397"/>
            <a:ext cx="3011859" cy="6084562"/>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7725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A0F5394-D7B8-411D-8FD1-EEC7EA593763}"/>
              </a:ext>
            </a:extLst>
          </p:cNvPr>
          <p:cNvSpPr txBox="1"/>
          <p:nvPr/>
        </p:nvSpPr>
        <p:spPr>
          <a:xfrm>
            <a:off x="7888666" y="2623930"/>
            <a:ext cx="3541205" cy="15047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82880">
              <a:lnSpc>
                <a:spcPct val="110000"/>
              </a:lnSpc>
              <a:spcBef>
                <a:spcPts val="400"/>
              </a:spcBef>
              <a:spcAft>
                <a:spcPts val="400"/>
              </a:spcAft>
              <a:buFont typeface="Arial" panose="020B0604020202020204" pitchFamily="34" charset="0"/>
            </a:pPr>
            <a:r>
              <a:rPr lang="en-US" sz="2800" b="1">
                <a:solidFill>
                  <a:schemeClr val="tx1">
                    <a:lumMod val="85000"/>
                    <a:lumOff val="15000"/>
                  </a:schemeClr>
                </a:solidFill>
              </a:rPr>
              <a:t>Brand Positioning Assessment </a:t>
            </a:r>
          </a:p>
          <a:p>
            <a:pPr marL="182880">
              <a:lnSpc>
                <a:spcPct val="110000"/>
              </a:lnSpc>
              <a:spcBef>
                <a:spcPts val="400"/>
              </a:spcBef>
              <a:spcAft>
                <a:spcPts val="400"/>
              </a:spcAft>
              <a:buFont typeface="Arial" panose="020B0604020202020204" pitchFamily="34" charset="0"/>
            </a:pPr>
            <a:endParaRPr lang="en-US" b="1">
              <a:solidFill>
                <a:schemeClr val="tx1">
                  <a:lumMod val="85000"/>
                  <a:lumOff val="15000"/>
                </a:schemeClr>
              </a:solidFill>
            </a:endParaRPr>
          </a:p>
          <a:p>
            <a:pPr marL="182880">
              <a:lnSpc>
                <a:spcPct val="110000"/>
              </a:lnSpc>
              <a:spcBef>
                <a:spcPts val="400"/>
              </a:spcBef>
              <a:spcAft>
                <a:spcPts val="400"/>
              </a:spcAft>
            </a:pPr>
            <a:endParaRPr lang="en-US">
              <a:solidFill>
                <a:schemeClr val="tx1">
                  <a:lumMod val="85000"/>
                  <a:lumOff val="15000"/>
                </a:schemeClr>
              </a:solidFill>
            </a:endParaRPr>
          </a:p>
          <a:p>
            <a:pPr marL="182880">
              <a:lnSpc>
                <a:spcPct val="110000"/>
              </a:lnSpc>
              <a:spcBef>
                <a:spcPts val="400"/>
              </a:spcBef>
              <a:spcAft>
                <a:spcPts val="400"/>
              </a:spcAft>
              <a:buFont typeface="Arial" panose="020B0604020202020204" pitchFamily="34" charset="0"/>
            </a:pPr>
            <a:endParaRPr lang="en-US" b="1">
              <a:solidFill>
                <a:schemeClr val="tx1">
                  <a:lumMod val="85000"/>
                  <a:lumOff val="15000"/>
                </a:schemeClr>
              </a:solidFill>
            </a:endParaRPr>
          </a:p>
          <a:p>
            <a:pPr marL="182880">
              <a:lnSpc>
                <a:spcPct val="110000"/>
              </a:lnSpc>
              <a:spcBef>
                <a:spcPts val="400"/>
              </a:spcBef>
              <a:spcAft>
                <a:spcPts val="400"/>
              </a:spcAft>
              <a:buFont typeface="Arial" panose="020B0604020202020204" pitchFamily="34" charset="0"/>
            </a:pPr>
            <a:endParaRPr lang="en-US" b="1">
              <a:solidFill>
                <a:schemeClr val="tx1">
                  <a:lumMod val="85000"/>
                  <a:lumOff val="15000"/>
                </a:schemeClr>
              </a:solidFill>
            </a:endParaRPr>
          </a:p>
        </p:txBody>
      </p:sp>
      <p:sp>
        <p:nvSpPr>
          <p:cNvPr id="3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4" name="Table 4">
            <a:extLst>
              <a:ext uri="{FF2B5EF4-FFF2-40B4-BE49-F238E27FC236}">
                <a16:creationId xmlns:a16="http://schemas.microsoft.com/office/drawing/2014/main" id="{71DDB760-DF74-4F0C-8451-05D8CAF4F022}"/>
              </a:ext>
            </a:extLst>
          </p:cNvPr>
          <p:cNvGraphicFramePr>
            <a:graphicFrameLocks noGrp="1"/>
          </p:cNvGraphicFramePr>
          <p:nvPr>
            <p:ph idx="1"/>
            <p:extLst>
              <p:ext uri="{D42A27DB-BD31-4B8C-83A1-F6EECF244321}">
                <p14:modId xmlns:p14="http://schemas.microsoft.com/office/powerpoint/2010/main" val="2687614317"/>
              </p:ext>
            </p:extLst>
          </p:nvPr>
        </p:nvGraphicFramePr>
        <p:xfrm>
          <a:off x="398537" y="192919"/>
          <a:ext cx="6664652" cy="6655378"/>
        </p:xfrm>
        <a:graphic>
          <a:graphicData uri="http://schemas.openxmlformats.org/drawingml/2006/table">
            <a:tbl>
              <a:tblPr firstRow="1" bandRow="1">
                <a:solidFill>
                  <a:srgbClr val="F2F2F2">
                    <a:alpha val="45098"/>
                  </a:srgbClr>
                </a:solidFill>
                <a:tableStyleId>{5C22544A-7EE6-4342-B048-85BDC9FD1C3A}</a:tableStyleId>
              </a:tblPr>
              <a:tblGrid>
                <a:gridCol w="1262740">
                  <a:extLst>
                    <a:ext uri="{9D8B030D-6E8A-4147-A177-3AD203B41FA5}">
                      <a16:colId xmlns:a16="http://schemas.microsoft.com/office/drawing/2014/main" val="3844668844"/>
                    </a:ext>
                  </a:extLst>
                </a:gridCol>
                <a:gridCol w="1785257">
                  <a:extLst>
                    <a:ext uri="{9D8B030D-6E8A-4147-A177-3AD203B41FA5}">
                      <a16:colId xmlns:a16="http://schemas.microsoft.com/office/drawing/2014/main" val="139349534"/>
                    </a:ext>
                  </a:extLst>
                </a:gridCol>
                <a:gridCol w="2014155">
                  <a:extLst>
                    <a:ext uri="{9D8B030D-6E8A-4147-A177-3AD203B41FA5}">
                      <a16:colId xmlns:a16="http://schemas.microsoft.com/office/drawing/2014/main" val="1308182067"/>
                    </a:ext>
                  </a:extLst>
                </a:gridCol>
                <a:gridCol w="1602500">
                  <a:extLst>
                    <a:ext uri="{9D8B030D-6E8A-4147-A177-3AD203B41FA5}">
                      <a16:colId xmlns:a16="http://schemas.microsoft.com/office/drawing/2014/main" val="1813799812"/>
                    </a:ext>
                  </a:extLst>
                </a:gridCol>
              </a:tblGrid>
              <a:tr h="304800">
                <a:tc>
                  <a:txBody>
                    <a:bodyPr/>
                    <a:lstStyle/>
                    <a:p>
                      <a:endParaRPr lang="en-US" sz="1000" b="0" cap="none" spc="0">
                        <a:solidFill>
                          <a:schemeClr val="bg1"/>
                        </a:solidFill>
                      </a:endParaRPr>
                    </a:p>
                  </a:txBody>
                  <a:tcPr marL="75674" marR="45404" marT="62437" marB="45404"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1400" b="1" cap="none" spc="0">
                          <a:solidFill>
                            <a:schemeClr val="bg1"/>
                          </a:solidFill>
                        </a:rPr>
                        <a:t>GrubHub</a:t>
                      </a:r>
                      <a:endParaRPr lang="en-US" sz="1400" b="1" cap="none" spc="0" err="1">
                        <a:solidFill>
                          <a:schemeClr val="bg1"/>
                        </a:solidFill>
                      </a:endParaRPr>
                    </a:p>
                  </a:txBody>
                  <a:tcPr marL="75674" marR="45404" marT="62437" marB="45404"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1400" b="1" cap="none" spc="0">
                          <a:solidFill>
                            <a:schemeClr val="bg1"/>
                          </a:solidFill>
                        </a:rPr>
                        <a:t>DoorDash </a:t>
                      </a:r>
                    </a:p>
                  </a:txBody>
                  <a:tcPr marL="75674" marR="45404" marT="62437" marB="45404"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1400" b="1" cap="none" spc="0">
                          <a:solidFill>
                            <a:schemeClr val="bg1"/>
                          </a:solidFill>
                        </a:rPr>
                        <a:t>UberEats</a:t>
                      </a:r>
                      <a:endParaRPr lang="en-US" sz="1400" b="1" cap="none" spc="0" err="1">
                        <a:solidFill>
                          <a:schemeClr val="bg1"/>
                        </a:solidFill>
                      </a:endParaRPr>
                    </a:p>
                  </a:txBody>
                  <a:tcPr marL="75674" marR="45404" marT="62437" marB="45404"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005481393"/>
                  </a:ext>
                </a:extLst>
              </a:tr>
              <a:tr h="391885">
                <a:tc>
                  <a:txBody>
                    <a:bodyPr/>
                    <a:lstStyle/>
                    <a:p>
                      <a:pPr lvl="0">
                        <a:buNone/>
                      </a:pPr>
                      <a:endParaRPr lang="en-US" sz="1000" b="0" cap="none" spc="0">
                        <a:solidFill>
                          <a:schemeClr val="bg1"/>
                        </a:solidFill>
                      </a:endParaRPr>
                    </a:p>
                  </a:txBody>
                  <a:tcPr marL="75673" marR="45404" marT="62437" marB="45404">
                    <a:lnL w="0">
                      <a:noFill/>
                    </a:lnL>
                    <a:lnR w="0">
                      <a:noFill/>
                    </a:lnR>
                    <a:lnT w="0">
                      <a:noFill/>
                    </a:lnT>
                    <a:lnB w="0">
                      <a:noFill/>
                    </a:lnB>
                    <a:solidFill>
                      <a:schemeClr val="tx1"/>
                    </a:solidFill>
                  </a:tcPr>
                </a:tc>
                <a:tc>
                  <a:txBody>
                    <a:bodyPr/>
                    <a:lstStyle/>
                    <a:p>
                      <a:pPr lvl="0" algn="ctr">
                        <a:buNone/>
                      </a:pPr>
                      <a:endParaRPr lang="en-US" sz="1400" b="1" cap="none" spc="0">
                        <a:solidFill>
                          <a:schemeClr val="bg1"/>
                        </a:solidFill>
                      </a:endParaRPr>
                    </a:p>
                  </a:txBody>
                  <a:tcPr marL="75673" marR="45404" marT="62437" marB="45404">
                    <a:lnL w="0">
                      <a:noFill/>
                    </a:lnL>
                    <a:lnR w="0">
                      <a:noFill/>
                    </a:lnR>
                    <a:lnT w="0">
                      <a:noFill/>
                    </a:lnT>
                    <a:lnB w="0">
                      <a:noFill/>
                    </a:lnB>
                    <a:solidFill>
                      <a:schemeClr val="tx1"/>
                    </a:solidFill>
                  </a:tcPr>
                </a:tc>
                <a:tc>
                  <a:txBody>
                    <a:bodyPr/>
                    <a:lstStyle/>
                    <a:p>
                      <a:pPr lvl="0" algn="ctr">
                        <a:buNone/>
                      </a:pPr>
                      <a:endParaRPr lang="en-US" sz="1400" b="1" cap="none" spc="0">
                        <a:solidFill>
                          <a:schemeClr val="bg1"/>
                        </a:solidFill>
                      </a:endParaRPr>
                    </a:p>
                  </a:txBody>
                  <a:tcPr marL="75673" marR="45404" marT="62437" marB="45404">
                    <a:lnL w="0">
                      <a:noFill/>
                    </a:lnL>
                    <a:lnR w="0">
                      <a:noFill/>
                    </a:lnR>
                    <a:lnT w="0">
                      <a:noFill/>
                    </a:lnT>
                    <a:lnB w="0">
                      <a:noFill/>
                    </a:lnB>
                    <a:solidFill>
                      <a:schemeClr val="tx1"/>
                    </a:solidFill>
                  </a:tcPr>
                </a:tc>
                <a:tc>
                  <a:txBody>
                    <a:bodyPr/>
                    <a:lstStyle/>
                    <a:p>
                      <a:pPr lvl="0" algn="ctr">
                        <a:buNone/>
                      </a:pPr>
                      <a:endParaRPr lang="en-US" sz="1400" b="1" cap="none" spc="0">
                        <a:solidFill>
                          <a:schemeClr val="bg1"/>
                        </a:solidFill>
                      </a:endParaRPr>
                    </a:p>
                  </a:txBody>
                  <a:tcPr marL="75673" marR="45404" marT="62437" marB="45404">
                    <a:lnL w="0">
                      <a:noFill/>
                    </a:lnL>
                    <a:lnR w="0">
                      <a:noFill/>
                    </a:lnR>
                    <a:lnT w="0">
                      <a:noFill/>
                    </a:lnT>
                    <a:lnB w="0">
                      <a:noFill/>
                    </a:lnB>
                    <a:solidFill>
                      <a:schemeClr val="tx1"/>
                    </a:solidFill>
                  </a:tcPr>
                </a:tc>
                <a:extLst>
                  <a:ext uri="{0D108BD9-81ED-4DB2-BD59-A6C34878D82A}">
                    <a16:rowId xmlns:a16="http://schemas.microsoft.com/office/drawing/2014/main" val="1956375839"/>
                  </a:ext>
                </a:extLst>
              </a:tr>
              <a:tr h="215860">
                <a:tc>
                  <a:txBody>
                    <a:bodyPr/>
                    <a:lstStyle/>
                    <a:p>
                      <a:pPr algn="ctr"/>
                      <a:r>
                        <a:rPr lang="en-US" sz="1200" b="1" cap="none" spc="0">
                          <a:solidFill>
                            <a:schemeClr val="bg1"/>
                          </a:solidFill>
                          <a:highlight>
                            <a:srgbClr val="C0C0C0"/>
                          </a:highlight>
                        </a:rPr>
                        <a:t>Slogan</a:t>
                      </a:r>
                    </a:p>
                  </a:txBody>
                  <a:tcPr marL="75674" marR="45404" marT="62437" marB="45404"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200" cap="none" spc="0">
                          <a:solidFill>
                            <a:schemeClr val="tx1"/>
                          </a:solidFill>
                          <a:highlight>
                            <a:srgbClr val="C0C0C0"/>
                          </a:highlight>
                        </a:rPr>
                        <a:t>"Moving Eating Forward"</a:t>
                      </a:r>
                    </a:p>
                  </a:txBody>
                  <a:tcPr marL="75674" marR="45404" marT="62437" marB="45404"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200" cap="none" spc="0">
                          <a:solidFill>
                            <a:schemeClr val="tx1"/>
                          </a:solidFill>
                          <a:highlight>
                            <a:srgbClr val="C0C0C0"/>
                          </a:highlight>
                        </a:rPr>
                        <a:t>"It's Our Pleasure"</a:t>
                      </a:r>
                    </a:p>
                  </a:txBody>
                  <a:tcPr marL="75674" marR="45404" marT="62437" marB="45404"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US" sz="1200" cap="none" spc="0">
                          <a:solidFill>
                            <a:schemeClr val="tx1"/>
                          </a:solidFill>
                          <a:highlight>
                            <a:srgbClr val="C0C0C0"/>
                          </a:highlight>
                        </a:rPr>
                        <a:t>"Get the Food you want"</a:t>
                      </a:r>
                    </a:p>
                  </a:txBody>
                  <a:tcPr marL="75674" marR="45404" marT="62437" marB="45404"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882976111"/>
                  </a:ext>
                </a:extLst>
              </a:tr>
              <a:tr h="133627">
                <a:tc>
                  <a:txBody>
                    <a:bodyPr/>
                    <a:lstStyle/>
                    <a:p>
                      <a:pPr algn="ctr"/>
                      <a:r>
                        <a:rPr lang="en-US" sz="1200" b="1" cap="none" spc="0">
                          <a:solidFill>
                            <a:schemeClr val="bg1"/>
                          </a:solidFill>
                        </a:rPr>
                        <a:t>Best For</a:t>
                      </a: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200" cap="none" spc="0">
                          <a:solidFill>
                            <a:schemeClr val="tx1"/>
                          </a:solidFill>
                        </a:rPr>
                        <a:t>Deals </a:t>
                      </a: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200" cap="none" spc="0">
                          <a:solidFill>
                            <a:schemeClr val="tx1"/>
                          </a:solidFill>
                        </a:rPr>
                        <a:t>Quality</a:t>
                      </a: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200" cap="none" spc="0">
                          <a:solidFill>
                            <a:schemeClr val="tx1"/>
                          </a:solidFill>
                        </a:rPr>
                        <a:t>Variety</a:t>
                      </a: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646472680"/>
                  </a:ext>
                </a:extLst>
              </a:tr>
              <a:tr h="462557">
                <a:tc>
                  <a:txBody>
                    <a:bodyPr/>
                    <a:lstStyle/>
                    <a:p>
                      <a:pPr algn="ctr"/>
                      <a:r>
                        <a:rPr lang="en-US" sz="1200" b="1" cap="none" spc="0">
                          <a:solidFill>
                            <a:schemeClr val="bg1"/>
                          </a:solidFill>
                        </a:rPr>
                        <a:t>Location</a:t>
                      </a:r>
                    </a:p>
                  </a:txBody>
                  <a:tcPr marL="75674" marR="45404" marT="62437" marB="45404"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200" b="0" i="0" u="none" strike="noStrike" cap="none" spc="0" noProof="0">
                          <a:solidFill>
                            <a:schemeClr val="tx1"/>
                          </a:solidFill>
                          <a:latin typeface="Avenir Next LT Pro"/>
                        </a:rPr>
                        <a:t>4,000+ U.S. Cities &amp; London</a:t>
                      </a: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200" b="0" i="0" u="none" strike="noStrike" cap="none" spc="0" noProof="0">
                          <a:solidFill>
                            <a:schemeClr val="tx1"/>
                          </a:solidFill>
                          <a:latin typeface="Avenir Next LT Pro"/>
                        </a:rPr>
                        <a:t>4,000+ cities &amp; Canada, including Atlanta, Seattle, Boston, New York, and Chicago</a:t>
                      </a: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200" b="0" i="0" u="none" strike="noStrike" cap="none" spc="0" noProof="0">
                          <a:solidFill>
                            <a:schemeClr val="tx1"/>
                          </a:solidFill>
                          <a:latin typeface="Avenir Next LT Pro"/>
                        </a:rPr>
                        <a:t>6,000+ cities and 45 countries </a:t>
                      </a: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625667194"/>
                  </a:ext>
                </a:extLst>
              </a:tr>
              <a:tr h="215860">
                <a:tc>
                  <a:txBody>
                    <a:bodyPr/>
                    <a:lstStyle/>
                    <a:p>
                      <a:pPr lvl="0" algn="ctr">
                        <a:buNone/>
                      </a:pPr>
                      <a:r>
                        <a:rPr lang="en-US" sz="1200" b="1" cap="none" spc="0">
                          <a:solidFill>
                            <a:schemeClr val="bg1"/>
                          </a:solidFill>
                        </a:rPr>
                        <a:t>Audience</a:t>
                      </a: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200" b="0" i="0" u="none" strike="noStrike" cap="none" spc="0" noProof="0">
                          <a:solidFill>
                            <a:schemeClr val="tx1"/>
                          </a:solidFill>
                          <a:latin typeface="Avenir Next LT Pro"/>
                        </a:rPr>
                        <a:t>Urban/City </a:t>
                      </a: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200" b="0" i="0" u="none" strike="noStrike" cap="none" spc="0" noProof="0">
                          <a:solidFill>
                            <a:schemeClr val="tx1"/>
                          </a:solidFill>
                          <a:latin typeface="Avenir Next LT Pro"/>
                        </a:rPr>
                        <a:t>Urban/City &amp; Suburban </a:t>
                      </a: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200" b="0" i="0" u="none" strike="noStrike" cap="none" spc="0" noProof="0">
                          <a:solidFill>
                            <a:schemeClr val="tx1"/>
                          </a:solidFill>
                          <a:latin typeface="Avenir Next LT Pro"/>
                        </a:rPr>
                        <a:t>Urban/City</a:t>
                      </a: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330176925"/>
                  </a:ext>
                </a:extLst>
              </a:tr>
              <a:tr h="298092">
                <a:tc>
                  <a:txBody>
                    <a:bodyPr/>
                    <a:lstStyle/>
                    <a:p>
                      <a:pPr lvl="0" algn="ctr">
                        <a:buNone/>
                      </a:pPr>
                      <a:r>
                        <a:rPr lang="en-US" sz="1200" b="1" cap="none" spc="0">
                          <a:solidFill>
                            <a:schemeClr val="bg1"/>
                          </a:solidFill>
                        </a:rPr>
                        <a:t>Brand Culture </a:t>
                      </a:r>
                    </a:p>
                  </a:txBody>
                  <a:tcPr marL="75673" marR="45404" marT="62437" marB="45404">
                    <a:lnL w="0">
                      <a:noFill/>
                    </a:lnL>
                    <a:lnR w="0">
                      <a:noFill/>
                    </a:lnR>
                    <a:lnT w="12700" cmpd="sng">
                      <a:noFill/>
                      <a:prstDash val="solid"/>
                    </a:lnT>
                    <a:lnB w="12700">
                      <a:solidFill>
                        <a:schemeClr val="bg1">
                          <a:lumMod val="75000"/>
                        </a:schemeClr>
                      </a:solidFill>
                    </a:lnB>
                    <a:solidFill>
                      <a:srgbClr val="F2F2F2">
                        <a:alpha val="45098"/>
                      </a:srgbClr>
                    </a:solidFill>
                  </a:tcPr>
                </a:tc>
                <a:tc>
                  <a:txBody>
                    <a:bodyPr/>
                    <a:lstStyle/>
                    <a:p>
                      <a:pPr lvl="0">
                        <a:buNone/>
                      </a:pPr>
                      <a:r>
                        <a:rPr lang="en-US" sz="1200" b="0" i="0" u="none" strike="noStrike" cap="none" spc="0" noProof="0">
                          <a:solidFill>
                            <a:schemeClr val="tx1"/>
                          </a:solidFill>
                          <a:latin typeface="Avenir Next LT Pro"/>
                        </a:rPr>
                        <a:t>Enrich communities in which local businesses operate.</a:t>
                      </a:r>
                      <a:endParaRPr lang="en-US">
                        <a:solidFill>
                          <a:schemeClr val="tx1"/>
                        </a:solidFill>
                      </a:endParaRPr>
                    </a:p>
                  </a:txBody>
                  <a:tcPr marL="75673" marR="45404" marT="62437" marB="45404">
                    <a:lnL w="0">
                      <a:noFill/>
                    </a:lnL>
                    <a:lnR w="0">
                      <a:noFill/>
                    </a:lnR>
                    <a:lnT w="12700" cmpd="sng">
                      <a:noFill/>
                      <a:prstDash val="solid"/>
                    </a:lnT>
                    <a:lnB w="12700">
                      <a:solidFill>
                        <a:schemeClr val="bg1">
                          <a:lumMod val="75000"/>
                        </a:schemeClr>
                      </a:solidFill>
                    </a:lnB>
                    <a:solidFill>
                      <a:srgbClr val="F2F2F2">
                        <a:alpha val="45098"/>
                      </a:srgbClr>
                    </a:solidFill>
                  </a:tcPr>
                </a:tc>
                <a:tc>
                  <a:txBody>
                    <a:bodyPr/>
                    <a:lstStyle/>
                    <a:p>
                      <a:pPr lvl="0">
                        <a:buNone/>
                      </a:pPr>
                      <a:r>
                        <a:rPr lang="en-US" sz="1200" b="0" i="0" u="none" strike="noStrike" cap="none" spc="0" noProof="0">
                          <a:solidFill>
                            <a:schemeClr val="tx1"/>
                          </a:solidFill>
                          <a:latin typeface="Avenir Next LT Pro"/>
                        </a:rPr>
                        <a:t>Delivering good by connecting people, and possibility.</a:t>
                      </a:r>
                      <a:endParaRPr lang="en-US">
                        <a:solidFill>
                          <a:schemeClr val="tx1"/>
                        </a:solidFill>
                      </a:endParaRPr>
                    </a:p>
                  </a:txBody>
                  <a:tcPr marL="75673" marR="45404" marT="62437" marB="45404">
                    <a:lnL w="0">
                      <a:noFill/>
                    </a:lnL>
                    <a:lnR w="0">
                      <a:noFill/>
                    </a:lnR>
                    <a:lnT w="12700" cmpd="sng">
                      <a:noFill/>
                      <a:prstDash val="solid"/>
                    </a:lnT>
                    <a:lnB w="12700">
                      <a:solidFill>
                        <a:schemeClr val="bg1">
                          <a:lumMod val="75000"/>
                        </a:schemeClr>
                      </a:solidFill>
                    </a:lnB>
                    <a:solidFill>
                      <a:srgbClr val="F2F2F2">
                        <a:alpha val="45098"/>
                      </a:srgbClr>
                    </a:solidFill>
                  </a:tcPr>
                </a:tc>
                <a:tc>
                  <a:txBody>
                    <a:bodyPr/>
                    <a:lstStyle/>
                    <a:p>
                      <a:pPr lvl="0">
                        <a:buNone/>
                      </a:pPr>
                      <a:r>
                        <a:rPr lang="en-US" sz="1200" b="0" i="0" u="none" strike="noStrike" cap="none" spc="0" noProof="0">
                          <a:solidFill>
                            <a:schemeClr val="tx1"/>
                          </a:solidFill>
                          <a:latin typeface="Avenir Next LT Pro"/>
                        </a:rPr>
                        <a:t>Easy way to get the food you love delivered.</a:t>
                      </a:r>
                      <a:endParaRPr lang="en-US">
                        <a:solidFill>
                          <a:schemeClr val="tx1"/>
                        </a:solidFill>
                      </a:endParaRPr>
                    </a:p>
                  </a:txBody>
                  <a:tcPr marL="75673" marR="45404" marT="62437" marB="45404">
                    <a:lnL w="0">
                      <a:noFill/>
                    </a:lnL>
                    <a:lnR w="0">
                      <a:noFill/>
                    </a:lnR>
                    <a:lnT w="12700" cmpd="sng">
                      <a:noFill/>
                      <a:prstDash val="solid"/>
                    </a:lnT>
                    <a:lnB w="12700">
                      <a:solidFill>
                        <a:schemeClr val="bg1">
                          <a:lumMod val="75000"/>
                        </a:schemeClr>
                      </a:solidFill>
                    </a:lnB>
                    <a:solidFill>
                      <a:srgbClr val="F2F2F2">
                        <a:alpha val="45098"/>
                      </a:srgbClr>
                    </a:solidFill>
                  </a:tcPr>
                </a:tc>
                <a:extLst>
                  <a:ext uri="{0D108BD9-81ED-4DB2-BD59-A6C34878D82A}">
                    <a16:rowId xmlns:a16="http://schemas.microsoft.com/office/drawing/2014/main" val="1555293989"/>
                  </a:ext>
                </a:extLst>
              </a:tr>
              <a:tr h="798285">
                <a:tc>
                  <a:txBody>
                    <a:bodyPr/>
                    <a:lstStyle/>
                    <a:p>
                      <a:pPr lvl="0" algn="ctr">
                        <a:buNone/>
                      </a:pPr>
                      <a:r>
                        <a:rPr lang="en-US" sz="1200" b="1" cap="none" spc="0">
                          <a:solidFill>
                            <a:schemeClr val="bg1"/>
                          </a:solidFill>
                        </a:rPr>
                        <a:t>Delivery Fee</a:t>
                      </a: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200" b="0" i="0" u="none" strike="noStrike" cap="none" spc="0" noProof="0">
                          <a:solidFill>
                            <a:schemeClr val="tx1"/>
                          </a:solidFill>
                        </a:rPr>
                        <a:t>Typically, less than $7</a:t>
                      </a:r>
                    </a:p>
                    <a:p>
                      <a:pPr lvl="0" algn="l">
                        <a:lnSpc>
                          <a:spcPct val="100000"/>
                        </a:lnSpc>
                        <a:spcBef>
                          <a:spcPts val="0"/>
                        </a:spcBef>
                        <a:spcAft>
                          <a:spcPts val="0"/>
                        </a:spcAft>
                        <a:buNone/>
                      </a:pPr>
                      <a:endParaRPr lang="en-US" sz="1200" b="0" i="0" u="none" strike="noStrike" cap="none" spc="0" noProof="0">
                        <a:solidFill>
                          <a:schemeClr val="tx1"/>
                        </a:solidFill>
                        <a:latin typeface="Avenir Next LT Pro"/>
                      </a:endParaRP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200" b="0" i="0" u="none" strike="noStrike" cap="none" spc="0" noProof="0">
                          <a:solidFill>
                            <a:schemeClr val="tx1"/>
                          </a:solidFill>
                          <a:latin typeface="Avenir Next LT Pro"/>
                        </a:rPr>
                        <a:t>$0-$8</a:t>
                      </a: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lnB>
                    <a:solidFill>
                      <a:srgbClr val="F2F2F2">
                        <a:alpha val="45098"/>
                      </a:srgbClr>
                    </a:solidFill>
                  </a:tcPr>
                </a:tc>
                <a:tc>
                  <a:txBody>
                    <a:bodyPr/>
                    <a:lstStyle/>
                    <a:p>
                      <a:pPr lvl="0" algn="l">
                        <a:lnSpc>
                          <a:spcPct val="100000"/>
                        </a:lnSpc>
                        <a:spcBef>
                          <a:spcPts val="0"/>
                        </a:spcBef>
                        <a:spcAft>
                          <a:spcPts val="0"/>
                        </a:spcAft>
                        <a:buNone/>
                      </a:pPr>
                      <a:r>
                        <a:rPr lang="en-US" sz="1200" b="0" i="0" u="none" strike="noStrike" cap="none" spc="0" noProof="0">
                          <a:solidFill>
                            <a:schemeClr val="tx1"/>
                          </a:solidFill>
                          <a:latin typeface="Avenir Next LT Pro"/>
                        </a:rPr>
                        <a:t>$1-$10</a:t>
                      </a: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552840604"/>
                  </a:ext>
                </a:extLst>
              </a:tr>
              <a:tr h="873720">
                <a:tc>
                  <a:txBody>
                    <a:bodyPr/>
                    <a:lstStyle/>
                    <a:p>
                      <a:pPr algn="ctr"/>
                      <a:r>
                        <a:rPr lang="en-US" sz="1200" b="1" cap="none" spc="0">
                          <a:solidFill>
                            <a:schemeClr val="bg1"/>
                          </a:solidFill>
                        </a:rPr>
                        <a:t>Subscription</a:t>
                      </a: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200" b="0" i="0" u="none" strike="noStrike" cap="none" spc="0" noProof="0" err="1">
                          <a:solidFill>
                            <a:schemeClr val="tx1"/>
                          </a:solidFill>
                          <a:latin typeface="Avenir Next LT Pro"/>
                        </a:rPr>
                        <a:t>Grubhub</a:t>
                      </a:r>
                      <a:r>
                        <a:rPr lang="en-US" sz="1200" b="0" i="0" u="none" strike="noStrike" cap="none" spc="0" noProof="0">
                          <a:solidFill>
                            <a:schemeClr val="tx1"/>
                          </a:solidFill>
                          <a:latin typeface="Avenir Next LT Pro"/>
                        </a:rPr>
                        <a:t>+: $9.99 per month (free two-week trial); unlimited free delivery from eligible restaurants and 10% cashback for every $100 you spend</a:t>
                      </a: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lgn="l">
                        <a:lnSpc>
                          <a:spcPct val="100000"/>
                        </a:lnSpc>
                        <a:spcBef>
                          <a:spcPts val="0"/>
                        </a:spcBef>
                        <a:spcAft>
                          <a:spcPts val="0"/>
                        </a:spcAft>
                        <a:buNone/>
                      </a:pPr>
                      <a:r>
                        <a:rPr lang="en-US" sz="1200" b="0" i="0" u="none" strike="noStrike" cap="none" spc="0" noProof="0" err="1">
                          <a:solidFill>
                            <a:schemeClr val="tx1"/>
                          </a:solidFill>
                          <a:latin typeface="Avenir Next LT Pro"/>
                        </a:rPr>
                        <a:t>DashPass</a:t>
                      </a:r>
                      <a:r>
                        <a:rPr lang="en-US" sz="1200" b="0" i="0" u="none" strike="noStrike" cap="none" spc="0" noProof="0">
                          <a:solidFill>
                            <a:schemeClr val="tx1"/>
                          </a:solidFill>
                          <a:latin typeface="Avenir Next LT Pro"/>
                        </a:rPr>
                        <a:t>: $9.99 per month (free one-month trial); zero delivery fees on orders from select restaurants, as well as zero delivery fees and lower service fees on orders over $12</a:t>
                      </a:r>
                    </a:p>
                    <a:p>
                      <a:pPr lvl="0">
                        <a:buNone/>
                      </a:pPr>
                      <a:endParaRPr lang="en-US" sz="1200" cap="none" spc="0">
                        <a:solidFill>
                          <a:schemeClr val="tx1"/>
                        </a:solidFill>
                      </a:endParaRP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lvl="0">
                        <a:buNone/>
                      </a:pPr>
                      <a:r>
                        <a:rPr lang="en-US" sz="1200" b="0" i="0" u="none" strike="noStrike" cap="none" spc="0" noProof="0">
                          <a:solidFill>
                            <a:schemeClr val="tx1"/>
                          </a:solidFill>
                          <a:latin typeface="Avenir Next LT Pro"/>
                        </a:rPr>
                        <a:t>Eats Pass: $9.99 per month, unlimited free delivery (even during busy hours) and 5% off orders of $15 or more for your region</a:t>
                      </a:r>
                      <a:endParaRPr lang="en-US" sz="1200" cap="none" spc="0">
                        <a:solidFill>
                          <a:schemeClr val="tx1"/>
                        </a:solidFill>
                      </a:endParaRPr>
                    </a:p>
                  </a:txBody>
                  <a:tcPr marL="75674" marR="45404" marT="62437" marB="4540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508354611"/>
                  </a:ext>
                </a:extLst>
              </a:tr>
              <a:tr h="449942">
                <a:tc>
                  <a:txBody>
                    <a:bodyPr/>
                    <a:lstStyle/>
                    <a:p>
                      <a:pPr algn="ctr"/>
                      <a:r>
                        <a:rPr lang="en-US" sz="1200" b="1" cap="none" spc="0">
                          <a:solidFill>
                            <a:schemeClr val="bg1"/>
                          </a:solidFill>
                        </a:rPr>
                        <a:t>Also Delivers </a:t>
                      </a:r>
                    </a:p>
                  </a:txBody>
                  <a:tcPr marL="75674" marR="45404" marT="62437" marB="4540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200" cap="none" spc="0">
                          <a:solidFill>
                            <a:schemeClr val="tx1"/>
                          </a:solidFill>
                        </a:rPr>
                        <a:t>Alcohol &amp; Convenience </a:t>
                      </a:r>
                    </a:p>
                  </a:txBody>
                  <a:tcPr marL="75674" marR="45404" marT="62437" marB="4540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200" cap="none" spc="0">
                          <a:solidFill>
                            <a:schemeClr val="tx1"/>
                          </a:solidFill>
                        </a:rPr>
                        <a:t>Prescription, Convenience, Groceries and Alcohol</a:t>
                      </a:r>
                    </a:p>
                  </a:txBody>
                  <a:tcPr marL="75674" marR="45404" marT="62437" marB="4540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200" cap="none" spc="0">
                          <a:solidFill>
                            <a:schemeClr val="tx1"/>
                          </a:solidFill>
                        </a:rPr>
                        <a:t>Alcohol (Only in South Florida)</a:t>
                      </a:r>
                    </a:p>
                  </a:txBody>
                  <a:tcPr marL="75674" marR="45404" marT="62437" marB="4540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660410344"/>
                  </a:ext>
                </a:extLst>
              </a:tr>
            </a:tbl>
          </a:graphicData>
        </a:graphic>
      </p:graphicFrame>
      <p:pic>
        <p:nvPicPr>
          <p:cNvPr id="2" name="Picture 2">
            <a:extLst>
              <a:ext uri="{FF2B5EF4-FFF2-40B4-BE49-F238E27FC236}">
                <a16:creationId xmlns:a16="http://schemas.microsoft.com/office/drawing/2014/main" id="{87E90BA1-EBC4-4CD1-8A99-A08E0D848FDC}"/>
              </a:ext>
            </a:extLst>
          </p:cNvPr>
          <p:cNvPicPr>
            <a:picLocks noChangeAspect="1"/>
          </p:cNvPicPr>
          <p:nvPr/>
        </p:nvPicPr>
        <p:blipFill>
          <a:blip r:embed="rId3"/>
          <a:stretch>
            <a:fillRect/>
          </a:stretch>
        </p:blipFill>
        <p:spPr>
          <a:xfrm>
            <a:off x="2331962" y="445254"/>
            <a:ext cx="346076" cy="363165"/>
          </a:xfrm>
          <a:prstGeom prst="rect">
            <a:avLst/>
          </a:prstGeom>
        </p:spPr>
      </p:pic>
      <p:pic>
        <p:nvPicPr>
          <p:cNvPr id="3" name="Picture 4" descr="Logo&#10;&#10;Description automatically generated">
            <a:extLst>
              <a:ext uri="{FF2B5EF4-FFF2-40B4-BE49-F238E27FC236}">
                <a16:creationId xmlns:a16="http://schemas.microsoft.com/office/drawing/2014/main" id="{AFB6C1D7-E51F-4C54-BD29-45286AF58E0F}"/>
              </a:ext>
            </a:extLst>
          </p:cNvPr>
          <p:cNvPicPr>
            <a:picLocks noChangeAspect="1"/>
          </p:cNvPicPr>
          <p:nvPr/>
        </p:nvPicPr>
        <p:blipFill>
          <a:blip r:embed="rId4"/>
          <a:stretch>
            <a:fillRect/>
          </a:stretch>
        </p:blipFill>
        <p:spPr>
          <a:xfrm>
            <a:off x="4122057" y="445861"/>
            <a:ext cx="457202" cy="356661"/>
          </a:xfrm>
          <a:prstGeom prst="rect">
            <a:avLst/>
          </a:prstGeom>
        </p:spPr>
      </p:pic>
      <p:pic>
        <p:nvPicPr>
          <p:cNvPr id="5" name="Picture 5" descr="Logo&#10;&#10;Description automatically generated">
            <a:extLst>
              <a:ext uri="{FF2B5EF4-FFF2-40B4-BE49-F238E27FC236}">
                <a16:creationId xmlns:a16="http://schemas.microsoft.com/office/drawing/2014/main" id="{CA340C9D-31A9-40FB-ADB7-3AB9176D248E}"/>
              </a:ext>
            </a:extLst>
          </p:cNvPr>
          <p:cNvPicPr>
            <a:picLocks noChangeAspect="1"/>
          </p:cNvPicPr>
          <p:nvPr/>
        </p:nvPicPr>
        <p:blipFill>
          <a:blip r:embed="rId5"/>
          <a:stretch>
            <a:fillRect/>
          </a:stretch>
        </p:blipFill>
        <p:spPr>
          <a:xfrm>
            <a:off x="6146045" y="445862"/>
            <a:ext cx="361952" cy="356659"/>
          </a:xfrm>
          <a:prstGeom prst="rect">
            <a:avLst/>
          </a:prstGeom>
        </p:spPr>
      </p:pic>
    </p:spTree>
    <p:extLst>
      <p:ext uri="{BB962C8B-B14F-4D97-AF65-F5344CB8AC3E}">
        <p14:creationId xmlns:p14="http://schemas.microsoft.com/office/powerpoint/2010/main" val="35659173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5" name="Rectangle 1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19BFB8E-ADD8-463B-B438-28D567FE7AF3}"/>
              </a:ext>
            </a:extLst>
          </p:cNvPr>
          <p:cNvSpPr>
            <a:spLocks noGrp="1"/>
          </p:cNvSpPr>
          <p:nvPr>
            <p:ph type="title"/>
          </p:nvPr>
        </p:nvSpPr>
        <p:spPr>
          <a:xfrm>
            <a:off x="758952" y="3928374"/>
            <a:ext cx="3888994" cy="2033652"/>
          </a:xfrm>
        </p:spPr>
        <p:txBody>
          <a:bodyPr vert="horz" lIns="91440" tIns="45720" rIns="91440" bIns="45720" rtlCol="0" anchor="t">
            <a:normAutofit/>
          </a:bodyPr>
          <a:lstStyle/>
          <a:p>
            <a:r>
              <a:rPr lang="en-US"/>
              <a:t>Financial Assessment</a:t>
            </a:r>
            <a:endParaRPr lang="en-US" sz="6000" i="1" kern="1200" spc="100" baseline="0">
              <a:solidFill>
                <a:schemeClr val="tx1">
                  <a:lumMod val="85000"/>
                  <a:lumOff val="15000"/>
                </a:schemeClr>
              </a:solidFill>
              <a:latin typeface="+mj-lt"/>
              <a:ea typeface="+mj-ea"/>
              <a:cs typeface="+mj-cs"/>
            </a:endParaRPr>
          </a:p>
        </p:txBody>
      </p:sp>
      <p:sp>
        <p:nvSpPr>
          <p:cNvPr id="17" name="Rectangle 16">
            <a:extLst>
              <a:ext uri="{FF2B5EF4-FFF2-40B4-BE49-F238E27FC236}">
                <a16:creationId xmlns:a16="http://schemas.microsoft.com/office/drawing/2014/main" id="{5EF13EA1-F66C-4347-AEBF-A5438DF27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
            <a:ext cx="12191999" cy="3474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able&#10;&#10;Description automatically generated">
            <a:extLst>
              <a:ext uri="{FF2B5EF4-FFF2-40B4-BE49-F238E27FC236}">
                <a16:creationId xmlns:a16="http://schemas.microsoft.com/office/drawing/2014/main" id="{07DBC20C-7F0D-4894-B74C-822F6C62246E}"/>
              </a:ext>
            </a:extLst>
          </p:cNvPr>
          <p:cNvPicPr>
            <a:picLocks noGrp="1" noChangeAspect="1"/>
          </p:cNvPicPr>
          <p:nvPr>
            <p:ph sz="half" idx="2"/>
          </p:nvPr>
        </p:nvPicPr>
        <p:blipFill>
          <a:blip r:embed="rId3"/>
          <a:stretch>
            <a:fillRect/>
          </a:stretch>
        </p:blipFill>
        <p:spPr>
          <a:xfrm>
            <a:off x="207409" y="747984"/>
            <a:ext cx="5898846" cy="1978723"/>
          </a:xfrm>
          <a:prstGeom prst="rect">
            <a:avLst/>
          </a:prstGeom>
        </p:spPr>
      </p:pic>
      <p:pic>
        <p:nvPicPr>
          <p:cNvPr id="5" name="Picture 5">
            <a:extLst>
              <a:ext uri="{FF2B5EF4-FFF2-40B4-BE49-F238E27FC236}">
                <a16:creationId xmlns:a16="http://schemas.microsoft.com/office/drawing/2014/main" id="{3942FA58-B0C4-44FC-AB28-DAE25BF6D99E}"/>
              </a:ext>
            </a:extLst>
          </p:cNvPr>
          <p:cNvPicPr>
            <a:picLocks noChangeAspect="1"/>
          </p:cNvPicPr>
          <p:nvPr/>
        </p:nvPicPr>
        <p:blipFill>
          <a:blip r:embed="rId4"/>
          <a:stretch>
            <a:fillRect/>
          </a:stretch>
        </p:blipFill>
        <p:spPr>
          <a:xfrm>
            <a:off x="6481307" y="297149"/>
            <a:ext cx="5180734" cy="3040050"/>
          </a:xfrm>
          <a:prstGeom prst="rect">
            <a:avLst/>
          </a:prstGeom>
        </p:spPr>
      </p:pic>
      <p:sp>
        <p:nvSpPr>
          <p:cNvPr id="1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32777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
        <p:nvSpPr>
          <p:cNvPr id="10" name="Content Placeholder 9">
            <a:extLst>
              <a:ext uri="{FF2B5EF4-FFF2-40B4-BE49-F238E27FC236}">
                <a16:creationId xmlns:a16="http://schemas.microsoft.com/office/drawing/2014/main" id="{B8121871-9301-4113-A0B8-70F4926DD710}"/>
              </a:ext>
            </a:extLst>
          </p:cNvPr>
          <p:cNvSpPr>
            <a:spLocks noGrp="1"/>
          </p:cNvSpPr>
          <p:nvPr>
            <p:ph sz="half" idx="1"/>
          </p:nvPr>
        </p:nvSpPr>
        <p:spPr>
          <a:xfrm>
            <a:off x="5291335" y="3928374"/>
            <a:ext cx="6641872" cy="2473461"/>
          </a:xfrm>
        </p:spPr>
        <p:txBody>
          <a:bodyPr vert="horz" lIns="91440" tIns="45720" rIns="91440" bIns="45720" rtlCol="0" anchor="t">
            <a:noAutofit/>
          </a:bodyPr>
          <a:lstStyle/>
          <a:p>
            <a:r>
              <a:rPr lang="en-US" sz="1300"/>
              <a:t>The first chart  illustrates there was a significant amount of order growth from 2019-2021.</a:t>
            </a:r>
          </a:p>
          <a:p>
            <a:r>
              <a:rPr lang="en-US" sz="1300"/>
              <a:t>Revenue increased by 241% from 2019- 2021, from $885 million to 1.92 billion.</a:t>
            </a:r>
          </a:p>
          <a:p>
            <a:r>
              <a:rPr lang="en-US" sz="1300"/>
              <a:t>The growth was driven by consumer retention, new consumers, new market expansion, COVID-19, and an increase number of orders through the app.</a:t>
            </a:r>
          </a:p>
          <a:p>
            <a:r>
              <a:rPr lang="en-US" sz="1300"/>
              <a:t>After completing the Initial Public Offering (IPO), </a:t>
            </a:r>
            <a:r>
              <a:rPr lang="en-US" sz="1300" err="1"/>
              <a:t>DoorDash</a:t>
            </a:r>
            <a:r>
              <a:rPr lang="en-US" sz="1300"/>
              <a:t> Stock price opened at $182, 80% above its IPO price, providing the company with a $60 billion market cap.</a:t>
            </a:r>
          </a:p>
          <a:p>
            <a:r>
              <a:rPr lang="en-US" sz="1300" err="1"/>
              <a:t>DoorDash</a:t>
            </a:r>
            <a:r>
              <a:rPr lang="en-US" sz="1300"/>
              <a:t> Stock Price Today at June 17, 2021 reduced to $164.52 per share.</a:t>
            </a:r>
          </a:p>
          <a:p>
            <a:pPr marL="0" indent="0">
              <a:buNone/>
            </a:pPr>
            <a:endParaRPr lang="en-US" sz="1200"/>
          </a:p>
          <a:p>
            <a:endParaRPr lang="en-US" sz="1200"/>
          </a:p>
          <a:p>
            <a:endParaRPr lang="en-US" sz="1200"/>
          </a:p>
          <a:p>
            <a:pPr marL="0" indent="0">
              <a:buNone/>
            </a:pPr>
            <a:endParaRPr lang="en-US" sz="1200"/>
          </a:p>
          <a:p>
            <a:pPr marL="0" indent="0">
              <a:buNone/>
            </a:pPr>
            <a:endParaRPr lang="en-US" sz="1200"/>
          </a:p>
        </p:txBody>
      </p:sp>
    </p:spTree>
    <p:extLst>
      <p:ext uri="{BB962C8B-B14F-4D97-AF65-F5344CB8AC3E}">
        <p14:creationId xmlns:p14="http://schemas.microsoft.com/office/powerpoint/2010/main" val="319707300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6" name="Rectangle 2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BAB738F-F90C-4C58-A1EF-A4931AB5B2A4}"/>
              </a:ext>
            </a:extLst>
          </p:cNvPr>
          <p:cNvSpPr>
            <a:spLocks noGrp="1"/>
          </p:cNvSpPr>
          <p:nvPr>
            <p:ph type="title"/>
          </p:nvPr>
        </p:nvSpPr>
        <p:spPr>
          <a:xfrm>
            <a:off x="758952" y="3928374"/>
            <a:ext cx="3888994" cy="2033652"/>
          </a:xfrm>
        </p:spPr>
        <p:txBody>
          <a:bodyPr vert="horz" lIns="91440" tIns="45720" rIns="91440" bIns="45720" rtlCol="0" anchor="t">
            <a:normAutofit/>
          </a:bodyPr>
          <a:lstStyle/>
          <a:p>
            <a:r>
              <a:rPr lang="en-US" sz="5600" i="1" kern="1200" spc="100" baseline="0">
                <a:solidFill>
                  <a:schemeClr val="tx1">
                    <a:lumMod val="85000"/>
                    <a:lumOff val="15000"/>
                  </a:schemeClr>
                </a:solidFill>
                <a:latin typeface="+mj-lt"/>
                <a:ea typeface="+mj-ea"/>
                <a:cs typeface="+mj-cs"/>
              </a:rPr>
              <a:t>Performance Assessment </a:t>
            </a:r>
          </a:p>
        </p:txBody>
      </p:sp>
      <p:sp>
        <p:nvSpPr>
          <p:cNvPr id="29" name="Rectangle 28">
            <a:extLst>
              <a:ext uri="{FF2B5EF4-FFF2-40B4-BE49-F238E27FC236}">
                <a16:creationId xmlns:a16="http://schemas.microsoft.com/office/drawing/2014/main" id="{5EF13EA1-F66C-4347-AEBF-A5438DF27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
            <a:ext cx="12191999" cy="3474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2" descr="Chart, pie chart&#10;&#10;Description automatically generated">
            <a:extLst>
              <a:ext uri="{FF2B5EF4-FFF2-40B4-BE49-F238E27FC236}">
                <a16:creationId xmlns:a16="http://schemas.microsoft.com/office/drawing/2014/main" id="{330E6EBA-B1EE-4251-B9D1-838A6994BE8A}"/>
              </a:ext>
            </a:extLst>
          </p:cNvPr>
          <p:cNvPicPr>
            <a:picLocks noChangeAspect="1"/>
          </p:cNvPicPr>
          <p:nvPr/>
        </p:nvPicPr>
        <p:blipFill>
          <a:blip r:embed="rId3"/>
          <a:stretch>
            <a:fillRect/>
          </a:stretch>
        </p:blipFill>
        <p:spPr>
          <a:xfrm>
            <a:off x="4797654" y="615570"/>
            <a:ext cx="3346021" cy="2200008"/>
          </a:xfrm>
          <a:prstGeom prst="rect">
            <a:avLst/>
          </a:prstGeom>
        </p:spPr>
      </p:pic>
      <p:pic>
        <p:nvPicPr>
          <p:cNvPr id="9" name="Picture 10" descr="Chart&#10;&#10;Description automatically generated">
            <a:extLst>
              <a:ext uri="{FF2B5EF4-FFF2-40B4-BE49-F238E27FC236}">
                <a16:creationId xmlns:a16="http://schemas.microsoft.com/office/drawing/2014/main" id="{67327601-12C2-430B-B9C2-C539A3F916CA}"/>
              </a:ext>
            </a:extLst>
          </p:cNvPr>
          <p:cNvPicPr>
            <a:picLocks noChangeAspect="1"/>
          </p:cNvPicPr>
          <p:nvPr/>
        </p:nvPicPr>
        <p:blipFill>
          <a:blip r:embed="rId4"/>
          <a:stretch>
            <a:fillRect/>
          </a:stretch>
        </p:blipFill>
        <p:spPr>
          <a:xfrm>
            <a:off x="8458888" y="442291"/>
            <a:ext cx="2590109" cy="2590109"/>
          </a:xfrm>
          <a:prstGeom prst="rect">
            <a:avLst/>
          </a:prstGeom>
        </p:spPr>
      </p:pic>
      <p:sp>
        <p:nvSpPr>
          <p:cNvPr id="3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32777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
        <p:nvSpPr>
          <p:cNvPr id="22" name="Content Placeholder 21">
            <a:extLst>
              <a:ext uri="{FF2B5EF4-FFF2-40B4-BE49-F238E27FC236}">
                <a16:creationId xmlns:a16="http://schemas.microsoft.com/office/drawing/2014/main" id="{D2856A51-40EF-4CBA-8F25-07D37DE38967}"/>
              </a:ext>
            </a:extLst>
          </p:cNvPr>
          <p:cNvSpPr>
            <a:spLocks noGrp="1"/>
          </p:cNvSpPr>
          <p:nvPr>
            <p:ph sz="half" idx="1"/>
          </p:nvPr>
        </p:nvSpPr>
        <p:spPr>
          <a:xfrm>
            <a:off x="5291335" y="3928374"/>
            <a:ext cx="6138665" cy="2033652"/>
          </a:xfrm>
        </p:spPr>
        <p:txBody>
          <a:bodyPr vert="horz" lIns="91440" tIns="45720" rIns="91440" bIns="45720" rtlCol="0" anchor="t">
            <a:normAutofit/>
          </a:bodyPr>
          <a:lstStyle/>
          <a:p>
            <a:r>
              <a:rPr lang="en-US" dirty="0"/>
              <a:t>DoorDash leading the industry in sales with 56%</a:t>
            </a:r>
          </a:p>
          <a:p>
            <a:r>
              <a:rPr lang="en-US" dirty="0"/>
              <a:t>DoorDash holds 50% market share nationally</a:t>
            </a:r>
          </a:p>
          <a:p>
            <a:r>
              <a:rPr lang="en-US" dirty="0"/>
              <a:t>Focusing on suburban and metropolitan areas attributed to their 35% market share increase from 2018-2020.</a:t>
            </a:r>
          </a:p>
          <a:p>
            <a:endParaRPr lang="en-US" dirty="0"/>
          </a:p>
          <a:p>
            <a:endParaRPr lang="en-US" dirty="0"/>
          </a:p>
          <a:p>
            <a:endParaRPr lang="en-US" dirty="0"/>
          </a:p>
          <a:p>
            <a:endParaRPr lang="en-US" dirty="0"/>
          </a:p>
        </p:txBody>
      </p:sp>
      <p:pic>
        <p:nvPicPr>
          <p:cNvPr id="2" name="Picture 2" descr="Chart&#10;&#10;Description automatically generated">
            <a:extLst>
              <a:ext uri="{FF2B5EF4-FFF2-40B4-BE49-F238E27FC236}">
                <a16:creationId xmlns:a16="http://schemas.microsoft.com/office/drawing/2014/main" id="{65698E58-C25C-44F1-92E5-D4F807AD34EA}"/>
              </a:ext>
            </a:extLst>
          </p:cNvPr>
          <p:cNvPicPr>
            <a:picLocks noChangeAspect="1"/>
          </p:cNvPicPr>
          <p:nvPr/>
        </p:nvPicPr>
        <p:blipFill>
          <a:blip r:embed="rId5"/>
          <a:stretch>
            <a:fillRect/>
          </a:stretch>
        </p:blipFill>
        <p:spPr>
          <a:xfrm>
            <a:off x="442686" y="768191"/>
            <a:ext cx="4034970" cy="2041388"/>
          </a:xfrm>
          <a:prstGeom prst="rect">
            <a:avLst/>
          </a:prstGeom>
        </p:spPr>
      </p:pic>
    </p:spTree>
    <p:extLst>
      <p:ext uri="{BB962C8B-B14F-4D97-AF65-F5344CB8AC3E}">
        <p14:creationId xmlns:p14="http://schemas.microsoft.com/office/powerpoint/2010/main" val="25751471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2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922" name="Rectangle 92">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Freeform: Shape 94">
            <a:extLst>
              <a:ext uri="{FF2B5EF4-FFF2-40B4-BE49-F238E27FC236}">
                <a16:creationId xmlns:a16="http://schemas.microsoft.com/office/drawing/2014/main" id="{454A98CF-5529-4F3E-A692-2CF1D51F3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825122" cy="6858000"/>
          </a:xfrm>
          <a:custGeom>
            <a:avLst/>
            <a:gdLst>
              <a:gd name="connsiteX0" fmla="*/ 0 w 10825122"/>
              <a:gd name="connsiteY0" fmla="*/ 0 h 6858000"/>
              <a:gd name="connsiteX1" fmla="*/ 9969784 w 10825122"/>
              <a:gd name="connsiteY1" fmla="*/ 0 h 6858000"/>
              <a:gd name="connsiteX2" fmla="*/ 10105415 w 10825122"/>
              <a:gd name="connsiteY2" fmla="*/ 264816 h 6858000"/>
              <a:gd name="connsiteX3" fmla="*/ 10825122 w 10825122"/>
              <a:gd name="connsiteY3" fmla="*/ 3429000 h 6858000"/>
              <a:gd name="connsiteX4" fmla="*/ 10105415 w 10825122"/>
              <a:gd name="connsiteY4" fmla="*/ 6593184 h 6858000"/>
              <a:gd name="connsiteX5" fmla="*/ 9969784 w 10825122"/>
              <a:gd name="connsiteY5" fmla="*/ 6858000 h 6858000"/>
              <a:gd name="connsiteX6" fmla="*/ 0 w 108251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22" h="6858000">
                <a:moveTo>
                  <a:pt x="0" y="0"/>
                </a:moveTo>
                <a:lnTo>
                  <a:pt x="9969784" y="0"/>
                </a:lnTo>
                <a:lnTo>
                  <a:pt x="10105415" y="264816"/>
                </a:lnTo>
                <a:cubicBezTo>
                  <a:pt x="10566647" y="1222029"/>
                  <a:pt x="10825122" y="2295330"/>
                  <a:pt x="10825122" y="3429000"/>
                </a:cubicBezTo>
                <a:cubicBezTo>
                  <a:pt x="10825122" y="4562671"/>
                  <a:pt x="10566647" y="5635971"/>
                  <a:pt x="10105415" y="6593184"/>
                </a:cubicBezTo>
                <a:lnTo>
                  <a:pt x="9969784"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 name="Title 1">
            <a:extLst>
              <a:ext uri="{FF2B5EF4-FFF2-40B4-BE49-F238E27FC236}">
                <a16:creationId xmlns:a16="http://schemas.microsoft.com/office/drawing/2014/main" id="{203642B8-F02A-4174-AFBD-DA4918704046}"/>
              </a:ext>
            </a:extLst>
          </p:cNvPr>
          <p:cNvSpPr>
            <a:spLocks noGrp="1"/>
          </p:cNvSpPr>
          <p:nvPr>
            <p:ph type="title"/>
          </p:nvPr>
        </p:nvSpPr>
        <p:spPr>
          <a:xfrm>
            <a:off x="758952" y="5780186"/>
            <a:ext cx="10667998" cy="1189947"/>
          </a:xfrm>
        </p:spPr>
        <p:txBody>
          <a:bodyPr anchor="t">
            <a:normAutofit/>
          </a:bodyPr>
          <a:lstStyle/>
          <a:p>
            <a:r>
              <a:rPr lang="en-US"/>
              <a:t>SWOT Analysis- </a:t>
            </a:r>
            <a:r>
              <a:rPr lang="en-US" err="1"/>
              <a:t>DoorDash</a:t>
            </a:r>
          </a:p>
        </p:txBody>
      </p:sp>
      <p:graphicFrame>
        <p:nvGraphicFramePr>
          <p:cNvPr id="911" name="Diagram 911">
            <a:extLst>
              <a:ext uri="{FF2B5EF4-FFF2-40B4-BE49-F238E27FC236}">
                <a16:creationId xmlns:a16="http://schemas.microsoft.com/office/drawing/2014/main" id="{9E2984A6-7E68-405B-8390-D0EAB194D347}"/>
              </a:ext>
            </a:extLst>
          </p:cNvPr>
          <p:cNvGraphicFramePr/>
          <p:nvPr>
            <p:extLst>
              <p:ext uri="{D42A27DB-BD31-4B8C-83A1-F6EECF244321}">
                <p14:modId xmlns:p14="http://schemas.microsoft.com/office/powerpoint/2010/main" val="1527483244"/>
              </p:ext>
            </p:extLst>
          </p:nvPr>
        </p:nvGraphicFramePr>
        <p:xfrm>
          <a:off x="137910" y="-962806"/>
          <a:ext cx="11947143" cy="8141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96287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Picture 26" descr="Diagram&#10;&#10;Description automatically generated">
            <a:extLst>
              <a:ext uri="{FF2B5EF4-FFF2-40B4-BE49-F238E27FC236}">
                <a16:creationId xmlns:a16="http://schemas.microsoft.com/office/drawing/2014/main" id="{05F9E212-07B0-43E4-A28C-3592BD37E747}"/>
              </a:ext>
            </a:extLst>
          </p:cNvPr>
          <p:cNvPicPr>
            <a:picLocks noChangeAspect="1"/>
          </p:cNvPicPr>
          <p:nvPr/>
        </p:nvPicPr>
        <p:blipFill>
          <a:blip r:embed="rId3"/>
          <a:stretch>
            <a:fillRect/>
          </a:stretch>
        </p:blipFill>
        <p:spPr>
          <a:xfrm>
            <a:off x="170144" y="2067058"/>
            <a:ext cx="4039906" cy="4051066"/>
          </a:xfrm>
          <a:prstGeom prst="rect">
            <a:avLst/>
          </a:prstGeom>
        </p:spPr>
      </p:pic>
      <p:pic>
        <p:nvPicPr>
          <p:cNvPr id="35" name="Picture 34">
            <a:extLst>
              <a:ext uri="{FF2B5EF4-FFF2-40B4-BE49-F238E27FC236}">
                <a16:creationId xmlns:a16="http://schemas.microsoft.com/office/drawing/2014/main" id="{F0059A55-27B5-4F58-845D-9B3E1E7FDD2F}"/>
              </a:ext>
            </a:extLst>
          </p:cNvPr>
          <p:cNvPicPr>
            <a:picLocks noChangeAspect="1"/>
          </p:cNvPicPr>
          <p:nvPr/>
        </p:nvPicPr>
        <p:blipFill>
          <a:blip r:embed="rId4"/>
          <a:stretch>
            <a:fillRect/>
          </a:stretch>
        </p:blipFill>
        <p:spPr>
          <a:xfrm>
            <a:off x="7598628" y="1981063"/>
            <a:ext cx="4374382" cy="3324286"/>
          </a:xfrm>
          <a:prstGeom prst="rect">
            <a:avLst/>
          </a:prstGeom>
        </p:spPr>
      </p:pic>
      <p:sp>
        <p:nvSpPr>
          <p:cNvPr id="19" name="Title 18">
            <a:extLst>
              <a:ext uri="{FF2B5EF4-FFF2-40B4-BE49-F238E27FC236}">
                <a16:creationId xmlns:a16="http://schemas.microsoft.com/office/drawing/2014/main" id="{181D0261-C8B6-4137-A081-21C9D6A49FCB}"/>
              </a:ext>
            </a:extLst>
          </p:cNvPr>
          <p:cNvSpPr>
            <a:spLocks noGrp="1"/>
          </p:cNvSpPr>
          <p:nvPr>
            <p:ph type="title"/>
          </p:nvPr>
        </p:nvSpPr>
        <p:spPr>
          <a:xfrm>
            <a:off x="838200" y="672747"/>
            <a:ext cx="10515600" cy="715556"/>
          </a:xfrm>
          <a:prstGeom prst="ellipse">
            <a:avLst/>
          </a:prstGeom>
        </p:spPr>
        <p:txBody>
          <a:bodyPr vert="horz" lIns="91440" tIns="45720" rIns="91440" bIns="45720" rtlCol="0" anchor="ctr">
            <a:normAutofit/>
          </a:bodyPr>
          <a:lstStyle/>
          <a:p>
            <a:pPr algn="ctr"/>
            <a:r>
              <a:rPr lang="en-US" sz="3000" kern="1200">
                <a:solidFill>
                  <a:schemeClr val="bg1"/>
                </a:solidFill>
                <a:latin typeface="+mj-lt"/>
                <a:ea typeface="+mj-ea"/>
                <a:cs typeface="+mj-cs"/>
              </a:rPr>
              <a:t>Primary Research: Survey</a:t>
            </a:r>
          </a:p>
        </p:txBody>
      </p:sp>
      <p:pic>
        <p:nvPicPr>
          <p:cNvPr id="3" name="Picture 2">
            <a:extLst>
              <a:ext uri="{FF2B5EF4-FFF2-40B4-BE49-F238E27FC236}">
                <a16:creationId xmlns:a16="http://schemas.microsoft.com/office/drawing/2014/main" id="{19FA4241-CCED-41BC-B814-079D968237B9}"/>
              </a:ext>
            </a:extLst>
          </p:cNvPr>
          <p:cNvPicPr>
            <a:picLocks noChangeAspect="1"/>
          </p:cNvPicPr>
          <p:nvPr/>
        </p:nvPicPr>
        <p:blipFill>
          <a:blip r:embed="rId5"/>
          <a:stretch>
            <a:fillRect/>
          </a:stretch>
        </p:blipFill>
        <p:spPr>
          <a:xfrm>
            <a:off x="4566376" y="1693165"/>
            <a:ext cx="2724771" cy="4798851"/>
          </a:xfrm>
          <a:prstGeom prst="rect">
            <a:avLst/>
          </a:prstGeom>
        </p:spPr>
      </p:pic>
      <p:sp>
        <p:nvSpPr>
          <p:cNvPr id="4" name="TextBox 3">
            <a:extLst>
              <a:ext uri="{FF2B5EF4-FFF2-40B4-BE49-F238E27FC236}">
                <a16:creationId xmlns:a16="http://schemas.microsoft.com/office/drawing/2014/main" id="{102836A4-D63B-4FE1-8289-F335FACBE539}"/>
              </a:ext>
            </a:extLst>
          </p:cNvPr>
          <p:cNvSpPr txBox="1"/>
          <p:nvPr/>
        </p:nvSpPr>
        <p:spPr>
          <a:xfrm>
            <a:off x="7907588" y="5570660"/>
            <a:ext cx="3742543" cy="646331"/>
          </a:xfrm>
          <a:prstGeom prst="rect">
            <a:avLst/>
          </a:prstGeom>
          <a:solidFill>
            <a:schemeClr val="accent1">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Respondents are 80% Female and 51% are between 25 and 35 years old</a:t>
            </a:r>
            <a:endParaRPr lang="en-US"/>
          </a:p>
        </p:txBody>
      </p:sp>
    </p:spTree>
    <p:extLst>
      <p:ext uri="{BB962C8B-B14F-4D97-AF65-F5344CB8AC3E}">
        <p14:creationId xmlns:p14="http://schemas.microsoft.com/office/powerpoint/2010/main" val="239156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62B06-971D-4DCE-84EF-BD9DCF9DA169}"/>
              </a:ext>
            </a:extLst>
          </p:cNvPr>
          <p:cNvSpPr>
            <a:spLocks noGrp="1"/>
          </p:cNvSpPr>
          <p:nvPr>
            <p:ph type="title"/>
          </p:nvPr>
        </p:nvSpPr>
        <p:spPr>
          <a:xfrm>
            <a:off x="114183" y="379475"/>
            <a:ext cx="11967913" cy="1554480"/>
          </a:xfrm>
        </p:spPr>
        <p:txBody>
          <a:bodyPr anchor="ctr">
            <a:normAutofit/>
          </a:bodyPr>
          <a:lstStyle/>
          <a:p>
            <a:r>
              <a:rPr lang="en-US" sz="5300">
                <a:solidFill>
                  <a:schemeClr val="bg1"/>
                </a:solidFill>
              </a:rPr>
              <a:t>Weakness: Lack of Profitability &amp; Loyalty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8F56C338-113D-41EF-8EF7-67C1F12B1ECC}"/>
              </a:ext>
            </a:extLst>
          </p:cNvPr>
          <p:cNvSpPr txBox="1"/>
          <p:nvPr/>
        </p:nvSpPr>
        <p:spPr>
          <a:xfrm>
            <a:off x="116735" y="2396704"/>
            <a:ext cx="6665877" cy="233910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High Customer Acquistion Cost &amp; Lack of Profitability</a:t>
            </a:r>
          </a:p>
          <a:p>
            <a:pPr marL="285750" indent="-285750">
              <a:buFont typeface="Arial"/>
              <a:buChar char="•"/>
            </a:pPr>
            <a:r>
              <a:rPr lang="en-US" sz="1600"/>
              <a:t>Since there are many competitors sharing the same market space, </a:t>
            </a:r>
            <a:r>
              <a:rPr lang="en-US" sz="1600" err="1"/>
              <a:t>DoorDash</a:t>
            </a:r>
            <a:r>
              <a:rPr lang="en-US" sz="1600"/>
              <a:t> is constantly trying to convince users to choose their service over rivals. </a:t>
            </a:r>
            <a:endParaRPr lang="en-US" sz="1600">
              <a:ea typeface="+mn-lt"/>
              <a:cs typeface="+mn-lt"/>
            </a:endParaRPr>
          </a:p>
          <a:p>
            <a:pPr marL="285750" indent="-285750">
              <a:buFont typeface="Arial"/>
              <a:buChar char="•"/>
            </a:pPr>
            <a:r>
              <a:rPr lang="en-US" sz="1600">
                <a:ea typeface="+mn-lt"/>
                <a:cs typeface="+mn-lt"/>
              </a:rPr>
              <a:t>The company is spending a vast majority of their sales on marketing and promotions. In Q3 of 2020, </a:t>
            </a:r>
            <a:r>
              <a:rPr lang="en-US" sz="1600" err="1">
                <a:ea typeface="+mn-lt"/>
                <a:cs typeface="+mn-lt"/>
              </a:rPr>
              <a:t>DoorDash</a:t>
            </a:r>
            <a:r>
              <a:rPr lang="en-US" sz="1600">
                <a:ea typeface="+mn-lt"/>
                <a:cs typeface="+mn-lt"/>
              </a:rPr>
              <a:t> paid $290 million or 33% of revenues in marketing expenses. </a:t>
            </a:r>
          </a:p>
          <a:p>
            <a:pPr marL="285750" indent="-285750">
              <a:buFont typeface="Arial"/>
              <a:buChar char="•"/>
            </a:pPr>
            <a:r>
              <a:rPr lang="en-US" sz="1600" err="1">
                <a:ea typeface="+mn-lt"/>
                <a:cs typeface="+mn-lt"/>
              </a:rPr>
              <a:t>DoorDash</a:t>
            </a:r>
            <a:r>
              <a:rPr lang="en-US" sz="1600">
                <a:ea typeface="+mn-lt"/>
                <a:cs typeface="+mn-lt"/>
              </a:rPr>
              <a:t> has never generated a profit with the exception of Q2 of 2020. </a:t>
            </a:r>
            <a:endParaRPr lang="en-US" sz="1600"/>
          </a:p>
        </p:txBody>
      </p:sp>
      <p:pic>
        <p:nvPicPr>
          <p:cNvPr id="11" name="Picture 12" descr="Chart, pie chart&#10;&#10;Description automatically generated">
            <a:extLst>
              <a:ext uri="{FF2B5EF4-FFF2-40B4-BE49-F238E27FC236}">
                <a16:creationId xmlns:a16="http://schemas.microsoft.com/office/drawing/2014/main" id="{65A794CB-7C84-4B9D-A515-73D12FCF124C}"/>
              </a:ext>
            </a:extLst>
          </p:cNvPr>
          <p:cNvPicPr>
            <a:picLocks noChangeAspect="1"/>
          </p:cNvPicPr>
          <p:nvPr/>
        </p:nvPicPr>
        <p:blipFill>
          <a:blip r:embed="rId3"/>
          <a:stretch>
            <a:fillRect/>
          </a:stretch>
        </p:blipFill>
        <p:spPr>
          <a:xfrm>
            <a:off x="7806805" y="3986124"/>
            <a:ext cx="3863009" cy="2777809"/>
          </a:xfrm>
          <a:prstGeom prst="rect">
            <a:avLst/>
          </a:prstGeom>
        </p:spPr>
      </p:pic>
      <p:sp>
        <p:nvSpPr>
          <p:cNvPr id="13" name="TextBox 12">
            <a:extLst>
              <a:ext uri="{FF2B5EF4-FFF2-40B4-BE49-F238E27FC236}">
                <a16:creationId xmlns:a16="http://schemas.microsoft.com/office/drawing/2014/main" id="{E838B86F-A0E9-4DAB-B7DE-A28A759A0FF0}"/>
              </a:ext>
            </a:extLst>
          </p:cNvPr>
          <p:cNvSpPr txBox="1"/>
          <p:nvPr/>
        </p:nvSpPr>
        <p:spPr>
          <a:xfrm>
            <a:off x="7770564" y="2398041"/>
            <a:ext cx="4083377" cy="1477328"/>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Cost and restaurant choices were what survey respondents identified as the two most important attributes when choosing a food delivery service. </a:t>
            </a:r>
          </a:p>
        </p:txBody>
      </p:sp>
      <p:sp>
        <p:nvSpPr>
          <p:cNvPr id="6" name="TextBox 5">
            <a:extLst>
              <a:ext uri="{FF2B5EF4-FFF2-40B4-BE49-F238E27FC236}">
                <a16:creationId xmlns:a16="http://schemas.microsoft.com/office/drawing/2014/main" id="{CC8FAC81-6998-49BE-877F-90DCE387D942}"/>
              </a:ext>
            </a:extLst>
          </p:cNvPr>
          <p:cNvSpPr txBox="1"/>
          <p:nvPr/>
        </p:nvSpPr>
        <p:spPr>
          <a:xfrm>
            <a:off x="106532" y="4794629"/>
            <a:ext cx="7475203"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Lack of Loyalty</a:t>
            </a:r>
          </a:p>
          <a:p>
            <a:pPr marL="285750" indent="-285750">
              <a:buFont typeface="Arial"/>
              <a:buChar char="•"/>
            </a:pPr>
            <a:r>
              <a:rPr lang="en-US" sz="1600"/>
              <a:t>Customers are not loyal to a particular food delivery brand</a:t>
            </a:r>
          </a:p>
          <a:p>
            <a:pPr marL="742950" lvl="1" indent="-285750">
              <a:buFont typeface="Courier New"/>
              <a:buChar char="o"/>
            </a:pPr>
            <a:r>
              <a:rPr lang="en-US" sz="1600"/>
              <a:t>The average 6-month customer return rate amongst all delivery platforms is 21%</a:t>
            </a:r>
          </a:p>
          <a:p>
            <a:pPr marL="742950" lvl="1" indent="-285750">
              <a:buFont typeface="Courier New"/>
              <a:buChar char="o"/>
            </a:pPr>
            <a:r>
              <a:rPr lang="en-US" sz="1600"/>
              <a:t>In the first quarter of 2021, 25% of </a:t>
            </a:r>
            <a:r>
              <a:rPr lang="en-US" sz="1600" err="1"/>
              <a:t>DoorDash</a:t>
            </a:r>
            <a:r>
              <a:rPr lang="en-US" sz="1600"/>
              <a:t> customers also used </a:t>
            </a:r>
            <a:r>
              <a:rPr lang="en-US" sz="1600" err="1"/>
              <a:t>GrubHub</a:t>
            </a:r>
            <a:endParaRPr lang="en-US" sz="1600"/>
          </a:p>
          <a:p>
            <a:pPr marL="742950" lvl="1" indent="-285750">
              <a:buFont typeface="Courier New"/>
              <a:buChar char="o"/>
            </a:pPr>
            <a:r>
              <a:rPr lang="en-US" sz="1600"/>
              <a:t>Customers have the power of choice</a:t>
            </a:r>
          </a:p>
          <a:p>
            <a:pPr lvl="1"/>
            <a:endParaRPr lang="en-US"/>
          </a:p>
        </p:txBody>
      </p:sp>
    </p:spTree>
    <p:extLst>
      <p:ext uri="{BB962C8B-B14F-4D97-AF65-F5344CB8AC3E}">
        <p14:creationId xmlns:p14="http://schemas.microsoft.com/office/powerpoint/2010/main" val="145328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60">
          <a:fgClr>
            <a:schemeClr val="bg1"/>
          </a:fgClr>
          <a:bgClr>
            <a:schemeClr val="bg2"/>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28CE46-D93C-4AAF-B412-A165AEF77719}"/>
              </a:ext>
            </a:extLst>
          </p:cNvPr>
          <p:cNvSpPr>
            <a:spLocks noGrp="1"/>
          </p:cNvSpPr>
          <p:nvPr>
            <p:ph type="title"/>
          </p:nvPr>
        </p:nvSpPr>
        <p:spPr>
          <a:xfrm>
            <a:off x="0" y="200436"/>
            <a:ext cx="12191999" cy="1314856"/>
          </a:xfrm>
          <a:solidFill>
            <a:schemeClr val="tx1"/>
          </a:solidFill>
        </p:spPr>
        <p:txBody>
          <a:bodyPr>
            <a:normAutofit/>
          </a:bodyPr>
          <a:lstStyle/>
          <a:p>
            <a:pPr algn="ctr"/>
            <a:r>
              <a:rPr lang="en-US" sz="4000">
                <a:solidFill>
                  <a:schemeClr val="bg1"/>
                </a:solidFill>
              </a:rPr>
              <a:t>Threat: Local Competition. Suppliers Capitalize on a Growing Customer Segment</a:t>
            </a:r>
          </a:p>
        </p:txBody>
      </p:sp>
      <p:sp>
        <p:nvSpPr>
          <p:cNvPr id="5" name="Content Placeholder 4">
            <a:extLst>
              <a:ext uri="{FF2B5EF4-FFF2-40B4-BE49-F238E27FC236}">
                <a16:creationId xmlns:a16="http://schemas.microsoft.com/office/drawing/2014/main" id="{B6748FE3-2483-411B-B0A3-1BCE932F2ACD}"/>
              </a:ext>
            </a:extLst>
          </p:cNvPr>
          <p:cNvSpPr>
            <a:spLocks noGrp="1"/>
          </p:cNvSpPr>
          <p:nvPr>
            <p:ph sz="half" idx="1"/>
          </p:nvPr>
        </p:nvSpPr>
        <p:spPr>
          <a:xfrm>
            <a:off x="-7351" y="1619794"/>
            <a:ext cx="12187003" cy="2024743"/>
          </a:xfrm>
        </p:spPr>
        <p:txBody>
          <a:bodyPr vert="horz" lIns="91440" tIns="45720" rIns="91440" bIns="45720" numCol="4" spcCol="548640" rtlCol="0" anchor="t">
            <a:noAutofit/>
          </a:bodyPr>
          <a:lstStyle/>
          <a:p>
            <a:r>
              <a:rPr kumimoji="0" lang="en-US" altLang="en-US" sz="1200" b="0" i="0" strike="noStrike" cap="none" normalizeH="0" baseline="0">
                <a:ln>
                  <a:noFill/>
                </a:ln>
                <a:effectLst/>
              </a:rPr>
              <a:t>70% of consumers say they’d rather order directly from a restaurant, preferring that their money goes straight to the restaurant and not a third party (</a:t>
            </a:r>
            <a:r>
              <a:rPr kumimoji="0" lang="en-US" altLang="en-US" sz="1200" b="0" i="0" strike="noStrike" cap="none" normalizeH="0" baseline="0" err="1">
                <a:ln>
                  <a:noFill/>
                </a:ln>
                <a:effectLst/>
              </a:rPr>
              <a:t>Upserve</a:t>
            </a:r>
            <a:r>
              <a:rPr kumimoji="0" lang="en-US" altLang="en-US" sz="1200" b="0" i="0" strike="noStrike" cap="none" normalizeH="0" baseline="0">
                <a:ln>
                  <a:noFill/>
                </a:ln>
                <a:effectLst/>
              </a:rPr>
              <a:t>, 2021)</a:t>
            </a:r>
          </a:p>
          <a:p>
            <a:r>
              <a:rPr lang="en-US" sz="1200"/>
              <a:t>68% of consumers say they are more likely to purchase takeout from a restaurant than before covid. Even after dine-in fully returns, they will do more pickup orders directly from restaurants post pandemic than they did pre pandemic. (NRA survey)</a:t>
            </a:r>
            <a:endParaRPr kumimoji="0" lang="en-US" altLang="en-US" sz="1200" b="0" i="0" strike="noStrike" cap="none" normalizeH="0" baseline="0">
              <a:ln>
                <a:noFill/>
              </a:ln>
              <a:effectLst/>
            </a:endParaRPr>
          </a:p>
          <a:p>
            <a:r>
              <a:rPr lang="en-US" sz="1200"/>
              <a:t>From March-May 2020, over 60% of people ordering food through a website or app did so directly through a restaurant vs through a 3</a:t>
            </a:r>
            <a:r>
              <a:rPr lang="en-US" sz="1200" baseline="30000"/>
              <a:t>rd</a:t>
            </a:r>
            <a:r>
              <a:rPr lang="en-US" sz="1200"/>
              <a:t> party service (</a:t>
            </a:r>
            <a:r>
              <a:rPr lang="en-US" sz="1200" err="1"/>
              <a:t>Stratista</a:t>
            </a:r>
            <a:r>
              <a:rPr lang="en-US" sz="1200"/>
              <a:t>, 2020)</a:t>
            </a:r>
            <a:endParaRPr lang="en-US" sz="1200">
              <a:cs typeface="Calibri"/>
            </a:endParaRPr>
          </a:p>
          <a:p>
            <a:r>
              <a:rPr lang="en-US" sz="1200"/>
              <a:t>The 333 Metro Richmond residents who were surveyed showed a similar preference for local with 41.1% choosing curbside pickup and 21% choosing a local delivery company.</a:t>
            </a:r>
            <a:endParaRPr lang="en-US" sz="1200">
              <a:cs typeface="Calibri"/>
            </a:endParaRPr>
          </a:p>
          <a:p>
            <a:endParaRPr lang="en-US" sz="1200"/>
          </a:p>
          <a:p>
            <a:r>
              <a:rPr lang="en-US" sz="1200"/>
              <a:t>Percentage of restaurants that added curbside pickup in 2020 (NRA):</a:t>
            </a:r>
            <a:endParaRPr lang="en-US" sz="1200">
              <a:cs typeface="Calibri"/>
            </a:endParaRPr>
          </a:p>
          <a:p>
            <a:pPr marL="628650" lvl="1" indent="-171450">
              <a:buFont typeface="Arial" panose="020B0604020202020204" pitchFamily="34" charset="0"/>
              <a:buChar char="•"/>
            </a:pPr>
            <a:r>
              <a:rPr lang="en-US" sz="1200"/>
              <a:t>Family Dining: 78%</a:t>
            </a:r>
            <a:endParaRPr lang="en-US" sz="1200">
              <a:cs typeface="Calibri"/>
            </a:endParaRPr>
          </a:p>
          <a:p>
            <a:pPr marL="628650" lvl="1" indent="-171450">
              <a:buFont typeface="Arial" panose="020B0604020202020204" pitchFamily="34" charset="0"/>
              <a:buChar char="•"/>
            </a:pPr>
            <a:r>
              <a:rPr lang="en-US" sz="1200"/>
              <a:t>Casual Dining: 73%</a:t>
            </a:r>
            <a:endParaRPr lang="en-US" sz="1200">
              <a:cs typeface="Calibri"/>
            </a:endParaRPr>
          </a:p>
          <a:p>
            <a:pPr marL="628650" lvl="1" indent="-171450">
              <a:buFont typeface="Arial" panose="020B0604020202020204" pitchFamily="34" charset="0"/>
              <a:buChar char="•"/>
            </a:pPr>
            <a:r>
              <a:rPr lang="en-US" sz="1200"/>
              <a:t>Fine Dining: 81%	</a:t>
            </a:r>
            <a:endParaRPr lang="en-US" sz="1200">
              <a:cs typeface="Calibri"/>
            </a:endParaRPr>
          </a:p>
          <a:p>
            <a:pPr marL="628650" lvl="1" indent="-171450">
              <a:buFont typeface="Arial" panose="020B0604020202020204" pitchFamily="34" charset="0"/>
              <a:buChar char="•"/>
            </a:pPr>
            <a:r>
              <a:rPr lang="en-US" sz="1200"/>
              <a:t>Quick Service: 58%</a:t>
            </a:r>
            <a:endParaRPr lang="en-US" sz="1200">
              <a:cs typeface="Calibri"/>
            </a:endParaRPr>
          </a:p>
          <a:p>
            <a:pPr marL="628650" lvl="1" indent="-171450">
              <a:buFont typeface="Arial" panose="020B0604020202020204" pitchFamily="34" charset="0"/>
              <a:buChar char="•"/>
            </a:pPr>
            <a:r>
              <a:rPr lang="en-US" sz="1200"/>
              <a:t>Fast Casual: 77%</a:t>
            </a:r>
            <a:endParaRPr lang="en-US" sz="1200">
              <a:cs typeface="Calibri"/>
            </a:endParaRPr>
          </a:p>
          <a:p>
            <a:pPr marL="628650" lvl="1" indent="-171450">
              <a:buFont typeface="Arial" panose="020B0604020202020204" pitchFamily="34" charset="0"/>
              <a:buChar char="•"/>
            </a:pPr>
            <a:r>
              <a:rPr lang="en-US" sz="1200"/>
              <a:t>Coffee &amp; Snack: 64%</a:t>
            </a:r>
          </a:p>
          <a:p>
            <a:r>
              <a:rPr lang="en-US" sz="1200">
                <a:ea typeface="+mn-lt"/>
                <a:cs typeface="+mn-lt"/>
              </a:rPr>
              <a:t>About ~40% added online ordering </a:t>
            </a:r>
          </a:p>
          <a:p>
            <a:pPr marL="171450" indent="-171450"/>
            <a:r>
              <a:rPr lang="en-US" sz="1200"/>
              <a:t>Top Reasons  to Prefer Curbside?</a:t>
            </a:r>
            <a:endParaRPr lang="en-US"/>
          </a:p>
          <a:p>
            <a:pPr marL="628650" lvl="1" indent="-171450"/>
            <a:r>
              <a:rPr lang="en-US" sz="1200"/>
              <a:t>Less Fees/Cheaper – 76</a:t>
            </a:r>
          </a:p>
          <a:p>
            <a:pPr marL="628650" lvl="1" indent="-171450"/>
            <a:r>
              <a:rPr lang="en-US" sz="1200"/>
              <a:t>Better for Restaurants – 47</a:t>
            </a:r>
          </a:p>
          <a:p>
            <a:pPr marL="628650" lvl="1" indent="-171450"/>
            <a:r>
              <a:rPr lang="en-US" sz="1200"/>
              <a:t>Quicker – 25</a:t>
            </a:r>
          </a:p>
          <a:p>
            <a:pPr marL="628650" lvl="1" indent="-171450"/>
            <a:r>
              <a:rPr lang="en-US" sz="1200"/>
              <a:t>Food Quality/Temperature – 15</a:t>
            </a:r>
          </a:p>
          <a:p>
            <a:pPr marL="628650" lvl="1" indent="-171450"/>
            <a:r>
              <a:rPr lang="en-US" sz="1200"/>
              <a:t>Don't Trust 3rd Party – 7</a:t>
            </a:r>
            <a:endParaRPr lang="en-US" sz="1200">
              <a:cs typeface="Calibri"/>
            </a:endParaRPr>
          </a:p>
          <a:p>
            <a:pPr marL="628650" lvl="1" indent="-171450"/>
            <a:r>
              <a:rPr lang="en-US" sz="1200"/>
              <a:t>Easy – 6</a:t>
            </a:r>
            <a:endParaRPr lang="en-US" sz="1200">
              <a:cs typeface="Calibri"/>
            </a:endParaRPr>
          </a:p>
          <a:p>
            <a:pPr marL="628650" lvl="1" indent="-171450"/>
            <a:r>
              <a:rPr lang="en-US" sz="1200"/>
              <a:t>Better Service – 6</a:t>
            </a:r>
          </a:p>
          <a:p>
            <a:pPr marL="628650" lvl="1" indent="-171450"/>
            <a:r>
              <a:rPr lang="en-US" sz="1200"/>
              <a:t>Less Contact – 6</a:t>
            </a:r>
          </a:p>
        </p:txBody>
      </p:sp>
      <p:pic>
        <p:nvPicPr>
          <p:cNvPr id="42" name="Content Placeholder 41">
            <a:extLst>
              <a:ext uri="{FF2B5EF4-FFF2-40B4-BE49-F238E27FC236}">
                <a16:creationId xmlns:a16="http://schemas.microsoft.com/office/drawing/2014/main" id="{B300BFF7-E808-4AF4-BEA3-0B52496BD8C9}"/>
              </a:ext>
            </a:extLst>
          </p:cNvPr>
          <p:cNvPicPr>
            <a:picLocks noGrp="1" noChangeAspect="1"/>
          </p:cNvPicPr>
          <p:nvPr>
            <p:ph sz="half" idx="2"/>
          </p:nvPr>
        </p:nvPicPr>
        <p:blipFill>
          <a:blip r:embed="rId3"/>
          <a:stretch>
            <a:fillRect/>
          </a:stretch>
        </p:blipFill>
        <p:spPr>
          <a:xfrm>
            <a:off x="1003471" y="3889732"/>
            <a:ext cx="4389500" cy="2859272"/>
          </a:xfrm>
          <a:prstGeom prst="rect">
            <a:avLst/>
          </a:prstGeom>
          <a:ln>
            <a:noFill/>
          </a:ln>
          <a:effectLst>
            <a:outerShdw blurRad="190500" algn="tl" rotWithShape="0">
              <a:srgbClr val="000000">
                <a:alpha val="70000"/>
              </a:srgbClr>
            </a:outerShdw>
          </a:effectLst>
        </p:spPr>
      </p:pic>
      <p:graphicFrame>
        <p:nvGraphicFramePr>
          <p:cNvPr id="6" name="Chart 5">
            <a:extLst>
              <a:ext uri="{FF2B5EF4-FFF2-40B4-BE49-F238E27FC236}">
                <a16:creationId xmlns:a16="http://schemas.microsoft.com/office/drawing/2014/main" id="{CCEBC07E-34B1-49BD-BBBE-D3CE22539A3D}"/>
              </a:ext>
            </a:extLst>
          </p:cNvPr>
          <p:cNvGraphicFramePr/>
          <p:nvPr/>
        </p:nvGraphicFramePr>
        <p:xfrm>
          <a:off x="6799031" y="3889732"/>
          <a:ext cx="4554769" cy="28592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5819743"/>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5207</Words>
  <Application>Microsoft Office PowerPoint</Application>
  <PresentationFormat>Widescreen</PresentationFormat>
  <Paragraphs>335</Paragraphs>
  <Slides>15</Slides>
  <Notes>13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15</vt:i4>
      </vt:variant>
    </vt:vector>
  </HeadingPairs>
  <TitlesOfParts>
    <vt:vector size="29" baseType="lpstr">
      <vt:lpstr>Amasis MT Pro</vt:lpstr>
      <vt:lpstr>Arial</vt:lpstr>
      <vt:lpstr>Arial,Sans-Serif</vt:lpstr>
      <vt:lpstr>Avenir Next LT Pro</vt:lpstr>
      <vt:lpstr>Avenir Next LT Pro (Body)</vt:lpstr>
      <vt:lpstr>Calibri</vt:lpstr>
      <vt:lpstr>Calibri Light</vt:lpstr>
      <vt:lpstr>charter</vt:lpstr>
      <vt:lpstr>Courier New</vt:lpstr>
      <vt:lpstr>Sitka Banner</vt:lpstr>
      <vt:lpstr>Times New Roman</vt:lpstr>
      <vt:lpstr>Wingdings</vt:lpstr>
      <vt:lpstr>HeadlinesVTI</vt:lpstr>
      <vt:lpstr>Office Theme</vt:lpstr>
      <vt:lpstr>Environmental Assessment</vt:lpstr>
      <vt:lpstr>History</vt:lpstr>
      <vt:lpstr>PowerPoint Presentation</vt:lpstr>
      <vt:lpstr>Financial Assessment</vt:lpstr>
      <vt:lpstr>Performance Assessment </vt:lpstr>
      <vt:lpstr>SWOT Analysis- DoorDash</vt:lpstr>
      <vt:lpstr>Primary Research: Survey</vt:lpstr>
      <vt:lpstr>Weakness: Lack of Profitability &amp; Loyalty</vt:lpstr>
      <vt:lpstr>Threat: Local Competition. Suppliers Capitalize on a Growing Customer Segment</vt:lpstr>
      <vt:lpstr>Threat: Local Competition. New Competition from Local Delivery Services</vt:lpstr>
      <vt:lpstr>Opportunity: Growth &amp; Diversification</vt:lpstr>
      <vt:lpstr>Opportunity: Growth &amp; Diversification</vt:lpstr>
      <vt:lpstr>Opportunity: Innovation through Autonomous Delivery</vt:lpstr>
      <vt:lpstr>Loyalty &amp; Profitability Local Competition Growth &amp; Diversification Innovation through Autonomous Delivery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Bryce Bowles</cp:lastModifiedBy>
  <cp:revision>1</cp:revision>
  <dcterms:created xsi:type="dcterms:W3CDTF">2021-06-14T01:42:51Z</dcterms:created>
  <dcterms:modified xsi:type="dcterms:W3CDTF">2021-06-24T20:59:24Z</dcterms:modified>
</cp:coreProperties>
</file>