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9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AC98D-74CA-4EA0-A744-C0EBA5AD47AC}" v="29" dt="2020-04-06T22:31:1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Bowles" userId="b74c7f7e-deea-4fec-b462-e807c24e05c8" providerId="ADAL" clId="{E17AC98D-74CA-4EA0-A744-C0EBA5AD47AC}"/>
    <pc:docChg chg="undo redo custSel addSld modSld">
      <pc:chgData name="Bryce Bowles" userId="b74c7f7e-deea-4fec-b462-e807c24e05c8" providerId="ADAL" clId="{E17AC98D-74CA-4EA0-A744-C0EBA5AD47AC}" dt="2020-04-06T22:31:51.898" v="163" actId="1076"/>
      <pc:docMkLst>
        <pc:docMk/>
      </pc:docMkLst>
      <pc:sldChg chg="modSp">
        <pc:chgData name="Bryce Bowles" userId="b74c7f7e-deea-4fec-b462-e807c24e05c8" providerId="ADAL" clId="{E17AC98D-74CA-4EA0-A744-C0EBA5AD47AC}" dt="2020-04-06T22:01:27.592" v="5" actId="27636"/>
        <pc:sldMkLst>
          <pc:docMk/>
          <pc:sldMk cId="3394843287" sldId="256"/>
        </pc:sldMkLst>
        <pc:spChg chg="mod">
          <ac:chgData name="Bryce Bowles" userId="b74c7f7e-deea-4fec-b462-e807c24e05c8" providerId="ADAL" clId="{E17AC98D-74CA-4EA0-A744-C0EBA5AD47AC}" dt="2020-04-06T22:01:27.592" v="5" actId="27636"/>
          <ac:spMkLst>
            <pc:docMk/>
            <pc:sldMk cId="3394843287" sldId="256"/>
            <ac:spMk id="3" creationId="{40644763-C917-4F05-BAC3-2B68B5E8C6BE}"/>
          </ac:spMkLst>
        </pc:spChg>
      </pc:sldChg>
      <pc:sldChg chg="addSp delSp modSp delDesignElem">
        <pc:chgData name="Bryce Bowles" userId="b74c7f7e-deea-4fec-b462-e807c24e05c8" providerId="ADAL" clId="{E17AC98D-74CA-4EA0-A744-C0EBA5AD47AC}" dt="2020-04-06T22:31:43.320" v="162" actId="14100"/>
        <pc:sldMkLst>
          <pc:docMk/>
          <pc:sldMk cId="875366902" sldId="257"/>
        </pc:sldMkLst>
        <pc:spChg chg="add del mod">
          <ac:chgData name="Bryce Bowles" userId="b74c7f7e-deea-4fec-b462-e807c24e05c8" providerId="ADAL" clId="{E17AC98D-74CA-4EA0-A744-C0EBA5AD47AC}" dt="2020-04-06T22:31:23.837" v="160" actId="478"/>
          <ac:spMkLst>
            <pc:docMk/>
            <pc:sldMk cId="875366902" sldId="257"/>
            <ac:spMk id="9" creationId="{093CFA0E-CDA8-4F3B-A6D0-A8D6B2AC2325}"/>
          </ac:spMkLst>
        </pc:spChg>
        <pc:spChg chg="del">
          <ac:chgData name="Bryce Bowles" userId="b74c7f7e-deea-4fec-b462-e807c24e05c8" providerId="ADAL" clId="{E17AC98D-74CA-4EA0-A744-C0EBA5AD47AC}" dt="2020-04-06T22:01:13.600" v="3"/>
          <ac:spMkLst>
            <pc:docMk/>
            <pc:sldMk cId="875366902" sldId="257"/>
            <ac:spMk id="10" creationId="{6FF0F0B8-5B06-4174-9742-1FD7ABE712A7}"/>
          </ac:spMkLst>
        </pc:spChg>
        <pc:spChg chg="add mod">
          <ac:chgData name="Bryce Bowles" userId="b74c7f7e-deea-4fec-b462-e807c24e05c8" providerId="ADAL" clId="{E17AC98D-74CA-4EA0-A744-C0EBA5AD47AC}" dt="2020-04-06T22:31:10.562" v="157" actId="478"/>
          <ac:spMkLst>
            <pc:docMk/>
            <pc:sldMk cId="875366902" sldId="257"/>
            <ac:spMk id="13" creationId="{4F34F9C1-D31A-4C2B-9401-B64BFDDF8AD4}"/>
          </ac:spMkLst>
        </pc:spChg>
        <pc:spChg chg="add mod">
          <ac:chgData name="Bryce Bowles" userId="b74c7f7e-deea-4fec-b462-e807c24e05c8" providerId="ADAL" clId="{E17AC98D-74CA-4EA0-A744-C0EBA5AD47AC}" dt="2020-04-06T22:05:50.606" v="96" actId="20577"/>
          <ac:spMkLst>
            <pc:docMk/>
            <pc:sldMk cId="875366902" sldId="257"/>
            <ac:spMk id="19" creationId="{E79D9688-69F7-430E-A5C5-8856E065D264}"/>
          </ac:spMkLst>
        </pc:spChg>
        <pc:picChg chg="del mod">
          <ac:chgData name="Bryce Bowles" userId="b74c7f7e-deea-4fec-b462-e807c24e05c8" providerId="ADAL" clId="{E17AC98D-74CA-4EA0-A744-C0EBA5AD47AC}" dt="2020-04-06T22:31:10.562" v="157" actId="478"/>
          <ac:picMkLst>
            <pc:docMk/>
            <pc:sldMk cId="875366902" sldId="257"/>
            <ac:picMk id="8" creationId="{871A8C1C-C39C-4272-ADDE-05E5A983D2DB}"/>
          </ac:picMkLst>
        </pc:picChg>
        <pc:picChg chg="add mod">
          <ac:chgData name="Bryce Bowles" userId="b74c7f7e-deea-4fec-b462-e807c24e05c8" providerId="ADAL" clId="{E17AC98D-74CA-4EA0-A744-C0EBA5AD47AC}" dt="2020-04-06T22:31:43.320" v="162" actId="14100"/>
          <ac:picMkLst>
            <pc:docMk/>
            <pc:sldMk cId="875366902" sldId="257"/>
            <ac:picMk id="15" creationId="{1A68E785-5AAA-469F-97BD-EDF088E6600D}"/>
          </ac:picMkLst>
        </pc:picChg>
      </pc:sldChg>
      <pc:sldChg chg="addSp delSp modSp delDesignElem">
        <pc:chgData name="Bryce Bowles" userId="b74c7f7e-deea-4fec-b462-e807c24e05c8" providerId="ADAL" clId="{E17AC98D-74CA-4EA0-A744-C0EBA5AD47AC}" dt="2020-04-06T22:04:53.494" v="80"/>
        <pc:sldMkLst>
          <pc:docMk/>
          <pc:sldMk cId="3277088788" sldId="258"/>
        </pc:sldMkLst>
        <pc:spChg chg="del">
          <ac:chgData name="Bryce Bowles" userId="b74c7f7e-deea-4fec-b462-e807c24e05c8" providerId="ADAL" clId="{E17AC98D-74CA-4EA0-A744-C0EBA5AD47AC}" dt="2020-04-06T22:01:13.600" v="3"/>
          <ac:spMkLst>
            <pc:docMk/>
            <pc:sldMk cId="3277088788" sldId="258"/>
            <ac:spMk id="10" creationId="{6FF0F0B8-5B06-4174-9742-1FD7ABE712A7}"/>
          </ac:spMkLst>
        </pc:spChg>
        <pc:spChg chg="add mod">
          <ac:chgData name="Bryce Bowles" userId="b74c7f7e-deea-4fec-b462-e807c24e05c8" providerId="ADAL" clId="{E17AC98D-74CA-4EA0-A744-C0EBA5AD47AC}" dt="2020-04-06T22:04:53.494" v="80"/>
          <ac:spMkLst>
            <pc:docMk/>
            <pc:sldMk cId="3277088788" sldId="258"/>
            <ac:spMk id="11" creationId="{6BBCE0DC-3A9D-49E4-8FCC-91263F8E24D4}"/>
          </ac:spMkLst>
        </pc:spChg>
        <pc:picChg chg="mod">
          <ac:chgData name="Bryce Bowles" userId="b74c7f7e-deea-4fec-b462-e807c24e05c8" providerId="ADAL" clId="{E17AC98D-74CA-4EA0-A744-C0EBA5AD47AC}" dt="2020-04-06T22:03:47.014" v="59" actId="1076"/>
          <ac:picMkLst>
            <pc:docMk/>
            <pc:sldMk cId="3277088788" sldId="258"/>
            <ac:picMk id="8" creationId="{A9F112C3-37C5-4A75-BD22-51FF02633BD2}"/>
          </ac:picMkLst>
        </pc:picChg>
      </pc:sldChg>
      <pc:sldChg chg="delSp modSp delDesignElem">
        <pc:chgData name="Bryce Bowles" userId="b74c7f7e-deea-4fec-b462-e807c24e05c8" providerId="ADAL" clId="{E17AC98D-74CA-4EA0-A744-C0EBA5AD47AC}" dt="2020-04-06T22:03:16.802" v="56" actId="20577"/>
        <pc:sldMkLst>
          <pc:docMk/>
          <pc:sldMk cId="1350728458" sldId="259"/>
        </pc:sldMkLst>
        <pc:spChg chg="mod">
          <ac:chgData name="Bryce Bowles" userId="b74c7f7e-deea-4fec-b462-e807c24e05c8" providerId="ADAL" clId="{E17AC98D-74CA-4EA0-A744-C0EBA5AD47AC}" dt="2020-04-06T22:03:16.802" v="56" actId="20577"/>
          <ac:spMkLst>
            <pc:docMk/>
            <pc:sldMk cId="1350728458" sldId="259"/>
            <ac:spMk id="5" creationId="{C7361E32-1A76-416B-BE94-E0553BDB846C}"/>
          </ac:spMkLst>
        </pc:spChg>
        <pc:spChg chg="del">
          <ac:chgData name="Bryce Bowles" userId="b74c7f7e-deea-4fec-b462-e807c24e05c8" providerId="ADAL" clId="{E17AC98D-74CA-4EA0-A744-C0EBA5AD47AC}" dt="2020-04-06T22:01:13.600" v="3"/>
          <ac:spMkLst>
            <pc:docMk/>
            <pc:sldMk cId="1350728458" sldId="259"/>
            <ac:spMk id="9" creationId="{6FF0F0B8-5B06-4174-9742-1FD7ABE712A7}"/>
          </ac:spMkLst>
        </pc:spChg>
      </pc:sldChg>
      <pc:sldChg chg="addSp delSp modSp add">
        <pc:chgData name="Bryce Bowles" userId="b74c7f7e-deea-4fec-b462-e807c24e05c8" providerId="ADAL" clId="{E17AC98D-74CA-4EA0-A744-C0EBA5AD47AC}" dt="2020-04-06T22:31:51.898" v="163" actId="1076"/>
        <pc:sldMkLst>
          <pc:docMk/>
          <pc:sldMk cId="1509304756" sldId="260"/>
        </pc:sldMkLst>
        <pc:spChg chg="mod">
          <ac:chgData name="Bryce Bowles" userId="b74c7f7e-deea-4fec-b462-e807c24e05c8" providerId="ADAL" clId="{E17AC98D-74CA-4EA0-A744-C0EBA5AD47AC}" dt="2020-04-06T22:10:55.295" v="130"/>
          <ac:spMkLst>
            <pc:docMk/>
            <pc:sldMk cId="1509304756" sldId="260"/>
            <ac:spMk id="2" creationId="{58D18AAE-4EBB-455F-9373-57E7F45F8A35}"/>
          </ac:spMkLst>
        </pc:spChg>
        <pc:spChg chg="add del mod">
          <ac:chgData name="Bryce Bowles" userId="b74c7f7e-deea-4fec-b462-e807c24e05c8" providerId="ADAL" clId="{E17AC98D-74CA-4EA0-A744-C0EBA5AD47AC}" dt="2020-04-06T22:20:31.796" v="156" actId="6549"/>
          <ac:spMkLst>
            <pc:docMk/>
            <pc:sldMk cId="1509304756" sldId="260"/>
            <ac:spMk id="3" creationId="{364E8827-9055-47B6-BA82-0F51AABCEC7C}"/>
          </ac:spMkLst>
        </pc:spChg>
        <pc:picChg chg="add del mod">
          <ac:chgData name="Bryce Bowles" userId="b74c7f7e-deea-4fec-b462-e807c24e05c8" providerId="ADAL" clId="{E17AC98D-74CA-4EA0-A744-C0EBA5AD47AC}" dt="2020-04-06T22:09:36.666" v="121"/>
          <ac:picMkLst>
            <pc:docMk/>
            <pc:sldMk cId="1509304756" sldId="260"/>
            <ac:picMk id="4" creationId="{A4DD498E-6945-4AE2-B991-B0034CEFFDF4}"/>
          </ac:picMkLst>
        </pc:picChg>
        <pc:picChg chg="add del mod">
          <ac:chgData name="Bryce Bowles" userId="b74c7f7e-deea-4fec-b462-e807c24e05c8" providerId="ADAL" clId="{E17AC98D-74CA-4EA0-A744-C0EBA5AD47AC}" dt="2020-04-06T22:10:45.355" v="127" actId="478"/>
          <ac:picMkLst>
            <pc:docMk/>
            <pc:sldMk cId="1509304756" sldId="260"/>
            <ac:picMk id="5" creationId="{28EB8A62-1465-427E-A609-FF597443ABC2}"/>
          </ac:picMkLst>
        </pc:picChg>
        <pc:picChg chg="add del mod">
          <ac:chgData name="Bryce Bowles" userId="b74c7f7e-deea-4fec-b462-e807c24e05c8" providerId="ADAL" clId="{E17AC98D-74CA-4EA0-A744-C0EBA5AD47AC}" dt="2020-04-06T22:20:03.326" v="132" actId="478"/>
          <ac:picMkLst>
            <pc:docMk/>
            <pc:sldMk cId="1509304756" sldId="260"/>
            <ac:picMk id="6" creationId="{C90C8879-A072-40B7-A61F-21DEF383A7E0}"/>
          </ac:picMkLst>
        </pc:picChg>
        <pc:picChg chg="add mod">
          <ac:chgData name="Bryce Bowles" userId="b74c7f7e-deea-4fec-b462-e807c24e05c8" providerId="ADAL" clId="{E17AC98D-74CA-4EA0-A744-C0EBA5AD47AC}" dt="2020-04-06T22:31:51.898" v="163" actId="1076"/>
          <ac:picMkLst>
            <pc:docMk/>
            <pc:sldMk cId="1509304756" sldId="260"/>
            <ac:picMk id="7" creationId="{908C641D-A904-47B4-825E-C23F583685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74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3288403F-03E8-4916-A33A-707035666E5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386B876F-744D-45A7-8A03-3D27C818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5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C001-4516-4174-A88D-C9F64B20E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KNIME Flower Species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44763-C917-4F05-BAC3-2B68B5E8C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Bryce Bowles </a:t>
            </a:r>
          </a:p>
          <a:p>
            <a:r>
              <a:rPr lang="en-US" dirty="0"/>
              <a:t>04/06/2020</a:t>
            </a:r>
          </a:p>
        </p:txBody>
      </p:sp>
    </p:spTree>
    <p:extLst>
      <p:ext uri="{BB962C8B-B14F-4D97-AF65-F5344CB8AC3E}">
        <p14:creationId xmlns:p14="http://schemas.microsoft.com/office/powerpoint/2010/main" val="339484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361E32-1A76-416B-BE94-E0553BDB846C}"/>
              </a:ext>
            </a:extLst>
          </p:cNvPr>
          <p:cNvSpPr txBox="1"/>
          <p:nvPr/>
        </p:nvSpPr>
        <p:spPr>
          <a:xfrm>
            <a:off x="9515773" y="860870"/>
            <a:ext cx="227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*Clustering model in KNIME: explaining the flow of the process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739C12-9ED7-4324-8AC0-C9B50118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81" y="405560"/>
            <a:ext cx="8996957" cy="56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F112C3-37C5-4A75-BD22-51FF0263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63" y="378372"/>
            <a:ext cx="9123974" cy="50134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CE0DC-3A9D-49E4-8FCC-91263F8E24D4}"/>
              </a:ext>
            </a:extLst>
          </p:cNvPr>
          <p:cNvSpPr txBox="1"/>
          <p:nvPr/>
        </p:nvSpPr>
        <p:spPr>
          <a:xfrm>
            <a:off x="9547303" y="734747"/>
            <a:ext cx="227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*Clustering model in Tableau: existing flower species or actual clusters </a:t>
            </a:r>
          </a:p>
        </p:txBody>
      </p:sp>
    </p:spTree>
    <p:extLst>
      <p:ext uri="{BB962C8B-B14F-4D97-AF65-F5344CB8AC3E}">
        <p14:creationId xmlns:p14="http://schemas.microsoft.com/office/powerpoint/2010/main" val="327708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79D9688-69F7-430E-A5C5-8856E065D264}"/>
              </a:ext>
            </a:extLst>
          </p:cNvPr>
          <p:cNvSpPr txBox="1"/>
          <p:nvPr/>
        </p:nvSpPr>
        <p:spPr>
          <a:xfrm>
            <a:off x="9547303" y="734747"/>
            <a:ext cx="227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*Clustering model in Tableau: predicted clusters  of flower species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F34F9C1-D31A-4C2B-9401-B64BFDDF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68E785-5AAA-469F-97BD-EDF088E6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51" y="393262"/>
            <a:ext cx="9122038" cy="50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8AAE-4EBB-455F-9373-57E7F45F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8827-9055-47B6-BA82-0F51AABC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predicted vs actual clusters: </a:t>
            </a:r>
          </a:p>
          <a:p>
            <a:r>
              <a:rPr lang="en-US" dirty="0"/>
              <a:t>What is the overall accuracy of the clustering model in this case?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C641D-A904-47B4-825E-C23F5836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75628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04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29355B05507429E9D311D98E8DCFB" ma:contentTypeVersion="13" ma:contentTypeDescription="Create a new document." ma:contentTypeScope="" ma:versionID="20d98fa95155fb49aa98314cec660fff">
  <xsd:schema xmlns:xsd="http://www.w3.org/2001/XMLSchema" xmlns:xs="http://www.w3.org/2001/XMLSchema" xmlns:p="http://schemas.microsoft.com/office/2006/metadata/properties" xmlns:ns3="51279281-d8b5-4bc3-aca5-10d2efb39b86" xmlns:ns4="653d1be3-d303-4421-8bdd-5a0c45789b14" targetNamespace="http://schemas.microsoft.com/office/2006/metadata/properties" ma:root="true" ma:fieldsID="10fcf10d0de13637f34f44c490563368" ns3:_="" ns4:_="">
    <xsd:import namespace="51279281-d8b5-4bc3-aca5-10d2efb39b86"/>
    <xsd:import namespace="653d1be3-d303-4421-8bdd-5a0c45789b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79281-d8b5-4bc3-aca5-10d2efb39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d1be3-d303-4421-8bdd-5a0c45789b1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DEAC1F-35F7-4948-A047-BF180B131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279281-d8b5-4bc3-aca5-10d2efb39b86"/>
    <ds:schemaRef ds:uri="653d1be3-d303-4421-8bdd-5a0c45789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71BFF7-7433-4DF3-B775-8A0BD34CB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4F93F-AF30-4C90-A51C-E436D8387A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55</TotalTime>
  <Words>64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Savon</vt:lpstr>
      <vt:lpstr>KNIME Flower Species Cluster Analysis</vt:lpstr>
      <vt:lpstr>PowerPoint Presentation</vt:lpstr>
      <vt:lpstr>PowerPoint Presentation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KNIME Flower Species Cluster Analysis</dc:title>
  <dc:creator>Bryce Bowles</dc:creator>
  <cp:lastModifiedBy>Bryce Bowles</cp:lastModifiedBy>
  <cp:revision>2</cp:revision>
  <dcterms:created xsi:type="dcterms:W3CDTF">2020-04-06T21:36:48Z</dcterms:created>
  <dcterms:modified xsi:type="dcterms:W3CDTF">2020-04-06T22:32:02Z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0x010100ECA29355B05507429E9D311D98E8DCFB</vt:lpwstr>
  </property>
</Properties>
</file>