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38FE19-7E64-6865-0B5D-DB61F36DBA56}" v="1" dt="2020-03-01T15:40:43.784"/>
    <p1510:client id="{CBBCC4F7-3670-4AE0-A2D0-5A0D8812DB05}" v="27" dt="2020-03-01T16:22:28.673"/>
    <p1510:client id="{CF078FA5-7FC9-47ED-A8F8-2864FA780AD0}" v="8" dt="2020-02-29T20:55:14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ce Bowles" userId="S::bowlesbe@vcu.edu::b74c7f7e-deea-4fec-b462-e807c24e05c8" providerId="AD" clId="Web-{CF078FA5-7FC9-47ED-A8F8-2864FA780AD0}"/>
    <pc:docChg chg="addSld modSld">
      <pc:chgData name="Bryce Bowles" userId="S::bowlesbe@vcu.edu::b74c7f7e-deea-4fec-b462-e807c24e05c8" providerId="AD" clId="Web-{CF078FA5-7FC9-47ED-A8F8-2864FA780AD0}" dt="2020-02-29T20:55:14.492" v="6" actId="1076"/>
      <pc:docMkLst>
        <pc:docMk/>
      </pc:docMkLst>
      <pc:sldChg chg="addSp delSp modSp new">
        <pc:chgData name="Bryce Bowles" userId="S::bowlesbe@vcu.edu::b74c7f7e-deea-4fec-b462-e807c24e05c8" providerId="AD" clId="Web-{CF078FA5-7FC9-47ED-A8F8-2864FA780AD0}" dt="2020-02-29T20:55:14.492" v="6" actId="1076"/>
        <pc:sldMkLst>
          <pc:docMk/>
          <pc:sldMk cId="972583454" sldId="257"/>
        </pc:sldMkLst>
        <pc:spChg chg="del">
          <ac:chgData name="Bryce Bowles" userId="S::bowlesbe@vcu.edu::b74c7f7e-deea-4fec-b462-e807c24e05c8" providerId="AD" clId="Web-{CF078FA5-7FC9-47ED-A8F8-2864FA780AD0}" dt="2020-02-29T20:54:27.930" v="1"/>
          <ac:spMkLst>
            <pc:docMk/>
            <pc:sldMk cId="972583454" sldId="257"/>
            <ac:spMk id="3" creationId="{05F2840E-76A0-4372-878A-AE9270DD27C4}"/>
          </ac:spMkLst>
        </pc:spChg>
        <pc:picChg chg="add mod ord modCrop">
          <ac:chgData name="Bryce Bowles" userId="S::bowlesbe@vcu.edu::b74c7f7e-deea-4fec-b462-e807c24e05c8" providerId="AD" clId="Web-{CF078FA5-7FC9-47ED-A8F8-2864FA780AD0}" dt="2020-02-29T20:55:14.492" v="6" actId="1076"/>
          <ac:picMkLst>
            <pc:docMk/>
            <pc:sldMk cId="972583454" sldId="257"/>
            <ac:picMk id="4" creationId="{19ACB94D-FB2F-4BBA-9C4A-456EA374D833}"/>
          </ac:picMkLst>
        </pc:picChg>
      </pc:sldChg>
    </pc:docChg>
  </pc:docChgLst>
  <pc:docChgLst>
    <pc:chgData name="Bryce Bowles" userId="b74c7f7e-deea-4fec-b462-e807c24e05c8" providerId="ADAL" clId="{CBBCC4F7-3670-4AE0-A2D0-5A0D8812DB05}"/>
    <pc:docChg chg="undo redo custSel mod delSld modSld">
      <pc:chgData name="Bryce Bowles" userId="b74c7f7e-deea-4fec-b462-e807c24e05c8" providerId="ADAL" clId="{CBBCC4F7-3670-4AE0-A2D0-5A0D8812DB05}" dt="2020-03-01T16:27:57.219" v="116" actId="27636"/>
      <pc:docMkLst>
        <pc:docMk/>
      </pc:docMkLst>
      <pc:sldChg chg="del">
        <pc:chgData name="Bryce Bowles" userId="b74c7f7e-deea-4fec-b462-e807c24e05c8" providerId="ADAL" clId="{CBBCC4F7-3670-4AE0-A2D0-5A0D8812DB05}" dt="2020-03-01T16:23:11.155" v="43" actId="47"/>
        <pc:sldMkLst>
          <pc:docMk/>
          <pc:sldMk cId="109857222" sldId="256"/>
        </pc:sldMkLst>
      </pc:sldChg>
      <pc:sldChg chg="addSp delSp modSp mod setBg setClrOvrMap">
        <pc:chgData name="Bryce Bowles" userId="b74c7f7e-deea-4fec-b462-e807c24e05c8" providerId="ADAL" clId="{CBBCC4F7-3670-4AE0-A2D0-5A0D8812DB05}" dt="2020-03-01T16:27:57.219" v="116" actId="27636"/>
        <pc:sldMkLst>
          <pc:docMk/>
          <pc:sldMk cId="972583454" sldId="257"/>
        </pc:sldMkLst>
        <pc:spChg chg="add del mod ord">
          <ac:chgData name="Bryce Bowles" userId="b74c7f7e-deea-4fec-b462-e807c24e05c8" providerId="ADAL" clId="{CBBCC4F7-3670-4AE0-A2D0-5A0D8812DB05}" dt="2020-03-01T16:01:14.534" v="28" actId="26606"/>
          <ac:spMkLst>
            <pc:docMk/>
            <pc:sldMk cId="972583454" sldId="257"/>
            <ac:spMk id="2" creationId="{F744ECAE-6B37-41A1-A356-A6BF09F744CE}"/>
          </ac:spMkLst>
        </pc:spChg>
        <pc:spChg chg="del">
          <ac:chgData name="Bryce Bowles" userId="b74c7f7e-deea-4fec-b462-e807c24e05c8" providerId="ADAL" clId="{CBBCC4F7-3670-4AE0-A2D0-5A0D8812DB05}" dt="2020-03-01T15:58:45.217" v="9" actId="931"/>
          <ac:spMkLst>
            <pc:docMk/>
            <pc:sldMk cId="972583454" sldId="257"/>
            <ac:spMk id="5" creationId="{CCCFC1AD-E6A6-42E2-A956-644340B51085}"/>
          </ac:spMkLst>
        </pc:spChg>
        <pc:spChg chg="add del mod">
          <ac:chgData name="Bryce Bowles" userId="b74c7f7e-deea-4fec-b462-e807c24e05c8" providerId="ADAL" clId="{CBBCC4F7-3670-4AE0-A2D0-5A0D8812DB05}" dt="2020-03-01T16:00:27.728" v="13" actId="931"/>
          <ac:spMkLst>
            <pc:docMk/>
            <pc:sldMk cId="972583454" sldId="257"/>
            <ac:spMk id="8" creationId="{A407EE0A-60BB-4417-8F59-2670B1ADF8C2}"/>
          </ac:spMkLst>
        </pc:spChg>
        <pc:spChg chg="add">
          <ac:chgData name="Bryce Bowles" userId="b74c7f7e-deea-4fec-b462-e807c24e05c8" providerId="ADAL" clId="{CBBCC4F7-3670-4AE0-A2D0-5A0D8812DB05}" dt="2020-03-01T16:01:14.534" v="28" actId="26606"/>
          <ac:spMkLst>
            <pc:docMk/>
            <pc:sldMk cId="972583454" sldId="257"/>
            <ac:spMk id="12" creationId="{F60FCA6E-0894-46CD-BD49-5955A51E0084}"/>
          </ac:spMkLst>
        </pc:spChg>
        <pc:spChg chg="add">
          <ac:chgData name="Bryce Bowles" userId="b74c7f7e-deea-4fec-b462-e807c24e05c8" providerId="ADAL" clId="{CBBCC4F7-3670-4AE0-A2D0-5A0D8812DB05}" dt="2020-03-01T16:01:14.534" v="28" actId="26606"/>
          <ac:spMkLst>
            <pc:docMk/>
            <pc:sldMk cId="972583454" sldId="257"/>
            <ac:spMk id="13" creationId="{E78C6E4B-A1F1-4B6C-97EC-BE997495D6AC}"/>
          </ac:spMkLst>
        </pc:spChg>
        <pc:spChg chg="add del">
          <ac:chgData name="Bryce Bowles" userId="b74c7f7e-deea-4fec-b462-e807c24e05c8" providerId="ADAL" clId="{CBBCC4F7-3670-4AE0-A2D0-5A0D8812DB05}" dt="2020-03-01T16:00:49.416" v="17" actId="26606"/>
          <ac:spMkLst>
            <pc:docMk/>
            <pc:sldMk cId="972583454" sldId="257"/>
            <ac:spMk id="14" creationId="{815E23D6-CD94-4EBF-84E2-51B0A7879448}"/>
          </ac:spMkLst>
        </pc:spChg>
        <pc:spChg chg="add mod">
          <ac:chgData name="Bryce Bowles" userId="b74c7f7e-deea-4fec-b462-e807c24e05c8" providerId="ADAL" clId="{CBBCC4F7-3670-4AE0-A2D0-5A0D8812DB05}" dt="2020-03-01T16:27:57.219" v="116" actId="27636"/>
          <ac:spMkLst>
            <pc:docMk/>
            <pc:sldMk cId="972583454" sldId="257"/>
            <ac:spMk id="15" creationId="{F744ECAE-6B37-41A1-A356-A6BF09F744CE}"/>
          </ac:spMkLst>
        </pc:spChg>
        <pc:spChg chg="add mod">
          <ac:chgData name="Bryce Bowles" userId="b74c7f7e-deea-4fec-b462-e807c24e05c8" providerId="ADAL" clId="{CBBCC4F7-3670-4AE0-A2D0-5A0D8812DB05}" dt="2020-03-01T16:25:37.622" v="93" actId="948"/>
          <ac:spMkLst>
            <pc:docMk/>
            <pc:sldMk cId="972583454" sldId="257"/>
            <ac:spMk id="16" creationId="{289BA663-B7E0-4601-B2B7-62D90588368C}"/>
          </ac:spMkLst>
        </pc:spChg>
        <pc:spChg chg="add del">
          <ac:chgData name="Bryce Bowles" userId="b74c7f7e-deea-4fec-b462-e807c24e05c8" providerId="ADAL" clId="{CBBCC4F7-3670-4AE0-A2D0-5A0D8812DB05}" dt="2020-03-01T16:00:51.955" v="19" actId="26606"/>
          <ac:spMkLst>
            <pc:docMk/>
            <pc:sldMk cId="972583454" sldId="257"/>
            <ac:spMk id="19" creationId="{206E9F47-DC46-4A02-B5DB-26B56C39C979}"/>
          </ac:spMkLst>
        </pc:spChg>
        <pc:spChg chg="add del">
          <ac:chgData name="Bryce Bowles" userId="b74c7f7e-deea-4fec-b462-e807c24e05c8" providerId="ADAL" clId="{CBBCC4F7-3670-4AE0-A2D0-5A0D8812DB05}" dt="2020-03-01T16:00:51.955" v="19" actId="26606"/>
          <ac:spMkLst>
            <pc:docMk/>
            <pc:sldMk cId="972583454" sldId="257"/>
            <ac:spMk id="20" creationId="{6EBF06A5-4173-45DE-87B1-0791E098A374}"/>
          </ac:spMkLst>
        </pc:spChg>
        <pc:spChg chg="add del">
          <ac:chgData name="Bryce Bowles" userId="b74c7f7e-deea-4fec-b462-e807c24e05c8" providerId="ADAL" clId="{CBBCC4F7-3670-4AE0-A2D0-5A0D8812DB05}" dt="2020-03-01T16:00:51.955" v="19" actId="26606"/>
          <ac:spMkLst>
            <pc:docMk/>
            <pc:sldMk cId="972583454" sldId="257"/>
            <ac:spMk id="21" creationId="{D4CA9B93-1210-4388-9D67-0334ED16385F}"/>
          </ac:spMkLst>
        </pc:spChg>
        <pc:spChg chg="add del">
          <ac:chgData name="Bryce Bowles" userId="b74c7f7e-deea-4fec-b462-e807c24e05c8" providerId="ADAL" clId="{CBBCC4F7-3670-4AE0-A2D0-5A0D8812DB05}" dt="2020-03-01T16:00:54.793" v="21" actId="26606"/>
          <ac:spMkLst>
            <pc:docMk/>
            <pc:sldMk cId="972583454" sldId="257"/>
            <ac:spMk id="23" creationId="{6EBF06A5-4173-45DE-87B1-0791E098A374}"/>
          </ac:spMkLst>
        </pc:spChg>
        <pc:spChg chg="add del">
          <ac:chgData name="Bryce Bowles" userId="b74c7f7e-deea-4fec-b462-e807c24e05c8" providerId="ADAL" clId="{CBBCC4F7-3670-4AE0-A2D0-5A0D8812DB05}" dt="2020-03-01T16:00:54.793" v="21" actId="26606"/>
          <ac:spMkLst>
            <pc:docMk/>
            <pc:sldMk cId="972583454" sldId="257"/>
            <ac:spMk id="24" creationId="{581DAA37-DAFB-47C9-9EE7-11C030BEC838}"/>
          </ac:spMkLst>
        </pc:spChg>
        <pc:spChg chg="add del">
          <ac:chgData name="Bryce Bowles" userId="b74c7f7e-deea-4fec-b462-e807c24e05c8" providerId="ADAL" clId="{CBBCC4F7-3670-4AE0-A2D0-5A0D8812DB05}" dt="2020-03-01T16:00:54.793" v="21" actId="26606"/>
          <ac:spMkLst>
            <pc:docMk/>
            <pc:sldMk cId="972583454" sldId="257"/>
            <ac:spMk id="25" creationId="{F4CBD955-7E14-485C-919F-EC1D1B9BC25C}"/>
          </ac:spMkLst>
        </pc:spChg>
        <pc:spChg chg="add del">
          <ac:chgData name="Bryce Bowles" userId="b74c7f7e-deea-4fec-b462-e807c24e05c8" providerId="ADAL" clId="{CBBCC4F7-3670-4AE0-A2D0-5A0D8812DB05}" dt="2020-03-01T16:00:54.793" v="21" actId="26606"/>
          <ac:spMkLst>
            <pc:docMk/>
            <pc:sldMk cId="972583454" sldId="257"/>
            <ac:spMk id="26" creationId="{94ABC1F1-AECF-4DB7-A2F9-3698C99D5B07}"/>
          </ac:spMkLst>
        </pc:spChg>
        <pc:spChg chg="add del">
          <ac:chgData name="Bryce Bowles" userId="b74c7f7e-deea-4fec-b462-e807c24e05c8" providerId="ADAL" clId="{CBBCC4F7-3670-4AE0-A2D0-5A0D8812DB05}" dt="2020-03-01T16:00:57.500" v="23" actId="26606"/>
          <ac:spMkLst>
            <pc:docMk/>
            <pc:sldMk cId="972583454" sldId="257"/>
            <ac:spMk id="28" creationId="{8F23F8A3-8FD7-4779-8323-FDC26BE99889}"/>
          </ac:spMkLst>
        </pc:spChg>
        <pc:spChg chg="add del">
          <ac:chgData name="Bryce Bowles" userId="b74c7f7e-deea-4fec-b462-e807c24e05c8" providerId="ADAL" clId="{CBBCC4F7-3670-4AE0-A2D0-5A0D8812DB05}" dt="2020-03-01T16:00:57.500" v="23" actId="26606"/>
          <ac:spMkLst>
            <pc:docMk/>
            <pc:sldMk cId="972583454" sldId="257"/>
            <ac:spMk id="29" creationId="{F605C4CC-A25C-416F-8333-7CB7DC97D870}"/>
          </ac:spMkLst>
        </pc:spChg>
        <pc:spChg chg="add del">
          <ac:chgData name="Bryce Bowles" userId="b74c7f7e-deea-4fec-b462-e807c24e05c8" providerId="ADAL" clId="{CBBCC4F7-3670-4AE0-A2D0-5A0D8812DB05}" dt="2020-03-01T16:00:57.500" v="23" actId="26606"/>
          <ac:spMkLst>
            <pc:docMk/>
            <pc:sldMk cId="972583454" sldId="257"/>
            <ac:spMk id="30" creationId="{5D1C7873-BCE5-4303-901F-D09674F11946}"/>
          </ac:spMkLst>
        </pc:spChg>
        <pc:spChg chg="add del">
          <ac:chgData name="Bryce Bowles" userId="b74c7f7e-deea-4fec-b462-e807c24e05c8" providerId="ADAL" clId="{CBBCC4F7-3670-4AE0-A2D0-5A0D8812DB05}" dt="2020-03-01T16:01:09.690" v="25" actId="26606"/>
          <ac:spMkLst>
            <pc:docMk/>
            <pc:sldMk cId="972583454" sldId="257"/>
            <ac:spMk id="32" creationId="{F60FCA6E-0894-46CD-BD49-5955A51E0084}"/>
          </ac:spMkLst>
        </pc:spChg>
        <pc:spChg chg="add del">
          <ac:chgData name="Bryce Bowles" userId="b74c7f7e-deea-4fec-b462-e807c24e05c8" providerId="ADAL" clId="{CBBCC4F7-3670-4AE0-A2D0-5A0D8812DB05}" dt="2020-03-01T16:01:09.690" v="25" actId="26606"/>
          <ac:spMkLst>
            <pc:docMk/>
            <pc:sldMk cId="972583454" sldId="257"/>
            <ac:spMk id="33" creationId="{E78C6E4B-A1F1-4B6C-97EC-BE997495D6AC}"/>
          </ac:spMkLst>
        </pc:spChg>
        <pc:spChg chg="add del">
          <ac:chgData name="Bryce Bowles" userId="b74c7f7e-deea-4fec-b462-e807c24e05c8" providerId="ADAL" clId="{CBBCC4F7-3670-4AE0-A2D0-5A0D8812DB05}" dt="2020-03-01T16:01:09.690" v="25" actId="26606"/>
          <ac:spMkLst>
            <pc:docMk/>
            <pc:sldMk cId="972583454" sldId="257"/>
            <ac:spMk id="34" creationId="{289BA663-B7E0-4601-B2B7-62D90588368C}"/>
          </ac:spMkLst>
        </pc:spChg>
        <pc:picChg chg="mod modCrop">
          <ac:chgData name="Bryce Bowles" userId="b74c7f7e-deea-4fec-b462-e807c24e05c8" providerId="ADAL" clId="{CBBCC4F7-3670-4AE0-A2D0-5A0D8812DB05}" dt="2020-02-29T20:56:42.812" v="6" actId="1076"/>
          <ac:picMkLst>
            <pc:docMk/>
            <pc:sldMk cId="972583454" sldId="257"/>
            <ac:picMk id="4" creationId="{19ACB94D-FB2F-4BBA-9C4A-456EA374D833}"/>
          </ac:picMkLst>
        </pc:picChg>
        <pc:picChg chg="add del mod">
          <ac:chgData name="Bryce Bowles" userId="b74c7f7e-deea-4fec-b462-e807c24e05c8" providerId="ADAL" clId="{CBBCC4F7-3670-4AE0-A2D0-5A0D8812DB05}" dt="2020-03-01T16:00:18.422" v="12" actId="478"/>
          <ac:picMkLst>
            <pc:docMk/>
            <pc:sldMk cId="972583454" sldId="257"/>
            <ac:picMk id="6" creationId="{B801A5FD-3844-4FE3-AF9C-C2E543FC10F4}"/>
          </ac:picMkLst>
        </pc:picChg>
        <pc:picChg chg="add mod modCrop">
          <ac:chgData name="Bryce Bowles" userId="b74c7f7e-deea-4fec-b462-e807c24e05c8" providerId="ADAL" clId="{CBBCC4F7-3670-4AE0-A2D0-5A0D8812DB05}" dt="2020-03-01T16:01:34.302" v="30" actId="732"/>
          <ac:picMkLst>
            <pc:docMk/>
            <pc:sldMk cId="972583454" sldId="257"/>
            <ac:picMk id="10" creationId="{EDE49EF2-34AC-4337-9682-5C177E5D3598}"/>
          </ac:picMkLst>
        </pc:picChg>
        <pc:cxnChg chg="add del">
          <ac:chgData name="Bryce Bowles" userId="b74c7f7e-deea-4fec-b462-e807c24e05c8" providerId="ADAL" clId="{CBBCC4F7-3670-4AE0-A2D0-5A0D8812DB05}" dt="2020-03-01T16:00:49.416" v="17" actId="26606"/>
          <ac:cxnSpMkLst>
            <pc:docMk/>
            <pc:sldMk cId="972583454" sldId="257"/>
            <ac:cxnSpMk id="17" creationId="{A7F400EE-A8A5-48AF-B4D6-291B52C6F0B0}"/>
          </ac:cxnSpMkLst>
        </pc:cxnChg>
      </pc:sldChg>
    </pc:docChg>
  </pc:docChgLst>
  <pc:docChgLst>
    <pc:chgData name="Bryce Bowles" userId="S::bowlesbe@vcu.edu::b74c7f7e-deea-4fec-b462-e807c24e05c8" providerId="AD" clId="Web-{C938FE19-7E64-6865-0B5D-DB61F36DBA56}"/>
    <pc:docChg chg="modSld">
      <pc:chgData name="Bryce Bowles" userId="S::bowlesbe@vcu.edu::b74c7f7e-deea-4fec-b462-e807c24e05c8" providerId="AD" clId="Web-{C938FE19-7E64-6865-0B5D-DB61F36DBA56}" dt="2020-03-01T15:40:43.784" v="0"/>
      <pc:docMkLst>
        <pc:docMk/>
      </pc:docMkLst>
      <pc:sldChg chg="addSp delSp modSp">
        <pc:chgData name="Bryce Bowles" userId="S::bowlesbe@vcu.edu::b74c7f7e-deea-4fec-b462-e807c24e05c8" providerId="AD" clId="Web-{C938FE19-7E64-6865-0B5D-DB61F36DBA56}" dt="2020-03-01T15:40:43.784" v="0"/>
        <pc:sldMkLst>
          <pc:docMk/>
          <pc:sldMk cId="972583454" sldId="257"/>
        </pc:sldMkLst>
        <pc:spChg chg="add mod">
          <ac:chgData name="Bryce Bowles" userId="S::bowlesbe@vcu.edu::b74c7f7e-deea-4fec-b462-e807c24e05c8" providerId="AD" clId="Web-{C938FE19-7E64-6865-0B5D-DB61F36DBA56}" dt="2020-03-01T15:40:43.784" v="0"/>
          <ac:spMkLst>
            <pc:docMk/>
            <pc:sldMk cId="972583454" sldId="257"/>
            <ac:spMk id="5" creationId="{CCCFC1AD-E6A6-42E2-A956-644340B51085}"/>
          </ac:spMkLst>
        </pc:spChg>
        <pc:picChg chg="del">
          <ac:chgData name="Bryce Bowles" userId="S::bowlesbe@vcu.edu::b74c7f7e-deea-4fec-b462-e807c24e05c8" providerId="AD" clId="Web-{C938FE19-7E64-6865-0B5D-DB61F36DBA56}" dt="2020-03-01T15:40:43.784" v="0"/>
          <ac:picMkLst>
            <pc:docMk/>
            <pc:sldMk cId="972583454" sldId="257"/>
            <ac:picMk id="4" creationId="{19ACB94D-FB2F-4BBA-9C4A-456EA374D8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8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744ECAE-6B37-41A1-A356-A6BF09F7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303030"/>
                </a:solidFill>
              </a:rPr>
              <a:t>Netflix Student Competition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EDE49EF2-34AC-4337-9682-5C177E5D3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53" b="-3"/>
          <a:stretch/>
        </p:blipFill>
        <p:spPr>
          <a:xfrm>
            <a:off x="177220" y="583439"/>
            <a:ext cx="6963809" cy="4350110"/>
          </a:xfrm>
          <a:prstGeom prst="rect">
            <a:avLst/>
          </a:prstGeom>
        </p:spPr>
      </p:pic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289BA663-B7E0-4601-B2B7-62D905883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Graph displays the spike in number of shows/movies released in 2016 (111)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 and Whisker chart shows average rating description in perspective of the other shows/movies. Red reference line indicates “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Boardertown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has an average rating description of 96.7.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rating score has the option to filter based on title (94)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Trend line added to show slope of average past 1980. Average user rating score tends to be higher than average rating description. </a:t>
            </a:r>
          </a:p>
        </p:txBody>
      </p:sp>
    </p:spTree>
    <p:extLst>
      <p:ext uri="{BB962C8B-B14F-4D97-AF65-F5344CB8AC3E}">
        <p14:creationId xmlns:p14="http://schemas.microsoft.com/office/powerpoint/2010/main" val="97258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Netflix Student Competition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Student Competition</dc:title>
  <dc:creator>Bryce Bowles</dc:creator>
  <cp:lastModifiedBy>Bryce Bowles</cp:lastModifiedBy>
  <cp:revision>1</cp:revision>
  <dcterms:created xsi:type="dcterms:W3CDTF">2020-03-01T16:01:14Z</dcterms:created>
  <dcterms:modified xsi:type="dcterms:W3CDTF">2020-03-01T16:28:03Z</dcterms:modified>
</cp:coreProperties>
</file>