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66" r:id="rId4"/>
    <p:sldId id="257" r:id="rId5"/>
    <p:sldId id="259" r:id="rId6"/>
    <p:sldId id="260" r:id="rId7"/>
    <p:sldId id="264" r:id="rId8"/>
    <p:sldId id="270" r:id="rId9"/>
    <p:sldId id="261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7AFCD-B6D5-44A8-A4ED-5CAFD6BF0E5A}" v="11" dt="2022-01-10T19:30:50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E Bowles" userId="S::bowlesbe@vcu.edu::b74c7f7e-deea-4fec-b462-e807c24e05c8" providerId="AD" clId="Web-{29E13E6B-4537-D3CF-F3B6-168F3DE8C495}"/>
    <pc:docChg chg="delSld modSld">
      <pc:chgData name="Bryce E Bowles" userId="S::bowlesbe@vcu.edu::b74c7f7e-deea-4fec-b462-e807c24e05c8" providerId="AD" clId="Web-{29E13E6B-4537-D3CF-F3B6-168F3DE8C495}" dt="2021-12-13T20:00:27.743" v="234" actId="20577"/>
      <pc:docMkLst>
        <pc:docMk/>
      </pc:docMkLst>
      <pc:sldChg chg="modSp">
        <pc:chgData name="Bryce E Bowles" userId="S::bowlesbe@vcu.edu::b74c7f7e-deea-4fec-b462-e807c24e05c8" providerId="AD" clId="Web-{29E13E6B-4537-D3CF-F3B6-168F3DE8C495}" dt="2021-12-13T20:00:27.743" v="234" actId="20577"/>
        <pc:sldMkLst>
          <pc:docMk/>
          <pc:sldMk cId="4101309301" sldId="257"/>
        </pc:sldMkLst>
        <pc:spChg chg="mod">
          <ac:chgData name="Bryce E Bowles" userId="S::bowlesbe@vcu.edu::b74c7f7e-deea-4fec-b462-e807c24e05c8" providerId="AD" clId="Web-{29E13E6B-4537-D3CF-F3B6-168F3DE8C495}" dt="2021-12-13T20:00:27.743" v="234" actId="20577"/>
          <ac:spMkLst>
            <pc:docMk/>
            <pc:sldMk cId="4101309301" sldId="257"/>
            <ac:spMk id="3" creationId="{29F7E05C-1C97-44CF-A6E7-6EA2E877EB7E}"/>
          </ac:spMkLst>
        </pc:spChg>
      </pc:sldChg>
      <pc:sldChg chg="del">
        <pc:chgData name="Bryce E Bowles" userId="S::bowlesbe@vcu.edu::b74c7f7e-deea-4fec-b462-e807c24e05c8" providerId="AD" clId="Web-{29E13E6B-4537-D3CF-F3B6-168F3DE8C495}" dt="2021-12-13T15:31:34.432" v="0"/>
        <pc:sldMkLst>
          <pc:docMk/>
          <pc:sldMk cId="3226614396" sldId="258"/>
        </pc:sldMkLst>
      </pc:sldChg>
      <pc:sldChg chg="modNotes">
        <pc:chgData name="Bryce E Bowles" userId="S::bowlesbe@vcu.edu::b74c7f7e-deea-4fec-b462-e807c24e05c8" providerId="AD" clId="Web-{29E13E6B-4537-D3CF-F3B6-168F3DE8C495}" dt="2021-12-13T15:47:38.512" v="43"/>
        <pc:sldMkLst>
          <pc:docMk/>
          <pc:sldMk cId="911099911" sldId="259"/>
        </pc:sldMkLst>
      </pc:sldChg>
      <pc:sldChg chg="modSp">
        <pc:chgData name="Bryce E Bowles" userId="S::bowlesbe@vcu.edu::b74c7f7e-deea-4fec-b462-e807c24e05c8" providerId="AD" clId="Web-{29E13E6B-4537-D3CF-F3B6-168F3DE8C495}" dt="2021-12-13T19:21:28.733" v="214" actId="20577"/>
        <pc:sldMkLst>
          <pc:docMk/>
          <pc:sldMk cId="2236899630" sldId="260"/>
        </pc:sldMkLst>
        <pc:spChg chg="mod">
          <ac:chgData name="Bryce E Bowles" userId="S::bowlesbe@vcu.edu::b74c7f7e-deea-4fec-b462-e807c24e05c8" providerId="AD" clId="Web-{29E13E6B-4537-D3CF-F3B6-168F3DE8C495}" dt="2021-12-13T19:21:28.733" v="214" actId="20577"/>
          <ac:spMkLst>
            <pc:docMk/>
            <pc:sldMk cId="2236899630" sldId="260"/>
            <ac:spMk id="3" creationId="{4ECD8940-52AF-46E2-B7C2-AB17CBE22452}"/>
          </ac:spMkLst>
        </pc:spChg>
      </pc:sldChg>
      <pc:sldChg chg="modSp">
        <pc:chgData name="Bryce E Bowles" userId="S::bowlesbe@vcu.edu::b74c7f7e-deea-4fec-b462-e807c24e05c8" providerId="AD" clId="Web-{29E13E6B-4537-D3CF-F3B6-168F3DE8C495}" dt="2021-12-13T19:51:47.684" v="220" actId="14100"/>
        <pc:sldMkLst>
          <pc:docMk/>
          <pc:sldMk cId="298311632" sldId="264"/>
        </pc:sldMkLst>
        <pc:spChg chg="mod">
          <ac:chgData name="Bryce E Bowles" userId="S::bowlesbe@vcu.edu::b74c7f7e-deea-4fec-b462-e807c24e05c8" providerId="AD" clId="Web-{29E13E6B-4537-D3CF-F3B6-168F3DE8C495}" dt="2021-12-13T19:51:47.684" v="220" actId="14100"/>
          <ac:spMkLst>
            <pc:docMk/>
            <pc:sldMk cId="298311632" sldId="264"/>
            <ac:spMk id="3" creationId="{4500DAA1-8361-44A0-9174-FB548B63AB96}"/>
          </ac:spMkLst>
        </pc:spChg>
      </pc:sldChg>
      <pc:sldChg chg="del">
        <pc:chgData name="Bryce E Bowles" userId="S::bowlesbe@vcu.edu::b74c7f7e-deea-4fec-b462-e807c24e05c8" providerId="AD" clId="Web-{29E13E6B-4537-D3CF-F3B6-168F3DE8C495}" dt="2021-12-13T15:54:55.426" v="82"/>
        <pc:sldMkLst>
          <pc:docMk/>
          <pc:sldMk cId="2444797774" sldId="265"/>
        </pc:sldMkLst>
      </pc:sldChg>
      <pc:sldChg chg="modSp">
        <pc:chgData name="Bryce E Bowles" userId="S::bowlesbe@vcu.edu::b74c7f7e-deea-4fec-b462-e807c24e05c8" providerId="AD" clId="Web-{29E13E6B-4537-D3CF-F3B6-168F3DE8C495}" dt="2021-12-13T18:26:23.940" v="198" actId="14100"/>
        <pc:sldMkLst>
          <pc:docMk/>
          <pc:sldMk cId="3112392166" sldId="266"/>
        </pc:sldMkLst>
        <pc:graphicFrameChg chg="mod modGraphic">
          <ac:chgData name="Bryce E Bowles" userId="S::bowlesbe@vcu.edu::b74c7f7e-deea-4fec-b462-e807c24e05c8" providerId="AD" clId="Web-{29E13E6B-4537-D3CF-F3B6-168F3DE8C495}" dt="2021-12-13T18:26:23.940" v="198" actId="14100"/>
          <ac:graphicFrameMkLst>
            <pc:docMk/>
            <pc:sldMk cId="3112392166" sldId="266"/>
            <ac:graphicFrameMk id="31" creationId="{C44B9D18-D57D-44DD-A935-1F2D6857923C}"/>
          </ac:graphicFrameMkLst>
        </pc:graphicFrameChg>
      </pc:sldChg>
      <pc:sldChg chg="del">
        <pc:chgData name="Bryce E Bowles" userId="S::bowlesbe@vcu.edu::b74c7f7e-deea-4fec-b462-e807c24e05c8" providerId="AD" clId="Web-{29E13E6B-4537-D3CF-F3B6-168F3DE8C495}" dt="2021-12-13T15:31:38.588" v="2"/>
        <pc:sldMkLst>
          <pc:docMk/>
          <pc:sldMk cId="3223724789" sldId="267"/>
        </pc:sldMkLst>
      </pc:sldChg>
      <pc:sldChg chg="del">
        <pc:chgData name="Bryce E Bowles" userId="S::bowlesbe@vcu.edu::b74c7f7e-deea-4fec-b462-e807c24e05c8" providerId="AD" clId="Web-{29E13E6B-4537-D3CF-F3B6-168F3DE8C495}" dt="2021-12-13T15:31:35.510" v="1"/>
        <pc:sldMkLst>
          <pc:docMk/>
          <pc:sldMk cId="3437714043" sldId="268"/>
        </pc:sldMkLst>
      </pc:sldChg>
      <pc:sldChg chg="addSp delSp modSp mod setBg">
        <pc:chgData name="Bryce E Bowles" userId="S::bowlesbe@vcu.edu::b74c7f7e-deea-4fec-b462-e807c24e05c8" providerId="AD" clId="Web-{29E13E6B-4537-D3CF-F3B6-168F3DE8C495}" dt="2021-12-13T19:50:31.042" v="217" actId="14100"/>
        <pc:sldMkLst>
          <pc:docMk/>
          <pc:sldMk cId="229255821" sldId="269"/>
        </pc:sldMkLst>
        <pc:spChg chg="mod">
          <ac:chgData name="Bryce E Bowles" userId="S::bowlesbe@vcu.edu::b74c7f7e-deea-4fec-b462-e807c24e05c8" providerId="AD" clId="Web-{29E13E6B-4537-D3CF-F3B6-168F3DE8C495}" dt="2021-12-13T15:53:00.033" v="81"/>
          <ac:spMkLst>
            <pc:docMk/>
            <pc:sldMk cId="229255821" sldId="269"/>
            <ac:spMk id="2" creationId="{C3D2C473-2F7A-41C6-AED0-EDB37241F63B}"/>
          </ac:spMkLst>
        </pc:spChg>
        <pc:spChg chg="mod">
          <ac:chgData name="Bryce E Bowles" userId="S::bowlesbe@vcu.edu::b74c7f7e-deea-4fec-b462-e807c24e05c8" providerId="AD" clId="Web-{29E13E6B-4537-D3CF-F3B6-168F3DE8C495}" dt="2021-12-13T19:50:31.042" v="217" actId="14100"/>
          <ac:spMkLst>
            <pc:docMk/>
            <pc:sldMk cId="229255821" sldId="269"/>
            <ac:spMk id="3" creationId="{B24BDEE1-EFAE-4B45-8F0E-37066E46205A}"/>
          </ac:spMkLst>
        </pc:spChg>
        <pc:spChg chg="add del">
          <ac:chgData name="Bryce E Bowles" userId="S::bowlesbe@vcu.edu::b74c7f7e-deea-4fec-b462-e807c24e05c8" providerId="AD" clId="Web-{29E13E6B-4537-D3CF-F3B6-168F3DE8C495}" dt="2021-12-13T15:53:00.033" v="81"/>
          <ac:spMkLst>
            <pc:docMk/>
            <pc:sldMk cId="229255821" sldId="269"/>
            <ac:spMk id="8" creationId="{1B15ED52-F352-441B-82BF-E0EA34836D08}"/>
          </ac:spMkLst>
        </pc:spChg>
        <pc:spChg chg="add del">
          <ac:chgData name="Bryce E Bowles" userId="S::bowlesbe@vcu.edu::b74c7f7e-deea-4fec-b462-e807c24e05c8" providerId="AD" clId="Web-{29E13E6B-4537-D3CF-F3B6-168F3DE8C495}" dt="2021-12-13T15:53:00.033" v="81"/>
          <ac:spMkLst>
            <pc:docMk/>
            <pc:sldMk cId="229255821" sldId="269"/>
            <ac:spMk id="10" creationId="{3B2E3793-BFE6-45A2-9B7B-E18844431C99}"/>
          </ac:spMkLst>
        </pc:spChg>
        <pc:spChg chg="add del">
          <ac:chgData name="Bryce E Bowles" userId="S::bowlesbe@vcu.edu::b74c7f7e-deea-4fec-b462-e807c24e05c8" providerId="AD" clId="Web-{29E13E6B-4537-D3CF-F3B6-168F3DE8C495}" dt="2021-12-13T15:53:00.033" v="81"/>
          <ac:spMkLst>
            <pc:docMk/>
            <pc:sldMk cId="229255821" sldId="269"/>
            <ac:spMk id="12" creationId="{BC4C4868-CB8F-4AF9-9CDB-8108F2C19B67}"/>
          </ac:spMkLst>
        </pc:spChg>
        <pc:spChg chg="add del">
          <ac:chgData name="Bryce E Bowles" userId="S::bowlesbe@vcu.edu::b74c7f7e-deea-4fec-b462-e807c24e05c8" providerId="AD" clId="Web-{29E13E6B-4537-D3CF-F3B6-168F3DE8C495}" dt="2021-12-13T15:53:00.033" v="81"/>
          <ac:spMkLst>
            <pc:docMk/>
            <pc:sldMk cId="229255821" sldId="269"/>
            <ac:spMk id="14" creationId="{375E0459-6403-40CD-989D-56A4407CA12E}"/>
          </ac:spMkLst>
        </pc:spChg>
        <pc:spChg chg="add del">
          <ac:chgData name="Bryce E Bowles" userId="S::bowlesbe@vcu.edu::b74c7f7e-deea-4fec-b462-e807c24e05c8" providerId="AD" clId="Web-{29E13E6B-4537-D3CF-F3B6-168F3DE8C495}" dt="2021-12-13T15:53:00.033" v="81"/>
          <ac:spMkLst>
            <pc:docMk/>
            <pc:sldMk cId="229255821" sldId="269"/>
            <ac:spMk id="16" creationId="{53E5B1A8-3AC9-4BD1-9BBC-78CA94F2D1BA}"/>
          </ac:spMkLst>
        </pc:spChg>
        <pc:spChg chg="add">
          <ac:chgData name="Bryce E Bowles" userId="S::bowlesbe@vcu.edu::b74c7f7e-deea-4fec-b462-e807c24e05c8" providerId="AD" clId="Web-{29E13E6B-4537-D3CF-F3B6-168F3DE8C495}" dt="2021-12-13T15:53:00.033" v="81"/>
          <ac:spMkLst>
            <pc:docMk/>
            <pc:sldMk cId="229255821" sldId="269"/>
            <ac:spMk id="18" creationId="{46F7435D-E3DB-47B1-BA61-B00ACC83A9DE}"/>
          </ac:spMkLst>
        </pc:spChg>
        <pc:spChg chg="add">
          <ac:chgData name="Bryce E Bowles" userId="S::bowlesbe@vcu.edu::b74c7f7e-deea-4fec-b462-e807c24e05c8" providerId="AD" clId="Web-{29E13E6B-4537-D3CF-F3B6-168F3DE8C495}" dt="2021-12-13T15:53:00.033" v="81"/>
          <ac:spMkLst>
            <pc:docMk/>
            <pc:sldMk cId="229255821" sldId="269"/>
            <ac:spMk id="19" creationId="{F263A0B5-F8C4-4116-809F-78A768EA79A6}"/>
          </ac:spMkLst>
        </pc:spChg>
        <pc:spChg chg="add del">
          <ac:chgData name="Bryce E Bowles" userId="S::bowlesbe@vcu.edu::b74c7f7e-deea-4fec-b462-e807c24e05c8" providerId="AD" clId="Web-{29E13E6B-4537-D3CF-F3B6-168F3DE8C495}" dt="2021-12-13T15:53:00.033" v="80"/>
          <ac:spMkLst>
            <pc:docMk/>
            <pc:sldMk cId="229255821" sldId="269"/>
            <ac:spMk id="21" creationId="{91F32EBA-ED97-466E-8CFA-8382584155D0}"/>
          </ac:spMkLst>
        </pc:spChg>
        <pc:spChg chg="add del">
          <ac:chgData name="Bryce E Bowles" userId="S::bowlesbe@vcu.edu::b74c7f7e-deea-4fec-b462-e807c24e05c8" providerId="AD" clId="Web-{29E13E6B-4537-D3CF-F3B6-168F3DE8C495}" dt="2021-12-13T15:53:00.033" v="80"/>
          <ac:spMkLst>
            <pc:docMk/>
            <pc:sldMk cId="229255821" sldId="269"/>
            <ac:spMk id="23" creationId="{62A38935-BB53-4DF7-A56E-48DD25B685D7}"/>
          </ac:spMkLst>
        </pc:spChg>
        <pc:picChg chg="add mod">
          <ac:chgData name="Bryce E Bowles" userId="S::bowlesbe@vcu.edu::b74c7f7e-deea-4fec-b462-e807c24e05c8" providerId="AD" clId="Web-{29E13E6B-4537-D3CF-F3B6-168F3DE8C495}" dt="2021-12-13T15:53:00.033" v="81"/>
          <ac:picMkLst>
            <pc:docMk/>
            <pc:sldMk cId="229255821" sldId="269"/>
            <ac:picMk id="4" creationId="{3FF7FB3A-FB8C-49F4-8839-6E157A182D14}"/>
          </ac:picMkLst>
        </pc:picChg>
      </pc:sldChg>
    </pc:docChg>
  </pc:docChgLst>
  <pc:docChgLst>
    <pc:chgData name="Guest User" userId="S::urn:spo:anon#97f4084e9e6ff8573837d05da63dde20c646cdb62d3d1a497543fda3253730bb::" providerId="AD" clId="Web-{2A6F3F6E-4767-B42D-0055-8CD8BB0580CF}"/>
    <pc:docChg chg="modSld">
      <pc:chgData name="Guest User" userId="S::urn:spo:anon#97f4084e9e6ff8573837d05da63dde20c646cdb62d3d1a497543fda3253730bb::" providerId="AD" clId="Web-{2A6F3F6E-4767-B42D-0055-8CD8BB0580CF}" dt="2021-12-13T17:07:47.942" v="3" actId="20577"/>
      <pc:docMkLst>
        <pc:docMk/>
      </pc:docMkLst>
      <pc:sldChg chg="modSp">
        <pc:chgData name="Guest User" userId="S::urn:spo:anon#97f4084e9e6ff8573837d05da63dde20c646cdb62d3d1a497543fda3253730bb::" providerId="AD" clId="Web-{2A6F3F6E-4767-B42D-0055-8CD8BB0580CF}" dt="2021-12-13T17:07:47.942" v="3" actId="20577"/>
        <pc:sldMkLst>
          <pc:docMk/>
          <pc:sldMk cId="2236899630" sldId="260"/>
        </pc:sldMkLst>
        <pc:spChg chg="mod">
          <ac:chgData name="Guest User" userId="S::urn:spo:anon#97f4084e9e6ff8573837d05da63dde20c646cdb62d3d1a497543fda3253730bb::" providerId="AD" clId="Web-{2A6F3F6E-4767-B42D-0055-8CD8BB0580CF}" dt="2021-12-13T17:07:47.942" v="3" actId="20577"/>
          <ac:spMkLst>
            <pc:docMk/>
            <pc:sldMk cId="2236899630" sldId="260"/>
            <ac:spMk id="3" creationId="{4ECD8940-52AF-46E2-B7C2-AB17CBE22452}"/>
          </ac:spMkLst>
        </pc:spChg>
      </pc:sldChg>
    </pc:docChg>
  </pc:docChgLst>
  <pc:docChgLst>
    <pc:chgData name="Guest User" userId="S::urn:spo:anon#97f4084e9e6ff8573837d05da63dde20c646cdb62d3d1a497543fda3253730bb::" providerId="AD" clId="Web-{6BD4CEFD-75BA-B91B-19FF-96ACA53D4A3F}"/>
    <pc:docChg chg="modSld">
      <pc:chgData name="Guest User" userId="S::urn:spo:anon#97f4084e9e6ff8573837d05da63dde20c646cdb62d3d1a497543fda3253730bb::" providerId="AD" clId="Web-{6BD4CEFD-75BA-B91B-19FF-96ACA53D4A3F}" dt="2021-12-13T17:15:15.227" v="269" actId="14100"/>
      <pc:docMkLst>
        <pc:docMk/>
      </pc:docMkLst>
      <pc:sldChg chg="modSp">
        <pc:chgData name="Guest User" userId="S::urn:spo:anon#97f4084e9e6ff8573837d05da63dde20c646cdb62d3d1a497543fda3253730bb::" providerId="AD" clId="Web-{6BD4CEFD-75BA-B91B-19FF-96ACA53D4A3F}" dt="2021-12-13T17:15:15.227" v="269" actId="14100"/>
        <pc:sldMkLst>
          <pc:docMk/>
          <pc:sldMk cId="2236899630" sldId="260"/>
        </pc:sldMkLst>
        <pc:spChg chg="mod">
          <ac:chgData name="Guest User" userId="S::urn:spo:anon#97f4084e9e6ff8573837d05da63dde20c646cdb62d3d1a497543fda3253730bb::" providerId="AD" clId="Web-{6BD4CEFD-75BA-B91B-19FF-96ACA53D4A3F}" dt="2021-12-13T17:15:15.227" v="269" actId="14100"/>
          <ac:spMkLst>
            <pc:docMk/>
            <pc:sldMk cId="2236899630" sldId="260"/>
            <ac:spMk id="3" creationId="{4ECD8940-52AF-46E2-B7C2-AB17CBE22452}"/>
          </ac:spMkLst>
        </pc:spChg>
      </pc:sldChg>
    </pc:docChg>
  </pc:docChgLst>
  <pc:docChgLst>
    <pc:chgData name="Bryce" userId="b74c7f7e-deea-4fec-b462-e807c24e05c8" providerId="ADAL" clId="{2DE0F691-E94E-4AA5-B6DC-CE5A0013AD38}"/>
    <pc:docChg chg="undo redo custSel addSld delSld modSld sldOrd">
      <pc:chgData name="Bryce" userId="b74c7f7e-deea-4fec-b462-e807c24e05c8" providerId="ADAL" clId="{2DE0F691-E94E-4AA5-B6DC-CE5A0013AD38}" dt="2021-12-13T21:52:50.490" v="1782" actId="1076"/>
      <pc:docMkLst>
        <pc:docMk/>
      </pc:docMkLst>
      <pc:sldChg chg="addSp delSp modSp mod setBg">
        <pc:chgData name="Bryce" userId="b74c7f7e-deea-4fec-b462-e807c24e05c8" providerId="ADAL" clId="{2DE0F691-E94E-4AA5-B6DC-CE5A0013AD38}" dt="2021-12-13T21:52:50.490" v="1782" actId="1076"/>
        <pc:sldMkLst>
          <pc:docMk/>
          <pc:sldMk cId="1075235342" sldId="256"/>
        </pc:sldMkLst>
        <pc:spChg chg="mod">
          <ac:chgData name="Bryce" userId="b74c7f7e-deea-4fec-b462-e807c24e05c8" providerId="ADAL" clId="{2DE0F691-E94E-4AA5-B6DC-CE5A0013AD38}" dt="2021-12-10T01:03:21.258" v="370" actId="26606"/>
          <ac:spMkLst>
            <pc:docMk/>
            <pc:sldMk cId="1075235342" sldId="256"/>
            <ac:spMk id="2" creationId="{88FC8E64-1F78-42B8-94AD-C5996D0264FA}"/>
          </ac:spMkLst>
        </pc:spChg>
        <pc:spChg chg="del mod">
          <ac:chgData name="Bryce" userId="b74c7f7e-deea-4fec-b462-e807c24e05c8" providerId="ADAL" clId="{2DE0F691-E94E-4AA5-B6DC-CE5A0013AD38}" dt="2021-12-10T01:03:23.671" v="372" actId="478"/>
          <ac:spMkLst>
            <pc:docMk/>
            <pc:sldMk cId="1075235342" sldId="256"/>
            <ac:spMk id="3" creationId="{01B54C05-3560-4939-990B-07816D2F2C3D}"/>
          </ac:spMkLst>
        </pc:spChg>
        <pc:spChg chg="add">
          <ac:chgData name="Bryce" userId="b74c7f7e-deea-4fec-b462-e807c24e05c8" providerId="ADAL" clId="{2DE0F691-E94E-4AA5-B6DC-CE5A0013AD38}" dt="2021-12-10T01:03:21.258" v="370" actId="26606"/>
          <ac:spMkLst>
            <pc:docMk/>
            <pc:sldMk cId="1075235342" sldId="256"/>
            <ac:spMk id="5" creationId="{6F5A5072-7B47-4D32-B52A-4EBBF590B8A5}"/>
          </ac:spMkLst>
        </pc:spChg>
        <pc:spChg chg="add">
          <ac:chgData name="Bryce" userId="b74c7f7e-deea-4fec-b462-e807c24e05c8" providerId="ADAL" clId="{2DE0F691-E94E-4AA5-B6DC-CE5A0013AD38}" dt="2021-12-10T01:03:21.258" v="370" actId="26606"/>
          <ac:spMkLst>
            <pc:docMk/>
            <pc:sldMk cId="1075235342" sldId="256"/>
            <ac:spMk id="6" creationId="{9715DAF0-AE1B-46C9-8A6B-DB2AA05AB91D}"/>
          </ac:spMkLst>
        </pc:spChg>
        <pc:spChg chg="add">
          <ac:chgData name="Bryce" userId="b74c7f7e-deea-4fec-b462-e807c24e05c8" providerId="ADAL" clId="{2DE0F691-E94E-4AA5-B6DC-CE5A0013AD38}" dt="2021-12-10T01:03:21.258" v="370" actId="26606"/>
          <ac:spMkLst>
            <pc:docMk/>
            <pc:sldMk cId="1075235342" sldId="256"/>
            <ac:spMk id="7" creationId="{6016219D-510E-4184-9090-6D5578A87BD1}"/>
          </ac:spMkLst>
        </pc:spChg>
        <pc:spChg chg="add del">
          <ac:chgData name="Bryce" userId="b74c7f7e-deea-4fec-b462-e807c24e05c8" providerId="ADAL" clId="{2DE0F691-E94E-4AA5-B6DC-CE5A0013AD38}" dt="2021-12-10T01:03:12.015" v="369" actId="26606"/>
          <ac:spMkLst>
            <pc:docMk/>
            <pc:sldMk cId="1075235342" sldId="256"/>
            <ac:spMk id="8" creationId="{6F5A5072-7B47-4D32-B52A-4EBBF590B8A5}"/>
          </ac:spMkLst>
        </pc:spChg>
        <pc:spChg chg="add">
          <ac:chgData name="Bryce" userId="b74c7f7e-deea-4fec-b462-e807c24e05c8" providerId="ADAL" clId="{2DE0F691-E94E-4AA5-B6DC-CE5A0013AD38}" dt="2021-12-10T01:03:21.258" v="370" actId="26606"/>
          <ac:spMkLst>
            <pc:docMk/>
            <pc:sldMk cId="1075235342" sldId="256"/>
            <ac:spMk id="9" creationId="{AFF4A713-7B75-4B21-90D7-5AB19547C728}"/>
          </ac:spMkLst>
        </pc:spChg>
        <pc:spChg chg="add del">
          <ac:chgData name="Bryce" userId="b74c7f7e-deea-4fec-b462-e807c24e05c8" providerId="ADAL" clId="{2DE0F691-E94E-4AA5-B6DC-CE5A0013AD38}" dt="2021-12-10T01:03:12.015" v="369" actId="26606"/>
          <ac:spMkLst>
            <pc:docMk/>
            <pc:sldMk cId="1075235342" sldId="256"/>
            <ac:spMk id="10" creationId="{9715DAF0-AE1B-46C9-8A6B-DB2AA05AB91D}"/>
          </ac:spMkLst>
        </pc:spChg>
        <pc:spChg chg="add">
          <ac:chgData name="Bryce" userId="b74c7f7e-deea-4fec-b462-e807c24e05c8" providerId="ADAL" clId="{2DE0F691-E94E-4AA5-B6DC-CE5A0013AD38}" dt="2021-12-10T01:03:21.258" v="370" actId="26606"/>
          <ac:spMkLst>
            <pc:docMk/>
            <pc:sldMk cId="1075235342" sldId="256"/>
            <ac:spMk id="11" creationId="{DC631C0B-6DA6-4E57-8231-CE32B3434A7E}"/>
          </ac:spMkLst>
        </pc:spChg>
        <pc:spChg chg="add del">
          <ac:chgData name="Bryce" userId="b74c7f7e-deea-4fec-b462-e807c24e05c8" providerId="ADAL" clId="{2DE0F691-E94E-4AA5-B6DC-CE5A0013AD38}" dt="2021-12-10T01:03:12.015" v="369" actId="26606"/>
          <ac:spMkLst>
            <pc:docMk/>
            <pc:sldMk cId="1075235342" sldId="256"/>
            <ac:spMk id="12" creationId="{6016219D-510E-4184-9090-6D5578A87BD1}"/>
          </ac:spMkLst>
        </pc:spChg>
        <pc:spChg chg="add">
          <ac:chgData name="Bryce" userId="b74c7f7e-deea-4fec-b462-e807c24e05c8" providerId="ADAL" clId="{2DE0F691-E94E-4AA5-B6DC-CE5A0013AD38}" dt="2021-12-10T01:03:21.258" v="370" actId="26606"/>
          <ac:spMkLst>
            <pc:docMk/>
            <pc:sldMk cId="1075235342" sldId="256"/>
            <ac:spMk id="13" creationId="{C29501E6-A978-4A61-9689-9085AF97A53A}"/>
          </ac:spMkLst>
        </pc:spChg>
        <pc:spChg chg="add del">
          <ac:chgData name="Bryce" userId="b74c7f7e-deea-4fec-b462-e807c24e05c8" providerId="ADAL" clId="{2DE0F691-E94E-4AA5-B6DC-CE5A0013AD38}" dt="2021-12-10T01:03:12.015" v="369" actId="26606"/>
          <ac:spMkLst>
            <pc:docMk/>
            <pc:sldMk cId="1075235342" sldId="256"/>
            <ac:spMk id="14" creationId="{AFF4A713-7B75-4B21-90D7-5AB19547C728}"/>
          </ac:spMkLst>
        </pc:spChg>
        <pc:spChg chg="add del mod">
          <ac:chgData name="Bryce" userId="b74c7f7e-deea-4fec-b462-e807c24e05c8" providerId="ADAL" clId="{2DE0F691-E94E-4AA5-B6DC-CE5A0013AD38}" dt="2021-12-10T01:03:34.988" v="375" actId="478"/>
          <ac:spMkLst>
            <pc:docMk/>
            <pc:sldMk cId="1075235342" sldId="256"/>
            <ac:spMk id="15" creationId="{E72421E8-9871-42FF-AF86-0E0189179F51}"/>
          </ac:spMkLst>
        </pc:spChg>
        <pc:spChg chg="add del">
          <ac:chgData name="Bryce" userId="b74c7f7e-deea-4fec-b462-e807c24e05c8" providerId="ADAL" clId="{2DE0F691-E94E-4AA5-B6DC-CE5A0013AD38}" dt="2021-12-10T01:03:12.015" v="369" actId="26606"/>
          <ac:spMkLst>
            <pc:docMk/>
            <pc:sldMk cId="1075235342" sldId="256"/>
            <ac:spMk id="16" creationId="{DC631C0B-6DA6-4E57-8231-CE32B3434A7E}"/>
          </ac:spMkLst>
        </pc:spChg>
        <pc:spChg chg="add del">
          <ac:chgData name="Bryce" userId="b74c7f7e-deea-4fec-b462-e807c24e05c8" providerId="ADAL" clId="{2DE0F691-E94E-4AA5-B6DC-CE5A0013AD38}" dt="2021-12-10T01:03:12.015" v="369" actId="26606"/>
          <ac:spMkLst>
            <pc:docMk/>
            <pc:sldMk cId="1075235342" sldId="256"/>
            <ac:spMk id="18" creationId="{C29501E6-A978-4A61-9689-9085AF97A53A}"/>
          </ac:spMkLst>
        </pc:spChg>
        <pc:spChg chg="add mod">
          <ac:chgData name="Bryce" userId="b74c7f7e-deea-4fec-b462-e807c24e05c8" providerId="ADAL" clId="{2DE0F691-E94E-4AA5-B6DC-CE5A0013AD38}" dt="2021-12-13T21:52:50.490" v="1782" actId="1076"/>
          <ac:spMkLst>
            <pc:docMk/>
            <pc:sldMk cId="1075235342" sldId="256"/>
            <ac:spMk id="19" creationId="{E2E4E816-6AE2-4A6F-81C1-289BE0C27832}"/>
          </ac:spMkLst>
        </pc:spChg>
      </pc:sldChg>
      <pc:sldChg chg="addSp delSp modSp new mod ord setBg modNotesTx">
        <pc:chgData name="Bryce" userId="b74c7f7e-deea-4fec-b462-e807c24e05c8" providerId="ADAL" clId="{2DE0F691-E94E-4AA5-B6DC-CE5A0013AD38}" dt="2021-12-13T20:53:15.697" v="1680" actId="14100"/>
        <pc:sldMkLst>
          <pc:docMk/>
          <pc:sldMk cId="4101309301" sldId="257"/>
        </pc:sldMkLst>
        <pc:spChg chg="mod">
          <ac:chgData name="Bryce" userId="b74c7f7e-deea-4fec-b462-e807c24e05c8" providerId="ADAL" clId="{2DE0F691-E94E-4AA5-B6DC-CE5A0013AD38}" dt="2021-12-10T01:36:00.195" v="528" actId="20577"/>
          <ac:spMkLst>
            <pc:docMk/>
            <pc:sldMk cId="4101309301" sldId="257"/>
            <ac:spMk id="2" creationId="{88B3A1EA-D537-4E3A-B83F-FF4C419B8D64}"/>
          </ac:spMkLst>
        </pc:spChg>
        <pc:spChg chg="mod">
          <ac:chgData name="Bryce" userId="b74c7f7e-deea-4fec-b462-e807c24e05c8" providerId="ADAL" clId="{2DE0F691-E94E-4AA5-B6DC-CE5A0013AD38}" dt="2021-12-13T20:53:15.697" v="1680" actId="14100"/>
          <ac:spMkLst>
            <pc:docMk/>
            <pc:sldMk cId="4101309301" sldId="257"/>
            <ac:spMk id="3" creationId="{29F7E05C-1C97-44CF-A6E7-6EA2E877EB7E}"/>
          </ac:spMkLst>
        </pc:spChg>
        <pc:spChg chg="add del">
          <ac:chgData name="Bryce" userId="b74c7f7e-deea-4fec-b462-e807c24e05c8" providerId="ADAL" clId="{2DE0F691-E94E-4AA5-B6DC-CE5A0013AD38}" dt="2021-12-10T01:36:57.182" v="542" actId="26606"/>
          <ac:spMkLst>
            <pc:docMk/>
            <pc:sldMk cId="4101309301" sldId="257"/>
            <ac:spMk id="10" creationId="{59A309A7-1751-4ABE-A3C1-EEC40366AD89}"/>
          </ac:spMkLst>
        </pc:spChg>
        <pc:spChg chg="add del">
          <ac:chgData name="Bryce" userId="b74c7f7e-deea-4fec-b462-e807c24e05c8" providerId="ADAL" clId="{2DE0F691-E94E-4AA5-B6DC-CE5A0013AD38}" dt="2021-12-10T01:36:57.182" v="542" actId="26606"/>
          <ac:spMkLst>
            <pc:docMk/>
            <pc:sldMk cId="4101309301" sldId="257"/>
            <ac:spMk id="12" creationId="{967D8EB6-EAE1-4F9C-B398-83321E287204}"/>
          </ac:spMkLst>
        </pc:spChg>
        <pc:spChg chg="add del">
          <ac:chgData name="Bryce" userId="b74c7f7e-deea-4fec-b462-e807c24e05c8" providerId="ADAL" clId="{2DE0F691-E94E-4AA5-B6DC-CE5A0013AD38}" dt="2021-12-10T01:36:57.182" v="542" actId="26606"/>
          <ac:spMkLst>
            <pc:docMk/>
            <pc:sldMk cId="4101309301" sldId="257"/>
            <ac:spMk id="14" creationId="{59A309A7-1751-4ABE-A3C1-EEC40366AD89}"/>
          </ac:spMkLst>
        </pc:spChg>
        <pc:spChg chg="add del">
          <ac:chgData name="Bryce" userId="b74c7f7e-deea-4fec-b462-e807c24e05c8" providerId="ADAL" clId="{2DE0F691-E94E-4AA5-B6DC-CE5A0013AD38}" dt="2021-12-10T01:36:57.182" v="542" actId="26606"/>
          <ac:spMkLst>
            <pc:docMk/>
            <pc:sldMk cId="4101309301" sldId="257"/>
            <ac:spMk id="15" creationId="{967D8EB6-EAE1-4F9C-B398-83321E287204}"/>
          </ac:spMkLst>
        </pc:spChg>
        <pc:spChg chg="add del">
          <ac:chgData name="Bryce" userId="b74c7f7e-deea-4fec-b462-e807c24e05c8" providerId="ADAL" clId="{2DE0F691-E94E-4AA5-B6DC-CE5A0013AD38}" dt="2021-12-10T01:36:20.786" v="530" actId="26606"/>
          <ac:spMkLst>
            <pc:docMk/>
            <pc:sldMk cId="4101309301" sldId="257"/>
            <ac:spMk id="17" creationId="{59A309A7-1751-4ABE-A3C1-EEC40366AD89}"/>
          </ac:spMkLst>
        </pc:spChg>
        <pc:spChg chg="add del">
          <ac:chgData name="Bryce" userId="b74c7f7e-deea-4fec-b462-e807c24e05c8" providerId="ADAL" clId="{2DE0F691-E94E-4AA5-B6DC-CE5A0013AD38}" dt="2021-12-10T01:36:20.786" v="530" actId="26606"/>
          <ac:spMkLst>
            <pc:docMk/>
            <pc:sldMk cId="4101309301" sldId="257"/>
            <ac:spMk id="19" creationId="{967D8EB6-EAE1-4F9C-B398-83321E287204}"/>
          </ac:spMkLst>
        </pc:spChg>
        <pc:graphicFrameChg chg="add del mod">
          <ac:chgData name="Bryce" userId="b74c7f7e-deea-4fec-b462-e807c24e05c8" providerId="ADAL" clId="{2DE0F691-E94E-4AA5-B6DC-CE5A0013AD38}" dt="2021-12-13T14:18:51.391" v="1082"/>
          <ac:graphicFrameMkLst>
            <pc:docMk/>
            <pc:sldMk cId="4101309301" sldId="257"/>
            <ac:graphicFrameMk id="7" creationId="{0AF50E7A-E599-4FAA-B79D-569D044161F0}"/>
          </ac:graphicFrameMkLst>
        </pc:graphicFrameChg>
        <pc:picChg chg="add mod">
          <ac:chgData name="Bryce" userId="b74c7f7e-deea-4fec-b462-e807c24e05c8" providerId="ADAL" clId="{2DE0F691-E94E-4AA5-B6DC-CE5A0013AD38}" dt="2021-12-09T15:23:34.187" v="231" actId="26606"/>
          <ac:picMkLst>
            <pc:docMk/>
            <pc:sldMk cId="4101309301" sldId="257"/>
            <ac:picMk id="5" creationId="{5F3E516D-8FFA-4CAD-8469-C4A1CA5A33E6}"/>
          </ac:picMkLst>
        </pc:picChg>
      </pc:sldChg>
      <pc:sldChg chg="addSp delSp modSp new mod setBg">
        <pc:chgData name="Bryce" userId="b74c7f7e-deea-4fec-b462-e807c24e05c8" providerId="ADAL" clId="{2DE0F691-E94E-4AA5-B6DC-CE5A0013AD38}" dt="2021-12-10T01:48:59.136" v="633" actId="20577"/>
        <pc:sldMkLst>
          <pc:docMk/>
          <pc:sldMk cId="3226614396" sldId="258"/>
        </pc:sldMkLst>
        <pc:spChg chg="mod">
          <ac:chgData name="Bryce" userId="b74c7f7e-deea-4fec-b462-e807c24e05c8" providerId="ADAL" clId="{2DE0F691-E94E-4AA5-B6DC-CE5A0013AD38}" dt="2021-12-10T01:30:36.848" v="506" actId="108"/>
          <ac:spMkLst>
            <pc:docMk/>
            <pc:sldMk cId="3226614396" sldId="258"/>
            <ac:spMk id="2" creationId="{D21332F6-EE54-4729-AB09-B88C00D2456E}"/>
          </ac:spMkLst>
        </pc:spChg>
        <pc:spChg chg="del">
          <ac:chgData name="Bryce" userId="b74c7f7e-deea-4fec-b462-e807c24e05c8" providerId="ADAL" clId="{2DE0F691-E94E-4AA5-B6DC-CE5A0013AD38}" dt="2021-12-09T23:11:34.724" v="233"/>
          <ac:spMkLst>
            <pc:docMk/>
            <pc:sldMk cId="3226614396" sldId="258"/>
            <ac:spMk id="3" creationId="{E9B0AF8C-207B-4F15-BAA6-02D28B0CCAEA}"/>
          </ac:spMkLst>
        </pc:spChg>
        <pc:spChg chg="add del mod">
          <ac:chgData name="Bryce" userId="b74c7f7e-deea-4fec-b462-e807c24e05c8" providerId="ADAL" clId="{2DE0F691-E94E-4AA5-B6DC-CE5A0013AD38}" dt="2021-12-09T23:12:05.693" v="237"/>
          <ac:spMkLst>
            <pc:docMk/>
            <pc:sldMk cId="3226614396" sldId="258"/>
            <ac:spMk id="6" creationId="{FBA10D32-ABBE-42DA-82C2-A0429FC61ADF}"/>
          </ac:spMkLst>
        </pc:spChg>
        <pc:spChg chg="add del mod">
          <ac:chgData name="Bryce" userId="b74c7f7e-deea-4fec-b462-e807c24e05c8" providerId="ADAL" clId="{2DE0F691-E94E-4AA5-B6DC-CE5A0013AD38}" dt="2021-12-10T01:28:44.446" v="492"/>
          <ac:spMkLst>
            <pc:docMk/>
            <pc:sldMk cId="3226614396" sldId="258"/>
            <ac:spMk id="10" creationId="{D7C4DCBC-085F-4FFE-8755-78F777842AAF}"/>
          </ac:spMkLst>
        </pc:spChg>
        <pc:spChg chg="add mod">
          <ac:chgData name="Bryce" userId="b74c7f7e-deea-4fec-b462-e807c24e05c8" providerId="ADAL" clId="{2DE0F691-E94E-4AA5-B6DC-CE5A0013AD38}" dt="2021-12-10T01:48:59.136" v="633" actId="20577"/>
          <ac:spMkLst>
            <pc:docMk/>
            <pc:sldMk cId="3226614396" sldId="258"/>
            <ac:spMk id="11" creationId="{862E7474-3408-4D38-9517-62B1B644493F}"/>
          </ac:spMkLst>
        </pc:spChg>
        <pc:spChg chg="add">
          <ac:chgData name="Bryce" userId="b74c7f7e-deea-4fec-b462-e807c24e05c8" providerId="ADAL" clId="{2DE0F691-E94E-4AA5-B6DC-CE5A0013AD38}" dt="2021-12-09T23:12:21.107" v="238" actId="26606"/>
          <ac:spMkLst>
            <pc:docMk/>
            <pc:sldMk cId="3226614396" sldId="258"/>
            <ac:spMk id="14" creationId="{4038CB10-1F5C-4D54-9DF7-12586DE5B007}"/>
          </ac:spMkLst>
        </pc:spChg>
        <pc:spChg chg="add">
          <ac:chgData name="Bryce" userId="b74c7f7e-deea-4fec-b462-e807c24e05c8" providerId="ADAL" clId="{2DE0F691-E94E-4AA5-B6DC-CE5A0013AD38}" dt="2021-12-09T23:12:21.107" v="238" actId="26606"/>
          <ac:spMkLst>
            <pc:docMk/>
            <pc:sldMk cId="3226614396" sldId="258"/>
            <ac:spMk id="16" creationId="{73ED6512-6858-4552-B699-9A97FE9A4EA2}"/>
          </ac:spMkLst>
        </pc:spChg>
        <pc:picChg chg="add del mod modCrop">
          <ac:chgData name="Bryce" userId="b74c7f7e-deea-4fec-b462-e807c24e05c8" providerId="ADAL" clId="{2DE0F691-E94E-4AA5-B6DC-CE5A0013AD38}" dt="2021-12-09T23:12:02.281" v="236" actId="478"/>
          <ac:picMkLst>
            <pc:docMk/>
            <pc:sldMk cId="3226614396" sldId="258"/>
            <ac:picMk id="4" creationId="{611FCFDF-3934-467D-80CB-0FFAED5FA432}"/>
          </ac:picMkLst>
        </pc:picChg>
        <pc:picChg chg="add del mod">
          <ac:chgData name="Bryce" userId="b74c7f7e-deea-4fec-b462-e807c24e05c8" providerId="ADAL" clId="{2DE0F691-E94E-4AA5-B6DC-CE5A0013AD38}" dt="2021-12-09T23:12:27.751" v="239" actId="478"/>
          <ac:picMkLst>
            <pc:docMk/>
            <pc:sldMk cId="3226614396" sldId="258"/>
            <ac:picMk id="7" creationId="{30F1370E-B0E1-47BC-A1EE-DA7F4D0D69C2}"/>
          </ac:picMkLst>
        </pc:picChg>
        <pc:picChg chg="add mod">
          <ac:chgData name="Bryce" userId="b74c7f7e-deea-4fec-b462-e807c24e05c8" providerId="ADAL" clId="{2DE0F691-E94E-4AA5-B6DC-CE5A0013AD38}" dt="2021-12-10T01:27:21.172" v="478" actId="1076"/>
          <ac:picMkLst>
            <pc:docMk/>
            <pc:sldMk cId="3226614396" sldId="258"/>
            <ac:picMk id="12" creationId="{1FB67802-1E0D-445A-9B20-7BECE5DAD4BA}"/>
          </ac:picMkLst>
        </pc:picChg>
        <pc:inkChg chg="add del">
          <ac:chgData name="Bryce" userId="b74c7f7e-deea-4fec-b462-e807c24e05c8" providerId="ADAL" clId="{2DE0F691-E94E-4AA5-B6DC-CE5A0013AD38}" dt="2021-12-10T01:27:41.088" v="480"/>
          <ac:inkMkLst>
            <pc:docMk/>
            <pc:sldMk cId="3226614396" sldId="258"/>
            <ac:inkMk id="8" creationId="{310FD5C4-7D79-42FC-B500-39ECF2AADB5D}"/>
          </ac:inkMkLst>
        </pc:inkChg>
        <pc:inkChg chg="add">
          <ac:chgData name="Bryce" userId="b74c7f7e-deea-4fec-b462-e807c24e05c8" providerId="ADAL" clId="{2DE0F691-E94E-4AA5-B6DC-CE5A0013AD38}" dt="2021-12-10T01:27:49.289" v="481" actId="9405"/>
          <ac:inkMkLst>
            <pc:docMk/>
            <pc:sldMk cId="3226614396" sldId="258"/>
            <ac:inkMk id="9" creationId="{5EFBAD39-9994-4D24-B6E6-5B61CF0FFB4D}"/>
          </ac:inkMkLst>
        </pc:inkChg>
      </pc:sldChg>
      <pc:sldChg chg="addSp delSp modSp new mod setBg">
        <pc:chgData name="Bryce" userId="b74c7f7e-deea-4fec-b462-e807c24e05c8" providerId="ADAL" clId="{2DE0F691-E94E-4AA5-B6DC-CE5A0013AD38}" dt="2021-12-10T01:39:35.063" v="551" actId="26606"/>
        <pc:sldMkLst>
          <pc:docMk/>
          <pc:sldMk cId="911099911" sldId="259"/>
        </pc:sldMkLst>
        <pc:spChg chg="mod">
          <ac:chgData name="Bryce" userId="b74c7f7e-deea-4fec-b462-e807c24e05c8" providerId="ADAL" clId="{2DE0F691-E94E-4AA5-B6DC-CE5A0013AD38}" dt="2021-12-10T01:39:35.063" v="551" actId="26606"/>
          <ac:spMkLst>
            <pc:docMk/>
            <pc:sldMk cId="911099911" sldId="259"/>
            <ac:spMk id="2" creationId="{8F1FC807-D7A1-485F-B064-1AA996DC0CF2}"/>
          </ac:spMkLst>
        </pc:spChg>
        <pc:spChg chg="add del">
          <ac:chgData name="Bryce" userId="b74c7f7e-deea-4fec-b462-e807c24e05c8" providerId="ADAL" clId="{2DE0F691-E94E-4AA5-B6DC-CE5A0013AD38}" dt="2021-12-10T01:39:35.063" v="551" actId="26606"/>
          <ac:spMkLst>
            <pc:docMk/>
            <pc:sldMk cId="911099911" sldId="259"/>
            <ac:spMk id="3" creationId="{AB6CD667-6841-4ADC-BCCC-E8628484ADEF}"/>
          </ac:spMkLst>
        </pc:spChg>
        <pc:spChg chg="add del">
          <ac:chgData name="Bryce" userId="b74c7f7e-deea-4fec-b462-e807c24e05c8" providerId="ADAL" clId="{2DE0F691-E94E-4AA5-B6DC-CE5A0013AD38}" dt="2021-12-10T01:39:35.029" v="550" actId="26606"/>
          <ac:spMkLst>
            <pc:docMk/>
            <pc:sldMk cId="911099911" sldId="259"/>
            <ac:spMk id="9" creationId="{E91DC736-0EF8-4F87-9146-EBF1D2EE4D3D}"/>
          </ac:spMkLst>
        </pc:spChg>
        <pc:spChg chg="add del">
          <ac:chgData name="Bryce" userId="b74c7f7e-deea-4fec-b462-e807c24e05c8" providerId="ADAL" clId="{2DE0F691-E94E-4AA5-B6DC-CE5A0013AD38}" dt="2021-12-10T01:39:35.029" v="550" actId="26606"/>
          <ac:spMkLst>
            <pc:docMk/>
            <pc:sldMk cId="911099911" sldId="259"/>
            <ac:spMk id="11" creationId="{097CD68E-23E3-4007-8847-CD0944C4F7BE}"/>
          </ac:spMkLst>
        </pc:spChg>
        <pc:spChg chg="add del">
          <ac:chgData name="Bryce" userId="b74c7f7e-deea-4fec-b462-e807c24e05c8" providerId="ADAL" clId="{2DE0F691-E94E-4AA5-B6DC-CE5A0013AD38}" dt="2021-12-10T01:39:35.029" v="550" actId="26606"/>
          <ac:spMkLst>
            <pc:docMk/>
            <pc:sldMk cId="911099911" sldId="259"/>
            <ac:spMk id="13" creationId="{AF2F604E-43BE-4DC3-B983-E071523364F8}"/>
          </ac:spMkLst>
        </pc:spChg>
        <pc:spChg chg="add del">
          <ac:chgData name="Bryce" userId="b74c7f7e-deea-4fec-b462-e807c24e05c8" providerId="ADAL" clId="{2DE0F691-E94E-4AA5-B6DC-CE5A0013AD38}" dt="2021-12-10T01:39:35.029" v="550" actId="26606"/>
          <ac:spMkLst>
            <pc:docMk/>
            <pc:sldMk cId="911099911" sldId="259"/>
            <ac:spMk id="15" creationId="{08C9B587-E65E-4B52-B37C-ABEBB6E87928}"/>
          </ac:spMkLst>
        </pc:spChg>
        <pc:spChg chg="add">
          <ac:chgData name="Bryce" userId="b74c7f7e-deea-4fec-b462-e807c24e05c8" providerId="ADAL" clId="{2DE0F691-E94E-4AA5-B6DC-CE5A0013AD38}" dt="2021-12-10T01:39:35.063" v="551" actId="26606"/>
          <ac:spMkLst>
            <pc:docMk/>
            <pc:sldMk cId="911099911" sldId="259"/>
            <ac:spMk id="17" creationId="{E91DC736-0EF8-4F87-9146-EBF1D2EE4D3D}"/>
          </ac:spMkLst>
        </pc:spChg>
        <pc:spChg chg="add">
          <ac:chgData name="Bryce" userId="b74c7f7e-deea-4fec-b462-e807c24e05c8" providerId="ADAL" clId="{2DE0F691-E94E-4AA5-B6DC-CE5A0013AD38}" dt="2021-12-10T01:39:35.063" v="551" actId="26606"/>
          <ac:spMkLst>
            <pc:docMk/>
            <pc:sldMk cId="911099911" sldId="259"/>
            <ac:spMk id="19" creationId="{097CD68E-23E3-4007-8847-CD0944C4F7BE}"/>
          </ac:spMkLst>
        </pc:spChg>
        <pc:spChg chg="add">
          <ac:chgData name="Bryce" userId="b74c7f7e-deea-4fec-b462-e807c24e05c8" providerId="ADAL" clId="{2DE0F691-E94E-4AA5-B6DC-CE5A0013AD38}" dt="2021-12-10T01:39:35.063" v="551" actId="26606"/>
          <ac:spMkLst>
            <pc:docMk/>
            <pc:sldMk cId="911099911" sldId="259"/>
            <ac:spMk id="20" creationId="{AF2F604E-43BE-4DC3-B983-E071523364F8}"/>
          </ac:spMkLst>
        </pc:spChg>
        <pc:spChg chg="add">
          <ac:chgData name="Bryce" userId="b74c7f7e-deea-4fec-b462-e807c24e05c8" providerId="ADAL" clId="{2DE0F691-E94E-4AA5-B6DC-CE5A0013AD38}" dt="2021-12-10T01:39:35.063" v="551" actId="26606"/>
          <ac:spMkLst>
            <pc:docMk/>
            <pc:sldMk cId="911099911" sldId="259"/>
            <ac:spMk id="21" creationId="{08C9B587-E65E-4B52-B37C-ABEBB6E87928}"/>
          </ac:spMkLst>
        </pc:spChg>
        <pc:picChg chg="add del">
          <ac:chgData name="Bryce" userId="b74c7f7e-deea-4fec-b462-e807c24e05c8" providerId="ADAL" clId="{2DE0F691-E94E-4AA5-B6DC-CE5A0013AD38}" dt="2021-12-10T01:39:35.029" v="550" actId="26606"/>
          <ac:picMkLst>
            <pc:docMk/>
            <pc:sldMk cId="911099911" sldId="259"/>
            <ac:picMk id="5" creationId="{205005E0-2728-4D43-92C0-53E47F237295}"/>
          </ac:picMkLst>
        </pc:picChg>
        <pc:picChg chg="add">
          <ac:chgData name="Bryce" userId="b74c7f7e-deea-4fec-b462-e807c24e05c8" providerId="ADAL" clId="{2DE0F691-E94E-4AA5-B6DC-CE5A0013AD38}" dt="2021-12-10T01:39:35.063" v="551" actId="26606"/>
          <ac:picMkLst>
            <pc:docMk/>
            <pc:sldMk cId="911099911" sldId="259"/>
            <ac:picMk id="18" creationId="{B458D01A-1825-4711-8738-D88D336330E9}"/>
          </ac:picMkLst>
        </pc:picChg>
      </pc:sldChg>
      <pc:sldChg chg="modSp new mod">
        <pc:chgData name="Bryce" userId="b74c7f7e-deea-4fec-b462-e807c24e05c8" providerId="ADAL" clId="{2DE0F691-E94E-4AA5-B6DC-CE5A0013AD38}" dt="2021-12-13T20:59:25.546" v="1780" actId="20578"/>
        <pc:sldMkLst>
          <pc:docMk/>
          <pc:sldMk cId="2236899630" sldId="260"/>
        </pc:sldMkLst>
        <pc:spChg chg="mod">
          <ac:chgData name="Bryce" userId="b74c7f7e-deea-4fec-b462-e807c24e05c8" providerId="ADAL" clId="{2DE0F691-E94E-4AA5-B6DC-CE5A0013AD38}" dt="2021-12-13T14:41:56.178" v="1185" actId="20577"/>
          <ac:spMkLst>
            <pc:docMk/>
            <pc:sldMk cId="2236899630" sldId="260"/>
            <ac:spMk id="2" creationId="{D8D1F96E-AFD4-4538-B6DA-C91EAB4BB466}"/>
          </ac:spMkLst>
        </pc:spChg>
        <pc:spChg chg="mod">
          <ac:chgData name="Bryce" userId="b74c7f7e-deea-4fec-b462-e807c24e05c8" providerId="ADAL" clId="{2DE0F691-E94E-4AA5-B6DC-CE5A0013AD38}" dt="2021-12-13T20:59:25.546" v="1780" actId="20578"/>
          <ac:spMkLst>
            <pc:docMk/>
            <pc:sldMk cId="2236899630" sldId="260"/>
            <ac:spMk id="3" creationId="{4ECD8940-52AF-46E2-B7C2-AB17CBE22452}"/>
          </ac:spMkLst>
        </pc:spChg>
      </pc:sldChg>
      <pc:sldChg chg="modSp new mod">
        <pc:chgData name="Bryce" userId="b74c7f7e-deea-4fec-b462-e807c24e05c8" providerId="ADAL" clId="{2DE0F691-E94E-4AA5-B6DC-CE5A0013AD38}" dt="2021-12-13T20:41:17.717" v="1532" actId="20577"/>
        <pc:sldMkLst>
          <pc:docMk/>
          <pc:sldMk cId="905403146" sldId="261"/>
        </pc:sldMkLst>
        <pc:spChg chg="mod">
          <ac:chgData name="Bryce" userId="b74c7f7e-deea-4fec-b462-e807c24e05c8" providerId="ADAL" clId="{2DE0F691-E94E-4AA5-B6DC-CE5A0013AD38}" dt="2021-12-08T01:14:20.461" v="210" actId="20577"/>
          <ac:spMkLst>
            <pc:docMk/>
            <pc:sldMk cId="905403146" sldId="261"/>
            <ac:spMk id="2" creationId="{76D02DEC-2DC6-4DEC-8CE7-B33E89D5B65D}"/>
          </ac:spMkLst>
        </pc:spChg>
        <pc:spChg chg="mod">
          <ac:chgData name="Bryce" userId="b74c7f7e-deea-4fec-b462-e807c24e05c8" providerId="ADAL" clId="{2DE0F691-E94E-4AA5-B6DC-CE5A0013AD38}" dt="2021-12-13T20:41:17.717" v="1532" actId="20577"/>
          <ac:spMkLst>
            <pc:docMk/>
            <pc:sldMk cId="905403146" sldId="261"/>
            <ac:spMk id="3" creationId="{00BDA674-0FBB-46D7-923C-DFA6A565FF48}"/>
          </ac:spMkLst>
        </pc:spChg>
      </pc:sldChg>
      <pc:sldChg chg="new del">
        <pc:chgData name="Bryce" userId="b74c7f7e-deea-4fec-b462-e807c24e05c8" providerId="ADAL" clId="{2DE0F691-E94E-4AA5-B6DC-CE5A0013AD38}" dt="2021-12-08T01:14:35.557" v="226" actId="47"/>
        <pc:sldMkLst>
          <pc:docMk/>
          <pc:sldMk cId="2547054820" sldId="262"/>
        </pc:sldMkLst>
      </pc:sldChg>
      <pc:sldChg chg="new del">
        <pc:chgData name="Bryce" userId="b74c7f7e-deea-4fec-b462-e807c24e05c8" providerId="ADAL" clId="{2DE0F691-E94E-4AA5-B6DC-CE5A0013AD38}" dt="2021-12-08T01:14:36.416" v="227" actId="47"/>
        <pc:sldMkLst>
          <pc:docMk/>
          <pc:sldMk cId="3367029743" sldId="263"/>
        </pc:sldMkLst>
      </pc:sldChg>
      <pc:sldChg chg="addSp modSp new mod">
        <pc:chgData name="Bryce" userId="b74c7f7e-deea-4fec-b462-e807c24e05c8" providerId="ADAL" clId="{2DE0F691-E94E-4AA5-B6DC-CE5A0013AD38}" dt="2021-12-13T14:48:53.677" v="1367" actId="1076"/>
        <pc:sldMkLst>
          <pc:docMk/>
          <pc:sldMk cId="298311632" sldId="264"/>
        </pc:sldMkLst>
        <pc:spChg chg="mod">
          <ac:chgData name="Bryce" userId="b74c7f7e-deea-4fec-b462-e807c24e05c8" providerId="ADAL" clId="{2DE0F691-E94E-4AA5-B6DC-CE5A0013AD38}" dt="2021-12-08T01:14:29.218" v="225" actId="20577"/>
          <ac:spMkLst>
            <pc:docMk/>
            <pc:sldMk cId="298311632" sldId="264"/>
            <ac:spMk id="2" creationId="{CC9F010A-E090-4986-A9AA-620F7E2B4F43}"/>
          </ac:spMkLst>
        </pc:spChg>
        <pc:spChg chg="mod">
          <ac:chgData name="Bryce" userId="b74c7f7e-deea-4fec-b462-e807c24e05c8" providerId="ADAL" clId="{2DE0F691-E94E-4AA5-B6DC-CE5A0013AD38}" dt="2021-12-13T14:48:49.013" v="1366" actId="27636"/>
          <ac:spMkLst>
            <pc:docMk/>
            <pc:sldMk cId="298311632" sldId="264"/>
            <ac:spMk id="3" creationId="{4500DAA1-8361-44A0-9174-FB548B63AB96}"/>
          </ac:spMkLst>
        </pc:spChg>
        <pc:picChg chg="add mod">
          <ac:chgData name="Bryce" userId="b74c7f7e-deea-4fec-b462-e807c24e05c8" providerId="ADAL" clId="{2DE0F691-E94E-4AA5-B6DC-CE5A0013AD38}" dt="2021-12-13T14:48:53.677" v="1367" actId="1076"/>
          <ac:picMkLst>
            <pc:docMk/>
            <pc:sldMk cId="298311632" sldId="264"/>
            <ac:picMk id="5" creationId="{E94D2838-A4C0-4A98-A0B6-208DB07462F4}"/>
          </ac:picMkLst>
        </pc:picChg>
      </pc:sldChg>
      <pc:sldChg chg="new">
        <pc:chgData name="Bryce" userId="b74c7f7e-deea-4fec-b462-e807c24e05c8" providerId="ADAL" clId="{2DE0F691-E94E-4AA5-B6DC-CE5A0013AD38}" dt="2021-12-10T00:59:46.167" v="338" actId="680"/>
        <pc:sldMkLst>
          <pc:docMk/>
          <pc:sldMk cId="2444797774" sldId="265"/>
        </pc:sldMkLst>
      </pc:sldChg>
      <pc:sldChg chg="addSp delSp modSp new mod ord setBg modNotesTx">
        <pc:chgData name="Bryce" userId="b74c7f7e-deea-4fec-b462-e807c24e05c8" providerId="ADAL" clId="{2DE0F691-E94E-4AA5-B6DC-CE5A0013AD38}" dt="2021-12-13T20:51:25.227" v="1628" actId="6549"/>
        <pc:sldMkLst>
          <pc:docMk/>
          <pc:sldMk cId="3112392166" sldId="266"/>
        </pc:sldMkLst>
        <pc:spChg chg="mod">
          <ac:chgData name="Bryce" userId="b74c7f7e-deea-4fec-b462-e807c24e05c8" providerId="ADAL" clId="{2DE0F691-E94E-4AA5-B6DC-CE5A0013AD38}" dt="2021-12-13T14:21:34.201" v="1104" actId="1076"/>
          <ac:spMkLst>
            <pc:docMk/>
            <pc:sldMk cId="3112392166" sldId="266"/>
            <ac:spMk id="2" creationId="{8C0370CC-4276-4871-A082-0CB199779951}"/>
          </ac:spMkLst>
        </pc:spChg>
        <pc:spChg chg="del">
          <ac:chgData name="Bryce" userId="b74c7f7e-deea-4fec-b462-e807c24e05c8" providerId="ADAL" clId="{2DE0F691-E94E-4AA5-B6DC-CE5A0013AD38}" dt="2021-12-10T01:00:15.081" v="340"/>
          <ac:spMkLst>
            <pc:docMk/>
            <pc:sldMk cId="3112392166" sldId="266"/>
            <ac:spMk id="3" creationId="{2D1BEE18-3470-4048-B3CE-A543F7D59C3A}"/>
          </ac:spMkLst>
        </pc:spChg>
        <pc:spChg chg="add del">
          <ac:chgData name="Bryce" userId="b74c7f7e-deea-4fec-b462-e807c24e05c8" providerId="ADAL" clId="{2DE0F691-E94E-4AA5-B6DC-CE5A0013AD38}" dt="2021-12-10T01:00:43.458" v="342" actId="26606"/>
          <ac:spMkLst>
            <pc:docMk/>
            <pc:sldMk cId="3112392166" sldId="266"/>
            <ac:spMk id="9" creationId="{427F7AF4-72C6-4B71-9E40-53E8BFEF36B2}"/>
          </ac:spMkLst>
        </pc:spChg>
        <pc:spChg chg="add del">
          <ac:chgData name="Bryce" userId="b74c7f7e-deea-4fec-b462-e807c24e05c8" providerId="ADAL" clId="{2DE0F691-E94E-4AA5-B6DC-CE5A0013AD38}" dt="2021-12-10T01:00:52.404" v="344" actId="26606"/>
          <ac:spMkLst>
            <pc:docMk/>
            <pc:sldMk cId="3112392166" sldId="266"/>
            <ac:spMk id="11" creationId="{46DFD1E0-DCA7-47E6-B78B-6ECDDF873DD6}"/>
          </ac:spMkLst>
        </pc:spChg>
        <pc:spChg chg="add del">
          <ac:chgData name="Bryce" userId="b74c7f7e-deea-4fec-b462-e807c24e05c8" providerId="ADAL" clId="{2DE0F691-E94E-4AA5-B6DC-CE5A0013AD38}" dt="2021-12-10T01:00:52.404" v="344" actId="26606"/>
          <ac:spMkLst>
            <pc:docMk/>
            <pc:sldMk cId="3112392166" sldId="266"/>
            <ac:spMk id="12" creationId="{6D6CDB20-394C-4D51-9C5B-8751E21338DC}"/>
          </ac:spMkLst>
        </pc:spChg>
        <pc:spChg chg="add del">
          <ac:chgData name="Bryce" userId="b74c7f7e-deea-4fec-b462-e807c24e05c8" providerId="ADAL" clId="{2DE0F691-E94E-4AA5-B6DC-CE5A0013AD38}" dt="2021-12-10T01:00:52.404" v="344" actId="26606"/>
          <ac:spMkLst>
            <pc:docMk/>
            <pc:sldMk cId="3112392166" sldId="266"/>
            <ac:spMk id="13" creationId="{8AAB0B1E-BB97-40E0-8DCD-D1197A0E1D6A}"/>
          </ac:spMkLst>
        </pc:spChg>
        <pc:spChg chg="add del">
          <ac:chgData name="Bryce" userId="b74c7f7e-deea-4fec-b462-e807c24e05c8" providerId="ADAL" clId="{2DE0F691-E94E-4AA5-B6DC-CE5A0013AD38}" dt="2021-12-10T01:35:01.353" v="514" actId="26606"/>
          <ac:spMkLst>
            <pc:docMk/>
            <pc:sldMk cId="3112392166" sldId="266"/>
            <ac:spMk id="14" creationId="{CD8B4F24-440B-49E9-B85D-733523DC064B}"/>
          </ac:spMkLst>
        </pc:spChg>
        <pc:spChg chg="add del">
          <ac:chgData name="Bryce" userId="b74c7f7e-deea-4fec-b462-e807c24e05c8" providerId="ADAL" clId="{2DE0F691-E94E-4AA5-B6DC-CE5A0013AD38}" dt="2021-12-10T01:01:04.567" v="346" actId="26606"/>
          <ac:spMkLst>
            <pc:docMk/>
            <pc:sldMk cId="3112392166" sldId="266"/>
            <ac:spMk id="15" creationId="{73DE2CFE-42F2-48F0-8706-5264E012B10C}"/>
          </ac:spMkLst>
        </pc:spChg>
        <pc:spChg chg="add del">
          <ac:chgData name="Bryce" userId="b74c7f7e-deea-4fec-b462-e807c24e05c8" providerId="ADAL" clId="{2DE0F691-E94E-4AA5-B6DC-CE5A0013AD38}" dt="2021-12-10T01:01:04.567" v="346" actId="26606"/>
          <ac:spMkLst>
            <pc:docMk/>
            <pc:sldMk cId="3112392166" sldId="266"/>
            <ac:spMk id="16" creationId="{6D963E34-5D33-4D65-ACC0-C586EC6DA469}"/>
          </ac:spMkLst>
        </pc:spChg>
        <pc:spChg chg="add del">
          <ac:chgData name="Bryce" userId="b74c7f7e-deea-4fec-b462-e807c24e05c8" providerId="ADAL" clId="{2DE0F691-E94E-4AA5-B6DC-CE5A0013AD38}" dt="2021-12-10T01:35:01.353" v="514" actId="26606"/>
          <ac:spMkLst>
            <pc:docMk/>
            <pc:sldMk cId="3112392166" sldId="266"/>
            <ac:spMk id="18" creationId="{2B97F24A-32CE-4C1C-A50D-3016B394DCFB}"/>
          </ac:spMkLst>
        </pc:spChg>
        <pc:spChg chg="add mod">
          <ac:chgData name="Bryce" userId="b74c7f7e-deea-4fec-b462-e807c24e05c8" providerId="ADAL" clId="{2DE0F691-E94E-4AA5-B6DC-CE5A0013AD38}" dt="2021-12-13T14:22:09.511" v="1109" actId="20578"/>
          <ac:spMkLst>
            <pc:docMk/>
            <pc:sldMk cId="3112392166" sldId="266"/>
            <ac:spMk id="19" creationId="{3A902AD2-BC76-4491-BF59-4A92B7CC0A41}"/>
          </ac:spMkLst>
        </pc:spChg>
        <pc:spChg chg="add">
          <ac:chgData name="Bryce" userId="b74c7f7e-deea-4fec-b462-e807c24e05c8" providerId="ADAL" clId="{2DE0F691-E94E-4AA5-B6DC-CE5A0013AD38}" dt="2021-12-10T01:35:01.353" v="514" actId="26606"/>
          <ac:spMkLst>
            <pc:docMk/>
            <pc:sldMk cId="3112392166" sldId="266"/>
            <ac:spMk id="25" creationId="{979E27D9-03C7-44E2-9FF8-15D0C8506AF7}"/>
          </ac:spMkLst>
        </pc:spChg>
        <pc:spChg chg="add">
          <ac:chgData name="Bryce" userId="b74c7f7e-deea-4fec-b462-e807c24e05c8" providerId="ADAL" clId="{2DE0F691-E94E-4AA5-B6DC-CE5A0013AD38}" dt="2021-12-10T01:35:01.353" v="514" actId="26606"/>
          <ac:spMkLst>
            <pc:docMk/>
            <pc:sldMk cId="3112392166" sldId="266"/>
            <ac:spMk id="27" creationId="{EEBF1590-3B36-48EE-A89D-3B6F3CB256AB}"/>
          </ac:spMkLst>
        </pc:spChg>
        <pc:spChg chg="add">
          <ac:chgData name="Bryce" userId="b74c7f7e-deea-4fec-b462-e807c24e05c8" providerId="ADAL" clId="{2DE0F691-E94E-4AA5-B6DC-CE5A0013AD38}" dt="2021-12-10T01:35:01.353" v="514" actId="26606"/>
          <ac:spMkLst>
            <pc:docMk/>
            <pc:sldMk cId="3112392166" sldId="266"/>
            <ac:spMk id="29" creationId="{AC8F6C8C-AB5A-4548-942D-E3FD40ACBC49}"/>
          </ac:spMkLst>
        </pc:spChg>
        <pc:graphicFrameChg chg="add del mod">
          <ac:chgData name="Bryce" userId="b74c7f7e-deea-4fec-b462-e807c24e05c8" providerId="ADAL" clId="{2DE0F691-E94E-4AA5-B6DC-CE5A0013AD38}" dt="2021-12-10T01:01:04.582" v="347" actId="26606"/>
          <ac:graphicFrameMkLst>
            <pc:docMk/>
            <pc:sldMk cId="3112392166" sldId="266"/>
            <ac:graphicFrameMk id="4" creationId="{D4A61109-BCCD-4E44-942D-DF18EF160585}"/>
          </ac:graphicFrameMkLst>
        </pc:graphicFrameChg>
        <pc:graphicFrameChg chg="add del">
          <ac:chgData name="Bryce" userId="b74c7f7e-deea-4fec-b462-e807c24e05c8" providerId="ADAL" clId="{2DE0F691-E94E-4AA5-B6DC-CE5A0013AD38}" dt="2021-12-10T01:01:04.567" v="346" actId="26606"/>
          <ac:graphicFrameMkLst>
            <pc:docMk/>
            <pc:sldMk cId="3112392166" sldId="266"/>
            <ac:graphicFrameMk id="7" creationId="{D4A61109-BCCD-4E44-942D-DF18EF160585}"/>
          </ac:graphicFrameMkLst>
        </pc:graphicFrameChg>
        <pc:graphicFrameChg chg="add mod modGraphic">
          <ac:chgData name="Bryce" userId="b74c7f7e-deea-4fec-b462-e807c24e05c8" providerId="ADAL" clId="{2DE0F691-E94E-4AA5-B6DC-CE5A0013AD38}" dt="2021-12-13T14:21:48.704" v="1108" actId="1076"/>
          <ac:graphicFrameMkLst>
            <pc:docMk/>
            <pc:sldMk cId="3112392166" sldId="266"/>
            <ac:graphicFrameMk id="20" creationId="{D4A61109-BCCD-4E44-942D-DF18EF160585}"/>
          </ac:graphicFrameMkLst>
        </pc:graphicFrameChg>
        <pc:graphicFrameChg chg="mod">
          <ac:chgData name="Bryce" userId="b74c7f7e-deea-4fec-b462-e807c24e05c8" providerId="ADAL" clId="{2DE0F691-E94E-4AA5-B6DC-CE5A0013AD38}" dt="2021-12-13T20:48:44.888" v="1624" actId="20577"/>
          <ac:graphicFrameMkLst>
            <pc:docMk/>
            <pc:sldMk cId="3112392166" sldId="266"/>
            <ac:graphicFrameMk id="31" creationId="{C44B9D18-D57D-44DD-A935-1F2D6857923C}"/>
          </ac:graphicFrameMkLst>
        </pc:graphicFrameChg>
      </pc:sldChg>
      <pc:sldChg chg="new">
        <pc:chgData name="Bryce" userId="b74c7f7e-deea-4fec-b462-e807c24e05c8" providerId="ADAL" clId="{2DE0F691-E94E-4AA5-B6DC-CE5A0013AD38}" dt="2021-12-10T01:10:06.243" v="404" actId="680"/>
        <pc:sldMkLst>
          <pc:docMk/>
          <pc:sldMk cId="3223724789" sldId="267"/>
        </pc:sldMkLst>
      </pc:sldChg>
      <pc:sldChg chg="addSp delSp modSp add mod">
        <pc:chgData name="Bryce" userId="b74c7f7e-deea-4fec-b462-e807c24e05c8" providerId="ADAL" clId="{2DE0F691-E94E-4AA5-B6DC-CE5A0013AD38}" dt="2021-12-10T01:48:18.072" v="626" actId="20577"/>
        <pc:sldMkLst>
          <pc:docMk/>
          <pc:sldMk cId="3437714043" sldId="268"/>
        </pc:sldMkLst>
        <pc:spChg chg="mod">
          <ac:chgData name="Bryce" userId="b74c7f7e-deea-4fec-b462-e807c24e05c8" providerId="ADAL" clId="{2DE0F691-E94E-4AA5-B6DC-CE5A0013AD38}" dt="2021-12-10T01:29:58.888" v="499" actId="404"/>
          <ac:spMkLst>
            <pc:docMk/>
            <pc:sldMk cId="3437714043" sldId="268"/>
            <ac:spMk id="2" creationId="{D21332F6-EE54-4729-AB09-B88C00D2456E}"/>
          </ac:spMkLst>
        </pc:spChg>
        <pc:spChg chg="mod">
          <ac:chgData name="Bryce" userId="b74c7f7e-deea-4fec-b462-e807c24e05c8" providerId="ADAL" clId="{2DE0F691-E94E-4AA5-B6DC-CE5A0013AD38}" dt="2021-12-10T01:48:18.072" v="626" actId="20577"/>
          <ac:spMkLst>
            <pc:docMk/>
            <pc:sldMk cId="3437714043" sldId="268"/>
            <ac:spMk id="11" creationId="{862E7474-3408-4D38-9517-62B1B644493F}"/>
          </ac:spMkLst>
        </pc:spChg>
        <pc:picChg chg="add mod modCrop">
          <ac:chgData name="Bryce" userId="b74c7f7e-deea-4fec-b462-e807c24e05c8" providerId="ADAL" clId="{2DE0F691-E94E-4AA5-B6DC-CE5A0013AD38}" dt="2021-12-10T01:11:41.501" v="422" actId="1076"/>
          <ac:picMkLst>
            <pc:docMk/>
            <pc:sldMk cId="3437714043" sldId="268"/>
            <ac:picMk id="7" creationId="{54B83A09-9A29-4F9B-87ED-418119C23DED}"/>
          </ac:picMkLst>
        </pc:picChg>
        <pc:picChg chg="del">
          <ac:chgData name="Bryce" userId="b74c7f7e-deea-4fec-b462-e807c24e05c8" providerId="ADAL" clId="{2DE0F691-E94E-4AA5-B6DC-CE5A0013AD38}" dt="2021-12-10T01:11:10.028" v="414" actId="478"/>
          <ac:picMkLst>
            <pc:docMk/>
            <pc:sldMk cId="3437714043" sldId="268"/>
            <ac:picMk id="12" creationId="{1FB67802-1E0D-445A-9B20-7BECE5DAD4BA}"/>
          </ac:picMkLst>
        </pc:picChg>
      </pc:sldChg>
      <pc:sldChg chg="modSp new mod">
        <pc:chgData name="Bryce" userId="b74c7f7e-deea-4fec-b462-e807c24e05c8" providerId="ADAL" clId="{2DE0F691-E94E-4AA5-B6DC-CE5A0013AD38}" dt="2021-12-13T20:50:26.429" v="1626" actId="20577"/>
        <pc:sldMkLst>
          <pc:docMk/>
          <pc:sldMk cId="229255821" sldId="269"/>
        </pc:sldMkLst>
        <pc:spChg chg="mod">
          <ac:chgData name="Bryce" userId="b74c7f7e-deea-4fec-b462-e807c24e05c8" providerId="ADAL" clId="{2DE0F691-E94E-4AA5-B6DC-CE5A0013AD38}" dt="2021-12-13T20:50:26.429" v="1626" actId="20577"/>
          <ac:spMkLst>
            <pc:docMk/>
            <pc:sldMk cId="229255821" sldId="269"/>
            <ac:spMk id="3" creationId="{B24BDEE1-EFAE-4B45-8F0E-37066E46205A}"/>
          </ac:spMkLst>
        </pc:spChg>
      </pc:sldChg>
    </pc:docChg>
  </pc:docChgLst>
  <pc:docChgLst>
    <pc:chgData name="Bryce" userId="b74c7f7e-deea-4fec-b462-e807c24e05c8" providerId="ADAL" clId="{B757AFCD-B6D5-44A8-A4ED-5CAFD6BF0E5A}"/>
    <pc:docChg chg="addSld modSld">
      <pc:chgData name="Bryce" userId="b74c7f7e-deea-4fec-b462-e807c24e05c8" providerId="ADAL" clId="{B757AFCD-B6D5-44A8-A4ED-5CAFD6BF0E5A}" dt="2022-01-10T19:30:50.888" v="13" actId="14100"/>
      <pc:docMkLst>
        <pc:docMk/>
      </pc:docMkLst>
      <pc:sldChg chg="addSp modSp new mod">
        <pc:chgData name="Bryce" userId="b74c7f7e-deea-4fec-b462-e807c24e05c8" providerId="ADAL" clId="{B757AFCD-B6D5-44A8-A4ED-5CAFD6BF0E5A}" dt="2022-01-10T19:27:57.418" v="3" actId="14100"/>
        <pc:sldMkLst>
          <pc:docMk/>
          <pc:sldMk cId="2289162113" sldId="271"/>
        </pc:sldMkLst>
        <pc:picChg chg="add mod">
          <ac:chgData name="Bryce" userId="b74c7f7e-deea-4fec-b462-e807c24e05c8" providerId="ADAL" clId="{B757AFCD-B6D5-44A8-A4ED-5CAFD6BF0E5A}" dt="2022-01-10T19:27:57.418" v="3" actId="14100"/>
          <ac:picMkLst>
            <pc:docMk/>
            <pc:sldMk cId="2289162113" sldId="271"/>
            <ac:picMk id="5" creationId="{C13CC4B5-9429-4686-ABB8-EC016B1AE227}"/>
          </ac:picMkLst>
        </pc:picChg>
      </pc:sldChg>
      <pc:sldChg chg="addSp modSp new mod">
        <pc:chgData name="Bryce" userId="b74c7f7e-deea-4fec-b462-e807c24e05c8" providerId="ADAL" clId="{B757AFCD-B6D5-44A8-A4ED-5CAFD6BF0E5A}" dt="2022-01-10T19:28:59.370" v="7" actId="14100"/>
        <pc:sldMkLst>
          <pc:docMk/>
          <pc:sldMk cId="4227235220" sldId="272"/>
        </pc:sldMkLst>
        <pc:picChg chg="add mod">
          <ac:chgData name="Bryce" userId="b74c7f7e-deea-4fec-b462-e807c24e05c8" providerId="ADAL" clId="{B757AFCD-B6D5-44A8-A4ED-5CAFD6BF0E5A}" dt="2022-01-10T19:28:59.370" v="7" actId="14100"/>
          <ac:picMkLst>
            <pc:docMk/>
            <pc:sldMk cId="4227235220" sldId="272"/>
            <ac:picMk id="5" creationId="{9BEF3FE8-A77C-43EC-9311-74DBA746A886}"/>
          </ac:picMkLst>
        </pc:picChg>
      </pc:sldChg>
      <pc:sldChg chg="addSp modSp new mod">
        <pc:chgData name="Bryce" userId="b74c7f7e-deea-4fec-b462-e807c24e05c8" providerId="ADAL" clId="{B757AFCD-B6D5-44A8-A4ED-5CAFD6BF0E5A}" dt="2022-01-10T19:30:50.888" v="13" actId="14100"/>
        <pc:sldMkLst>
          <pc:docMk/>
          <pc:sldMk cId="2706358021" sldId="273"/>
        </pc:sldMkLst>
        <pc:picChg chg="add mod">
          <ac:chgData name="Bryce" userId="b74c7f7e-deea-4fec-b462-e807c24e05c8" providerId="ADAL" clId="{B757AFCD-B6D5-44A8-A4ED-5CAFD6BF0E5A}" dt="2022-01-10T19:30:50.888" v="13" actId="14100"/>
          <ac:picMkLst>
            <pc:docMk/>
            <pc:sldMk cId="2706358021" sldId="273"/>
            <ac:picMk id="5" creationId="{A3DB23FB-F6A3-42DA-9890-2A9EB7E37062}"/>
          </ac:picMkLst>
        </pc:picChg>
      </pc:sldChg>
    </pc:docChg>
  </pc:docChgLst>
  <pc:docChgLst>
    <pc:chgData name="Guest User" userId="S::urn:spo:anon#97f4084e9e6ff8573837d05da63dde20c646cdb62d3d1a497543fda3253730bb::" providerId="AD" clId="Web-{E9F53F0F-496B-5A4A-7530-63889CDC58CB}"/>
    <pc:docChg chg="modSld">
      <pc:chgData name="Guest User" userId="S::urn:spo:anon#97f4084e9e6ff8573837d05da63dde20c646cdb62d3d1a497543fda3253730bb::" providerId="AD" clId="Web-{E9F53F0F-496B-5A4A-7530-63889CDC58CB}" dt="2021-12-13T20:54:05.951" v="8" actId="20577"/>
      <pc:docMkLst>
        <pc:docMk/>
      </pc:docMkLst>
      <pc:sldChg chg="modSp">
        <pc:chgData name="Guest User" userId="S::urn:spo:anon#97f4084e9e6ff8573837d05da63dde20c646cdb62d3d1a497543fda3253730bb::" providerId="AD" clId="Web-{E9F53F0F-496B-5A4A-7530-63889CDC58CB}" dt="2021-12-13T20:54:05.951" v="8" actId="20577"/>
        <pc:sldMkLst>
          <pc:docMk/>
          <pc:sldMk cId="1075235342" sldId="256"/>
        </pc:sldMkLst>
        <pc:spChg chg="mod">
          <ac:chgData name="Guest User" userId="S::urn:spo:anon#97f4084e9e6ff8573837d05da63dde20c646cdb62d3d1a497543fda3253730bb::" providerId="AD" clId="Web-{E9F53F0F-496B-5A4A-7530-63889CDC58CB}" dt="2021-12-13T20:54:05.951" v="8" actId="20577"/>
          <ac:spMkLst>
            <pc:docMk/>
            <pc:sldMk cId="1075235342" sldId="256"/>
            <ac:spMk id="19" creationId="{E2E4E816-6AE2-4A6F-81C1-289BE0C27832}"/>
          </ac:spMkLst>
        </pc:spChg>
      </pc:sldChg>
    </pc:docChg>
  </pc:docChgLst>
  <pc:docChgLst>
    <pc:chgData name="Bryce E Bowles" userId="S::bowlesbe@vcu.edu::b74c7f7e-deea-4fec-b462-e807c24e05c8" providerId="AD" clId="Web-{A34CE802-C01A-C42E-DDF2-422C9129272A}"/>
    <pc:docChg chg="addSld modSld">
      <pc:chgData name="Bryce E Bowles" userId="S::bowlesbe@vcu.edu::b74c7f7e-deea-4fec-b462-e807c24e05c8" providerId="AD" clId="Web-{A34CE802-C01A-C42E-DDF2-422C9129272A}" dt="2021-12-13T15:10:33.624" v="41" actId="20577"/>
      <pc:docMkLst>
        <pc:docMk/>
      </pc:docMkLst>
      <pc:sldChg chg="addSp delSp modSp">
        <pc:chgData name="Bryce E Bowles" userId="S::bowlesbe@vcu.edu::b74c7f7e-deea-4fec-b462-e807c24e05c8" providerId="AD" clId="Web-{A34CE802-C01A-C42E-DDF2-422C9129272A}" dt="2021-12-13T14:52:23.610" v="6"/>
        <pc:sldMkLst>
          <pc:docMk/>
          <pc:sldMk cId="4101309301" sldId="257"/>
        </pc:sldMkLst>
        <pc:spChg chg="mod">
          <ac:chgData name="Bryce E Bowles" userId="S::bowlesbe@vcu.edu::b74c7f7e-deea-4fec-b462-e807c24e05c8" providerId="AD" clId="Web-{A34CE802-C01A-C42E-DDF2-422C9129272A}" dt="2021-12-13T14:52:23.610" v="6"/>
          <ac:spMkLst>
            <pc:docMk/>
            <pc:sldMk cId="4101309301" sldId="257"/>
            <ac:spMk id="3" creationId="{29F7E05C-1C97-44CF-A6E7-6EA2E877EB7E}"/>
          </ac:spMkLst>
        </pc:spChg>
        <pc:spChg chg="del">
          <ac:chgData name="Bryce E Bowles" userId="S::bowlesbe@vcu.edu::b74c7f7e-deea-4fec-b462-e807c24e05c8" providerId="AD" clId="Web-{A34CE802-C01A-C42E-DDF2-422C9129272A}" dt="2021-12-13T14:52:23.610" v="6"/>
          <ac:spMkLst>
            <pc:docMk/>
            <pc:sldMk cId="4101309301" sldId="257"/>
            <ac:spMk id="14" creationId="{59A309A7-1751-4ABE-A3C1-EEC40366AD89}"/>
          </ac:spMkLst>
        </pc:spChg>
        <pc:spChg chg="del">
          <ac:chgData name="Bryce E Bowles" userId="S::bowlesbe@vcu.edu::b74c7f7e-deea-4fec-b462-e807c24e05c8" providerId="AD" clId="Web-{A34CE802-C01A-C42E-DDF2-422C9129272A}" dt="2021-12-13T14:52:23.610" v="6"/>
          <ac:spMkLst>
            <pc:docMk/>
            <pc:sldMk cId="4101309301" sldId="257"/>
            <ac:spMk id="15" creationId="{967D8EB6-EAE1-4F9C-B398-83321E287204}"/>
          </ac:spMkLst>
        </pc:spChg>
        <pc:spChg chg="add">
          <ac:chgData name="Bryce E Bowles" userId="S::bowlesbe@vcu.edu::b74c7f7e-deea-4fec-b462-e807c24e05c8" providerId="AD" clId="Web-{A34CE802-C01A-C42E-DDF2-422C9129272A}" dt="2021-12-13T14:52:23.610" v="6"/>
          <ac:spMkLst>
            <pc:docMk/>
            <pc:sldMk cId="4101309301" sldId="257"/>
            <ac:spMk id="20" creationId="{59A309A7-1751-4ABE-A3C1-EEC40366AD89}"/>
          </ac:spMkLst>
        </pc:spChg>
        <pc:spChg chg="add">
          <ac:chgData name="Bryce E Bowles" userId="S::bowlesbe@vcu.edu::b74c7f7e-deea-4fec-b462-e807c24e05c8" providerId="AD" clId="Web-{A34CE802-C01A-C42E-DDF2-422C9129272A}" dt="2021-12-13T14:52:23.610" v="6"/>
          <ac:spMkLst>
            <pc:docMk/>
            <pc:sldMk cId="4101309301" sldId="257"/>
            <ac:spMk id="22" creationId="{967D8EB6-EAE1-4F9C-B398-83321E287204}"/>
          </ac:spMkLst>
        </pc:spChg>
      </pc:sldChg>
      <pc:sldChg chg="addSp modSp mod setBg">
        <pc:chgData name="Bryce E Bowles" userId="S::bowlesbe@vcu.edu::b74c7f7e-deea-4fec-b462-e807c24e05c8" providerId="AD" clId="Web-{A34CE802-C01A-C42E-DDF2-422C9129272A}" dt="2021-12-13T14:51:00.592" v="4"/>
        <pc:sldMkLst>
          <pc:docMk/>
          <pc:sldMk cId="2236899630" sldId="260"/>
        </pc:sldMkLst>
        <pc:spChg chg="mod">
          <ac:chgData name="Bryce E Bowles" userId="S::bowlesbe@vcu.edu::b74c7f7e-deea-4fec-b462-e807c24e05c8" providerId="AD" clId="Web-{A34CE802-C01A-C42E-DDF2-422C9129272A}" dt="2021-12-13T14:51:00.592" v="4"/>
          <ac:spMkLst>
            <pc:docMk/>
            <pc:sldMk cId="2236899630" sldId="260"/>
            <ac:spMk id="2" creationId="{D8D1F96E-AFD4-4538-B6DA-C91EAB4BB466}"/>
          </ac:spMkLst>
        </pc:spChg>
        <pc:spChg chg="mod">
          <ac:chgData name="Bryce E Bowles" userId="S::bowlesbe@vcu.edu::b74c7f7e-deea-4fec-b462-e807c24e05c8" providerId="AD" clId="Web-{A34CE802-C01A-C42E-DDF2-422C9129272A}" dt="2021-12-13T14:51:00.592" v="4"/>
          <ac:spMkLst>
            <pc:docMk/>
            <pc:sldMk cId="2236899630" sldId="260"/>
            <ac:spMk id="3" creationId="{4ECD8940-52AF-46E2-B7C2-AB17CBE22452}"/>
          </ac:spMkLst>
        </pc:spChg>
        <pc:spChg chg="add">
          <ac:chgData name="Bryce E Bowles" userId="S::bowlesbe@vcu.edu::b74c7f7e-deea-4fec-b462-e807c24e05c8" providerId="AD" clId="Web-{A34CE802-C01A-C42E-DDF2-422C9129272A}" dt="2021-12-13T14:51:00.592" v="4"/>
          <ac:spMkLst>
            <pc:docMk/>
            <pc:sldMk cId="2236899630" sldId="260"/>
            <ac:spMk id="8" creationId="{09588DA8-065E-4F6F-8EFD-43104AB2E0CF}"/>
          </ac:spMkLst>
        </pc:spChg>
        <pc:spChg chg="add">
          <ac:chgData name="Bryce E Bowles" userId="S::bowlesbe@vcu.edu::b74c7f7e-deea-4fec-b462-e807c24e05c8" providerId="AD" clId="Web-{A34CE802-C01A-C42E-DDF2-422C9129272A}" dt="2021-12-13T14:51:00.592" v="4"/>
          <ac:spMkLst>
            <pc:docMk/>
            <pc:sldMk cId="2236899630" sldId="260"/>
            <ac:spMk id="10" creationId="{C4285719-470E-454C-AF62-8323075F1F5B}"/>
          </ac:spMkLst>
        </pc:spChg>
        <pc:spChg chg="add">
          <ac:chgData name="Bryce E Bowles" userId="S::bowlesbe@vcu.edu::b74c7f7e-deea-4fec-b462-e807c24e05c8" providerId="AD" clId="Web-{A34CE802-C01A-C42E-DDF2-422C9129272A}" dt="2021-12-13T14:51:00.592" v="4"/>
          <ac:spMkLst>
            <pc:docMk/>
            <pc:sldMk cId="2236899630" sldId="260"/>
            <ac:spMk id="12" creationId="{CD9FE4EF-C4D8-49A0-B2FF-81D8DB7D8A24}"/>
          </ac:spMkLst>
        </pc:spChg>
        <pc:spChg chg="add">
          <ac:chgData name="Bryce E Bowles" userId="S::bowlesbe@vcu.edu::b74c7f7e-deea-4fec-b462-e807c24e05c8" providerId="AD" clId="Web-{A34CE802-C01A-C42E-DDF2-422C9129272A}" dt="2021-12-13T14:51:00.592" v="4"/>
          <ac:spMkLst>
            <pc:docMk/>
            <pc:sldMk cId="2236899630" sldId="260"/>
            <ac:spMk id="14" creationId="{4300840D-0A0B-4512-BACA-B439D5B9C57C}"/>
          </ac:spMkLst>
        </pc:spChg>
        <pc:spChg chg="add">
          <ac:chgData name="Bryce E Bowles" userId="S::bowlesbe@vcu.edu::b74c7f7e-deea-4fec-b462-e807c24e05c8" providerId="AD" clId="Web-{A34CE802-C01A-C42E-DDF2-422C9129272A}" dt="2021-12-13T14:51:00.592" v="4"/>
          <ac:spMkLst>
            <pc:docMk/>
            <pc:sldMk cId="2236899630" sldId="260"/>
            <ac:spMk id="16" creationId="{D2B78728-A580-49A7-84F9-6EF6F583ADE0}"/>
          </ac:spMkLst>
        </pc:spChg>
        <pc:spChg chg="add">
          <ac:chgData name="Bryce E Bowles" userId="S::bowlesbe@vcu.edu::b74c7f7e-deea-4fec-b462-e807c24e05c8" providerId="AD" clId="Web-{A34CE802-C01A-C42E-DDF2-422C9129272A}" dt="2021-12-13T14:51:00.592" v="4"/>
          <ac:spMkLst>
            <pc:docMk/>
            <pc:sldMk cId="2236899630" sldId="260"/>
            <ac:spMk id="18" creationId="{38FAA1A1-D861-433F-88FA-1E9D6FD31D11}"/>
          </ac:spMkLst>
        </pc:spChg>
        <pc:spChg chg="add">
          <ac:chgData name="Bryce E Bowles" userId="S::bowlesbe@vcu.edu::b74c7f7e-deea-4fec-b462-e807c24e05c8" providerId="AD" clId="Web-{A34CE802-C01A-C42E-DDF2-422C9129272A}" dt="2021-12-13T14:51:00.592" v="4"/>
          <ac:spMkLst>
            <pc:docMk/>
            <pc:sldMk cId="2236899630" sldId="260"/>
            <ac:spMk id="20" creationId="{8D71EDA1-87BF-4D5D-AB79-F346FD19278A}"/>
          </ac:spMkLst>
        </pc:spChg>
      </pc:sldChg>
      <pc:sldChg chg="addSp modSp mod setBg">
        <pc:chgData name="Bryce E Bowles" userId="S::bowlesbe@vcu.edu::b74c7f7e-deea-4fec-b462-e807c24e05c8" providerId="AD" clId="Web-{A34CE802-C01A-C42E-DDF2-422C9129272A}" dt="2021-12-13T15:10:33.624" v="41" actId="20577"/>
        <pc:sldMkLst>
          <pc:docMk/>
          <pc:sldMk cId="298311632" sldId="264"/>
        </pc:sldMkLst>
        <pc:spChg chg="mod">
          <ac:chgData name="Bryce E Bowles" userId="S::bowlesbe@vcu.edu::b74c7f7e-deea-4fec-b462-e807c24e05c8" providerId="AD" clId="Web-{A34CE802-C01A-C42E-DDF2-422C9129272A}" dt="2021-12-13T15:10:33.624" v="41" actId="20577"/>
          <ac:spMkLst>
            <pc:docMk/>
            <pc:sldMk cId="298311632" sldId="264"/>
            <ac:spMk id="2" creationId="{CC9F010A-E090-4986-A9AA-620F7E2B4F43}"/>
          </ac:spMkLst>
        </pc:spChg>
        <pc:spChg chg="mod">
          <ac:chgData name="Bryce E Bowles" userId="S::bowlesbe@vcu.edu::b74c7f7e-deea-4fec-b462-e807c24e05c8" providerId="AD" clId="Web-{A34CE802-C01A-C42E-DDF2-422C9129272A}" dt="2021-12-13T14:50:25.888" v="0"/>
          <ac:spMkLst>
            <pc:docMk/>
            <pc:sldMk cId="298311632" sldId="264"/>
            <ac:spMk id="3" creationId="{4500DAA1-8361-44A0-9174-FB548B63AB96}"/>
          </ac:spMkLst>
        </pc:spChg>
        <pc:spChg chg="add">
          <ac:chgData name="Bryce E Bowles" userId="S::bowlesbe@vcu.edu::b74c7f7e-deea-4fec-b462-e807c24e05c8" providerId="AD" clId="Web-{A34CE802-C01A-C42E-DDF2-422C9129272A}" dt="2021-12-13T14:50:25.888" v="0"/>
          <ac:spMkLst>
            <pc:docMk/>
            <pc:sldMk cId="298311632" sldId="264"/>
            <ac:spMk id="10" creationId="{DD38EE57-B708-47C9-A4A4-E25F09FAB029}"/>
          </ac:spMkLst>
        </pc:spChg>
        <pc:grpChg chg="add">
          <ac:chgData name="Bryce E Bowles" userId="S::bowlesbe@vcu.edu::b74c7f7e-deea-4fec-b462-e807c24e05c8" providerId="AD" clId="Web-{A34CE802-C01A-C42E-DDF2-422C9129272A}" dt="2021-12-13T14:50:25.888" v="0"/>
          <ac:grpSpMkLst>
            <pc:docMk/>
            <pc:sldMk cId="298311632" sldId="264"/>
            <ac:grpSpMk id="12" creationId="{57A28182-58A5-4DBB-8F64-BD944BCA8154}"/>
          </ac:grpSpMkLst>
        </pc:grpChg>
        <pc:picChg chg="mod">
          <ac:chgData name="Bryce E Bowles" userId="S::bowlesbe@vcu.edu::b74c7f7e-deea-4fec-b462-e807c24e05c8" providerId="AD" clId="Web-{A34CE802-C01A-C42E-DDF2-422C9129272A}" dt="2021-12-13T14:50:25.888" v="0"/>
          <ac:picMkLst>
            <pc:docMk/>
            <pc:sldMk cId="298311632" sldId="264"/>
            <ac:picMk id="5" creationId="{E94D2838-A4C0-4A98-A0B6-208DB07462F4}"/>
          </ac:picMkLst>
        </pc:picChg>
      </pc:sldChg>
      <pc:sldChg chg="addSp delSp">
        <pc:chgData name="Bryce E Bowles" userId="S::bowlesbe@vcu.edu::b74c7f7e-deea-4fec-b462-e807c24e05c8" providerId="AD" clId="Web-{A34CE802-C01A-C42E-DDF2-422C9129272A}" dt="2021-12-13T14:51:22.202" v="5"/>
        <pc:sldMkLst>
          <pc:docMk/>
          <pc:sldMk cId="3112392166" sldId="266"/>
        </pc:sldMkLst>
        <pc:spChg chg="del">
          <ac:chgData name="Bryce E Bowles" userId="S::bowlesbe@vcu.edu::b74c7f7e-deea-4fec-b462-e807c24e05c8" providerId="AD" clId="Web-{A34CE802-C01A-C42E-DDF2-422C9129272A}" dt="2021-12-13T14:51:22.202" v="5"/>
          <ac:spMkLst>
            <pc:docMk/>
            <pc:sldMk cId="3112392166" sldId="266"/>
            <ac:spMk id="19" creationId="{3A902AD2-BC76-4491-BF59-4A92B7CC0A41}"/>
          </ac:spMkLst>
        </pc:spChg>
        <pc:graphicFrameChg chg="add">
          <ac:chgData name="Bryce E Bowles" userId="S::bowlesbe@vcu.edu::b74c7f7e-deea-4fec-b462-e807c24e05c8" providerId="AD" clId="Web-{A34CE802-C01A-C42E-DDF2-422C9129272A}" dt="2021-12-13T14:51:22.202" v="5"/>
          <ac:graphicFrameMkLst>
            <pc:docMk/>
            <pc:sldMk cId="3112392166" sldId="266"/>
            <ac:graphicFrameMk id="31" creationId="{C44B9D18-D57D-44DD-A935-1F2D6857923C}"/>
          </ac:graphicFrameMkLst>
        </pc:graphicFrameChg>
      </pc:sldChg>
      <pc:sldChg chg="addSp delSp modSp new mod setBg">
        <pc:chgData name="Bryce E Bowles" userId="S::bowlesbe@vcu.edu::b74c7f7e-deea-4fec-b462-e807c24e05c8" providerId="AD" clId="Web-{A34CE802-C01A-C42E-DDF2-422C9129272A}" dt="2021-12-13T14:53:23.142" v="23"/>
        <pc:sldMkLst>
          <pc:docMk/>
          <pc:sldMk cId="1177056025" sldId="270"/>
        </pc:sldMkLst>
        <pc:spChg chg="mod">
          <ac:chgData name="Bryce E Bowles" userId="S::bowlesbe@vcu.edu::b74c7f7e-deea-4fec-b462-e807c24e05c8" providerId="AD" clId="Web-{A34CE802-C01A-C42E-DDF2-422C9129272A}" dt="2021-12-13T14:53:23.142" v="23"/>
          <ac:spMkLst>
            <pc:docMk/>
            <pc:sldMk cId="1177056025" sldId="270"/>
            <ac:spMk id="2" creationId="{57F9065B-B6EC-4F19-966E-B65A40B42B20}"/>
          </ac:spMkLst>
        </pc:spChg>
        <pc:spChg chg="add del mod">
          <ac:chgData name="Bryce E Bowles" userId="S::bowlesbe@vcu.edu::b74c7f7e-deea-4fec-b462-e807c24e05c8" providerId="AD" clId="Web-{A34CE802-C01A-C42E-DDF2-422C9129272A}" dt="2021-12-13T14:53:23.142" v="23"/>
          <ac:spMkLst>
            <pc:docMk/>
            <pc:sldMk cId="1177056025" sldId="270"/>
            <ac:spMk id="3" creationId="{37E65640-FC19-42CE-9925-5BDF386021E4}"/>
          </ac:spMkLst>
        </pc:spChg>
        <pc:spChg chg="add del">
          <ac:chgData name="Bryce E Bowles" userId="S::bowlesbe@vcu.edu::b74c7f7e-deea-4fec-b462-e807c24e05c8" providerId="AD" clId="Web-{A34CE802-C01A-C42E-DDF2-422C9129272A}" dt="2021-12-13T14:53:23.142" v="23"/>
          <ac:spMkLst>
            <pc:docMk/>
            <pc:sldMk cId="1177056025" sldId="270"/>
            <ac:spMk id="6" creationId="{1B15ED52-F352-441B-82BF-E0EA34836D08}"/>
          </ac:spMkLst>
        </pc:spChg>
        <pc:spChg chg="add del">
          <ac:chgData name="Bryce E Bowles" userId="S::bowlesbe@vcu.edu::b74c7f7e-deea-4fec-b462-e807c24e05c8" providerId="AD" clId="Web-{A34CE802-C01A-C42E-DDF2-422C9129272A}" dt="2021-12-13T14:52:53.267" v="14"/>
          <ac:spMkLst>
            <pc:docMk/>
            <pc:sldMk cId="1177056025" sldId="270"/>
            <ac:spMk id="9" creationId="{9203DE33-2CD4-4CA8-9AF3-37C3B65133B0}"/>
          </ac:spMkLst>
        </pc:spChg>
        <pc:spChg chg="add del">
          <ac:chgData name="Bryce E Bowles" userId="S::bowlesbe@vcu.edu::b74c7f7e-deea-4fec-b462-e807c24e05c8" providerId="AD" clId="Web-{A34CE802-C01A-C42E-DDF2-422C9129272A}" dt="2021-12-13T14:52:49.954" v="12"/>
          <ac:spMkLst>
            <pc:docMk/>
            <pc:sldMk cId="1177056025" sldId="270"/>
            <ac:spMk id="10" creationId="{ACBE1851-2230-47A9-B000-CE9046EA61B9}"/>
          </ac:spMkLst>
        </pc:spChg>
        <pc:spChg chg="add del">
          <ac:chgData name="Bryce E Bowles" userId="S::bowlesbe@vcu.edu::b74c7f7e-deea-4fec-b462-e807c24e05c8" providerId="AD" clId="Web-{A34CE802-C01A-C42E-DDF2-422C9129272A}" dt="2021-12-13T14:52:53.267" v="14"/>
          <ac:spMkLst>
            <pc:docMk/>
            <pc:sldMk cId="1177056025" sldId="270"/>
            <ac:spMk id="11" creationId="{0AF57B88-1D4C-41FA-A761-EC1DD10C35CB}"/>
          </ac:spMkLst>
        </pc:spChg>
        <pc:spChg chg="add del">
          <ac:chgData name="Bryce E Bowles" userId="S::bowlesbe@vcu.edu::b74c7f7e-deea-4fec-b462-e807c24e05c8" providerId="AD" clId="Web-{A34CE802-C01A-C42E-DDF2-422C9129272A}" dt="2021-12-13T14:52:53.267" v="14"/>
          <ac:spMkLst>
            <pc:docMk/>
            <pc:sldMk cId="1177056025" sldId="270"/>
            <ac:spMk id="13" creationId="{D2548F45-5164-4ABB-8212-7F293FDED8D4}"/>
          </ac:spMkLst>
        </pc:spChg>
        <pc:spChg chg="add del">
          <ac:chgData name="Bryce E Bowles" userId="S::bowlesbe@vcu.edu::b74c7f7e-deea-4fec-b462-e807c24e05c8" providerId="AD" clId="Web-{A34CE802-C01A-C42E-DDF2-422C9129272A}" dt="2021-12-13T14:53:23.142" v="23"/>
          <ac:spMkLst>
            <pc:docMk/>
            <pc:sldMk cId="1177056025" sldId="270"/>
            <ac:spMk id="14" creationId="{8F035CD8-AE30-4146-96F2-036B0CE5E4F3}"/>
          </ac:spMkLst>
        </pc:spChg>
        <pc:spChg chg="add del">
          <ac:chgData name="Bryce E Bowles" userId="S::bowlesbe@vcu.edu::b74c7f7e-deea-4fec-b462-e807c24e05c8" providerId="AD" clId="Web-{A34CE802-C01A-C42E-DDF2-422C9129272A}" dt="2021-12-13T14:52:53.267" v="14"/>
          <ac:spMkLst>
            <pc:docMk/>
            <pc:sldMk cId="1177056025" sldId="270"/>
            <ac:spMk id="15" creationId="{5E81CCFB-7BEF-4186-86FB-D09450B4D02D}"/>
          </ac:spMkLst>
        </pc:spChg>
        <pc:spChg chg="add del">
          <ac:chgData name="Bryce E Bowles" userId="S::bowlesbe@vcu.edu::b74c7f7e-deea-4fec-b462-e807c24e05c8" providerId="AD" clId="Web-{A34CE802-C01A-C42E-DDF2-422C9129272A}" dt="2021-12-13T14:53:23.142" v="23"/>
          <ac:spMkLst>
            <pc:docMk/>
            <pc:sldMk cId="1177056025" sldId="270"/>
            <ac:spMk id="16" creationId="{61707E60-CEC9-4661-AA82-69242EB4BDC3}"/>
          </ac:spMkLst>
        </pc:spChg>
        <pc:spChg chg="add del">
          <ac:chgData name="Bryce E Bowles" userId="S::bowlesbe@vcu.edu::b74c7f7e-deea-4fec-b462-e807c24e05c8" providerId="AD" clId="Web-{A34CE802-C01A-C42E-DDF2-422C9129272A}" dt="2021-12-13T14:53:18.939" v="20"/>
          <ac:spMkLst>
            <pc:docMk/>
            <pc:sldMk cId="1177056025" sldId="270"/>
            <ac:spMk id="18" creationId="{7905BA41-EE6E-4F80-8636-447F22DD729A}"/>
          </ac:spMkLst>
        </pc:spChg>
        <pc:spChg chg="add del">
          <ac:chgData name="Bryce E Bowles" userId="S::bowlesbe@vcu.edu::b74c7f7e-deea-4fec-b462-e807c24e05c8" providerId="AD" clId="Web-{A34CE802-C01A-C42E-DDF2-422C9129272A}" dt="2021-12-13T14:53:18.939" v="20"/>
          <ac:spMkLst>
            <pc:docMk/>
            <pc:sldMk cId="1177056025" sldId="270"/>
            <ac:spMk id="19" creationId="{CD7549B2-EE05-4558-8C64-AC46755F2B25}"/>
          </ac:spMkLst>
        </pc:spChg>
        <pc:spChg chg="add del">
          <ac:chgData name="Bryce E Bowles" userId="S::bowlesbe@vcu.edu::b74c7f7e-deea-4fec-b462-e807c24e05c8" providerId="AD" clId="Web-{A34CE802-C01A-C42E-DDF2-422C9129272A}" dt="2021-12-13T14:53:23.142" v="22"/>
          <ac:spMkLst>
            <pc:docMk/>
            <pc:sldMk cId="1177056025" sldId="270"/>
            <ac:spMk id="20" creationId="{ACBE1851-2230-47A9-B000-CE9046EA61B9}"/>
          </ac:spMkLst>
        </pc:spChg>
        <pc:spChg chg="add del">
          <ac:chgData name="Bryce E Bowles" userId="S::bowlesbe@vcu.edu::b74c7f7e-deea-4fec-b462-e807c24e05c8" providerId="AD" clId="Web-{A34CE802-C01A-C42E-DDF2-422C9129272A}" dt="2021-12-13T14:53:13.845" v="18"/>
          <ac:spMkLst>
            <pc:docMk/>
            <pc:sldMk cId="1177056025" sldId="270"/>
            <ac:spMk id="21" creationId="{91F32EBA-ED97-466E-8CFA-8382584155D0}"/>
          </ac:spMkLst>
        </pc:spChg>
        <pc:spChg chg="add del">
          <ac:chgData name="Bryce E Bowles" userId="S::bowlesbe@vcu.edu::b74c7f7e-deea-4fec-b462-e807c24e05c8" providerId="AD" clId="Web-{A34CE802-C01A-C42E-DDF2-422C9129272A}" dt="2021-12-13T14:53:13.845" v="18"/>
          <ac:spMkLst>
            <pc:docMk/>
            <pc:sldMk cId="1177056025" sldId="270"/>
            <ac:spMk id="23" creationId="{62A38935-BB53-4DF7-A56E-48DD25B685D7}"/>
          </ac:spMkLst>
        </pc:spChg>
        <pc:spChg chg="add">
          <ac:chgData name="Bryce E Bowles" userId="S::bowlesbe@vcu.edu::b74c7f7e-deea-4fec-b462-e807c24e05c8" providerId="AD" clId="Web-{A34CE802-C01A-C42E-DDF2-422C9129272A}" dt="2021-12-13T14:53:23.142" v="23"/>
          <ac:spMkLst>
            <pc:docMk/>
            <pc:sldMk cId="1177056025" sldId="270"/>
            <ac:spMk id="24" creationId="{A8384FB5-9ADC-4DDC-881B-597D56F5B15D}"/>
          </ac:spMkLst>
        </pc:spChg>
        <pc:spChg chg="add">
          <ac:chgData name="Bryce E Bowles" userId="S::bowlesbe@vcu.edu::b74c7f7e-deea-4fec-b462-e807c24e05c8" providerId="AD" clId="Web-{A34CE802-C01A-C42E-DDF2-422C9129272A}" dt="2021-12-13T14:53:23.142" v="23"/>
          <ac:spMkLst>
            <pc:docMk/>
            <pc:sldMk cId="1177056025" sldId="270"/>
            <ac:spMk id="25" creationId="{D07DD2DE-F619-49DD-B5E7-03A290FF4ED1}"/>
          </ac:spMkLst>
        </pc:spChg>
        <pc:spChg chg="add">
          <ac:chgData name="Bryce E Bowles" userId="S::bowlesbe@vcu.edu::b74c7f7e-deea-4fec-b462-e807c24e05c8" providerId="AD" clId="Web-{A34CE802-C01A-C42E-DDF2-422C9129272A}" dt="2021-12-13T14:53:23.142" v="23"/>
          <ac:spMkLst>
            <pc:docMk/>
            <pc:sldMk cId="1177056025" sldId="270"/>
            <ac:spMk id="26" creationId="{91E5A9A7-95C6-4F4F-B00E-C82E07FE62EF}"/>
          </ac:spMkLst>
        </pc:spChg>
        <pc:spChg chg="add">
          <ac:chgData name="Bryce E Bowles" userId="S::bowlesbe@vcu.edu::b74c7f7e-deea-4fec-b462-e807c24e05c8" providerId="AD" clId="Web-{A34CE802-C01A-C42E-DDF2-422C9129272A}" dt="2021-12-13T14:53:23.142" v="23"/>
          <ac:spMkLst>
            <pc:docMk/>
            <pc:sldMk cId="1177056025" sldId="270"/>
            <ac:spMk id="27" creationId="{85149191-5F60-4A28-AAFF-039F96B0F3EC}"/>
          </ac:spMkLst>
        </pc:spChg>
        <pc:spChg chg="add">
          <ac:chgData name="Bryce E Bowles" userId="S::bowlesbe@vcu.edu::b74c7f7e-deea-4fec-b462-e807c24e05c8" providerId="AD" clId="Web-{A34CE802-C01A-C42E-DDF2-422C9129272A}" dt="2021-12-13T14:53:23.142" v="23"/>
          <ac:spMkLst>
            <pc:docMk/>
            <pc:sldMk cId="1177056025" sldId="270"/>
            <ac:spMk id="29" creationId="{F8260ED5-17F7-4158-B241-D51DD4CF1B7E}"/>
          </ac:spMkLst>
        </pc:spChg>
        <pc:picChg chg="add del">
          <ac:chgData name="Bryce E Bowles" userId="S::bowlesbe@vcu.edu::b74c7f7e-deea-4fec-b462-e807c24e05c8" providerId="AD" clId="Web-{A34CE802-C01A-C42E-DDF2-422C9129272A}" dt="2021-12-13T14:52:53.267" v="14"/>
          <ac:picMkLst>
            <pc:docMk/>
            <pc:sldMk cId="1177056025" sldId="270"/>
            <ac:picMk id="5" creationId="{37228D24-F463-45CB-B018-E65DA33856BE}"/>
          </ac:picMkLst>
        </pc:picChg>
        <pc:picChg chg="add del">
          <ac:chgData name="Bryce E Bowles" userId="S::bowlesbe@vcu.edu::b74c7f7e-deea-4fec-b462-e807c24e05c8" providerId="AD" clId="Web-{A34CE802-C01A-C42E-DDF2-422C9129272A}" dt="2021-12-13T14:52:49.954" v="12"/>
          <ac:picMkLst>
            <pc:docMk/>
            <pc:sldMk cId="1177056025" sldId="270"/>
            <ac:picMk id="7" creationId="{A72CF50B-88B6-44DA-B623-A81E8ADFCFC0}"/>
          </ac:picMkLst>
        </pc:picChg>
        <pc:picChg chg="add mod">
          <ac:chgData name="Bryce E Bowles" userId="S::bowlesbe@vcu.edu::b74c7f7e-deea-4fec-b462-e807c24e05c8" providerId="AD" clId="Web-{A34CE802-C01A-C42E-DDF2-422C9129272A}" dt="2021-12-13T14:53:23.142" v="23"/>
          <ac:picMkLst>
            <pc:docMk/>
            <pc:sldMk cId="1177056025" sldId="270"/>
            <ac:picMk id="8" creationId="{0149B34E-68BF-445C-AD72-60D039392495}"/>
          </ac:picMkLst>
        </pc:picChg>
        <pc:cxnChg chg="add del">
          <ac:chgData name="Bryce E Bowles" userId="S::bowlesbe@vcu.edu::b74c7f7e-deea-4fec-b462-e807c24e05c8" providerId="AD" clId="Web-{A34CE802-C01A-C42E-DDF2-422C9129272A}" dt="2021-12-13T14:52:49.954" v="12"/>
          <ac:cxnSpMkLst>
            <pc:docMk/>
            <pc:sldMk cId="1177056025" sldId="270"/>
            <ac:cxnSpMk id="12" creationId="{23B93832-6514-44F4-849B-5EE2C8A2337D}"/>
          </ac:cxnSpMkLst>
        </pc:cxnChg>
        <pc:cxnChg chg="add del">
          <ac:chgData name="Bryce E Bowles" userId="S::bowlesbe@vcu.edu::b74c7f7e-deea-4fec-b462-e807c24e05c8" providerId="AD" clId="Web-{A34CE802-C01A-C42E-DDF2-422C9129272A}" dt="2021-12-13T14:53:23.142" v="22"/>
          <ac:cxnSpMkLst>
            <pc:docMk/>
            <pc:sldMk cId="1177056025" sldId="270"/>
            <ac:cxnSpMk id="22" creationId="{23B93832-6514-44F4-849B-5EE2C8A2337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135B8-4B0B-417B-B265-71766FF1E92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A56A63-71FE-4C9C-8873-7624046C8DFB}">
      <dgm:prSet/>
      <dgm:spPr/>
      <dgm:t>
        <a:bodyPr/>
        <a:lstStyle/>
        <a:p>
          <a:pPr rtl="0"/>
          <a:r>
            <a:rPr lang="en-US"/>
            <a:t>Data is from Centers for Medicare &amp; Medicaid Services (Data.CMS.gov)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476CB142-3FB0-4B6D-B310-A7A028FC7A2D}" type="parTrans" cxnId="{5E4B2344-DAF4-487F-91CE-390863D2A554}">
      <dgm:prSet/>
      <dgm:spPr/>
      <dgm:t>
        <a:bodyPr/>
        <a:lstStyle/>
        <a:p>
          <a:endParaRPr lang="en-US"/>
        </a:p>
      </dgm:t>
    </dgm:pt>
    <dgm:pt modelId="{B9B09608-A88C-491A-95C7-5A0F8449FC40}" type="sibTrans" cxnId="{5E4B2344-DAF4-487F-91CE-390863D2A554}">
      <dgm:prSet/>
      <dgm:spPr/>
      <dgm:t>
        <a:bodyPr/>
        <a:lstStyle/>
        <a:p>
          <a:endParaRPr lang="en-US"/>
        </a:p>
      </dgm:t>
    </dgm:pt>
    <dgm:pt modelId="{C4B11485-E179-4A6D-BDB9-70EA62DE6A06}">
      <dgm:prSet/>
      <dgm:spPr/>
      <dgm:t>
        <a:bodyPr/>
        <a:lstStyle/>
        <a:p>
          <a:pPr rtl="0"/>
          <a:r>
            <a:rPr lang="en-US"/>
            <a:t>In 2019, Medicare Part D spending was $183 billion; U.S. retail prescription drug spending was about $370 billion.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96BDFD0B-3BAC-4958-9236-6352C09710AD}" type="parTrans" cxnId="{77E284CA-575C-40A4-98DB-CF88D29A6F7A}">
      <dgm:prSet/>
      <dgm:spPr/>
      <dgm:t>
        <a:bodyPr/>
        <a:lstStyle/>
        <a:p>
          <a:endParaRPr lang="en-US"/>
        </a:p>
      </dgm:t>
    </dgm:pt>
    <dgm:pt modelId="{7936C3D1-1EE8-4084-AFB8-436B6DB33B3B}" type="sibTrans" cxnId="{77E284CA-575C-40A4-98DB-CF88D29A6F7A}">
      <dgm:prSet/>
      <dgm:spPr/>
      <dgm:t>
        <a:bodyPr/>
        <a:lstStyle/>
        <a:p>
          <a:endParaRPr lang="en-US"/>
        </a:p>
      </dgm:t>
    </dgm:pt>
    <dgm:pt modelId="{0910D693-D152-46DF-B17B-E148438B7416}">
      <dgm:prSet/>
      <dgm:spPr/>
      <dgm:t>
        <a:bodyPr/>
        <a:lstStyle/>
        <a:p>
          <a:pPr rtl="0"/>
          <a:r>
            <a:rPr lang="en-US"/>
            <a:t>“Nearly a million (930,433) people are covered by Medicare Part D in </a:t>
          </a:r>
          <a:r>
            <a:rPr lang="en-US" b="1"/>
            <a:t>Virginia</a:t>
          </a:r>
          <a:r>
            <a:rPr lang="en-US"/>
            <a:t> in 2018.”</a:t>
          </a:r>
        </a:p>
      </dgm:t>
    </dgm:pt>
    <dgm:pt modelId="{612F89BF-82F1-4217-96C2-7232298F7563}" type="parTrans" cxnId="{BE0F1282-8D5E-4F65-8E09-8BECE262DA8D}">
      <dgm:prSet/>
      <dgm:spPr/>
      <dgm:t>
        <a:bodyPr/>
        <a:lstStyle/>
        <a:p>
          <a:endParaRPr lang="en-US"/>
        </a:p>
      </dgm:t>
    </dgm:pt>
    <dgm:pt modelId="{65F4AC61-FF35-4C1B-B934-13189766A8F0}" type="sibTrans" cxnId="{BE0F1282-8D5E-4F65-8E09-8BECE262DA8D}">
      <dgm:prSet/>
      <dgm:spPr/>
      <dgm:t>
        <a:bodyPr/>
        <a:lstStyle/>
        <a:p>
          <a:endParaRPr lang="en-US"/>
        </a:p>
      </dgm:t>
    </dgm:pt>
    <dgm:pt modelId="{11B317C3-499D-4C93-8E94-8A103572D08B}">
      <dgm:prSet/>
      <dgm:spPr/>
      <dgm:t>
        <a:bodyPr/>
        <a:lstStyle/>
        <a:p>
          <a:pPr rtl="0"/>
          <a:r>
            <a:rPr lang="en-US"/>
            <a:t>“74% of Medicare beneficiaries have Medicare prescription drug coverage</a:t>
          </a:r>
          <a:r>
            <a:rPr lang="en-US">
              <a:latin typeface="Calibri Light" panose="020F0302020204030204"/>
            </a:rPr>
            <a:t>”</a:t>
          </a:r>
          <a:endParaRPr lang="en-US"/>
        </a:p>
      </dgm:t>
    </dgm:pt>
    <dgm:pt modelId="{8517CC28-5159-4948-9B7B-1FA6B67F6ED2}" type="parTrans" cxnId="{712E50C6-8156-4B18-B512-7C05662DD70A}">
      <dgm:prSet/>
      <dgm:spPr/>
      <dgm:t>
        <a:bodyPr/>
        <a:lstStyle/>
        <a:p>
          <a:endParaRPr lang="en-US"/>
        </a:p>
      </dgm:t>
    </dgm:pt>
    <dgm:pt modelId="{0664BB06-9768-4CCD-BFC4-833282A9DC5C}" type="sibTrans" cxnId="{712E50C6-8156-4B18-B512-7C05662DD70A}">
      <dgm:prSet/>
      <dgm:spPr/>
      <dgm:t>
        <a:bodyPr/>
        <a:lstStyle/>
        <a:p>
          <a:endParaRPr lang="en-US"/>
        </a:p>
      </dgm:t>
    </dgm:pt>
    <dgm:pt modelId="{99F4ADD6-0E67-4135-8972-80A29EA7F5F7}">
      <dgm:prSet/>
      <dgm:spPr/>
      <dgm:t>
        <a:bodyPr/>
        <a:lstStyle/>
        <a:p>
          <a:pPr rtl="0"/>
          <a:r>
            <a:rPr lang="en-US"/>
            <a:t>Virginia Sample size is roughly, almost 700,000 </a:t>
          </a:r>
        </a:p>
      </dgm:t>
    </dgm:pt>
    <dgm:pt modelId="{7F6045D3-40BB-4B6A-8D20-5FC85B7291A7}" type="parTrans" cxnId="{DF43A742-7B34-408B-A407-711A2503AE2F}">
      <dgm:prSet/>
      <dgm:spPr/>
      <dgm:t>
        <a:bodyPr/>
        <a:lstStyle/>
        <a:p>
          <a:endParaRPr lang="en-US"/>
        </a:p>
      </dgm:t>
    </dgm:pt>
    <dgm:pt modelId="{EDFC778D-3181-422B-80B8-99307AFD58AE}" type="sibTrans" cxnId="{DF43A742-7B34-408B-A407-711A2503AE2F}">
      <dgm:prSet/>
      <dgm:spPr/>
      <dgm:t>
        <a:bodyPr/>
        <a:lstStyle/>
        <a:p>
          <a:endParaRPr lang="en-US"/>
        </a:p>
      </dgm:t>
    </dgm:pt>
    <dgm:pt modelId="{FC5BF8E4-E49A-4478-8A77-48FE4D3DA64A}" type="pres">
      <dgm:prSet presAssocID="{9EA135B8-4B0B-417B-B265-71766FF1E924}" presName="vert0" presStyleCnt="0">
        <dgm:presLayoutVars>
          <dgm:dir/>
          <dgm:animOne val="branch"/>
          <dgm:animLvl val="lvl"/>
        </dgm:presLayoutVars>
      </dgm:prSet>
      <dgm:spPr/>
    </dgm:pt>
    <dgm:pt modelId="{AAAD07FE-9A8A-4AE3-A6F8-25E99D7381E2}" type="pres">
      <dgm:prSet presAssocID="{6AA56A63-71FE-4C9C-8873-7624046C8DFB}" presName="thickLine" presStyleLbl="alignNode1" presStyleIdx="0" presStyleCnt="5"/>
      <dgm:spPr/>
    </dgm:pt>
    <dgm:pt modelId="{D1F74C61-16EB-4463-959D-28418D8B002F}" type="pres">
      <dgm:prSet presAssocID="{6AA56A63-71FE-4C9C-8873-7624046C8DFB}" presName="horz1" presStyleCnt="0"/>
      <dgm:spPr/>
    </dgm:pt>
    <dgm:pt modelId="{0F1C86E0-5D29-4B87-BCC1-29467340C3E5}" type="pres">
      <dgm:prSet presAssocID="{6AA56A63-71FE-4C9C-8873-7624046C8DFB}" presName="tx1" presStyleLbl="revTx" presStyleIdx="0" presStyleCnt="5"/>
      <dgm:spPr/>
    </dgm:pt>
    <dgm:pt modelId="{315AE43F-546D-466F-AD26-857351B6B977}" type="pres">
      <dgm:prSet presAssocID="{6AA56A63-71FE-4C9C-8873-7624046C8DFB}" presName="vert1" presStyleCnt="0"/>
      <dgm:spPr/>
    </dgm:pt>
    <dgm:pt modelId="{CF612AE1-F6BF-4F91-8599-EC53DF01D237}" type="pres">
      <dgm:prSet presAssocID="{C4B11485-E179-4A6D-BDB9-70EA62DE6A06}" presName="thickLine" presStyleLbl="alignNode1" presStyleIdx="1" presStyleCnt="5"/>
      <dgm:spPr/>
    </dgm:pt>
    <dgm:pt modelId="{3B8EDC34-E9B0-42C9-A441-35097608ED7A}" type="pres">
      <dgm:prSet presAssocID="{C4B11485-E179-4A6D-BDB9-70EA62DE6A06}" presName="horz1" presStyleCnt="0"/>
      <dgm:spPr/>
    </dgm:pt>
    <dgm:pt modelId="{1C02CE88-6ECF-4378-AF17-6591D91AE713}" type="pres">
      <dgm:prSet presAssocID="{C4B11485-E179-4A6D-BDB9-70EA62DE6A06}" presName="tx1" presStyleLbl="revTx" presStyleIdx="1" presStyleCnt="5"/>
      <dgm:spPr/>
    </dgm:pt>
    <dgm:pt modelId="{C229C936-F6D8-4C4C-B2E5-A03BD55428C4}" type="pres">
      <dgm:prSet presAssocID="{C4B11485-E179-4A6D-BDB9-70EA62DE6A06}" presName="vert1" presStyleCnt="0"/>
      <dgm:spPr/>
    </dgm:pt>
    <dgm:pt modelId="{2D802D6F-A378-42FC-9066-7A8DC5A4BF76}" type="pres">
      <dgm:prSet presAssocID="{0910D693-D152-46DF-B17B-E148438B7416}" presName="thickLine" presStyleLbl="alignNode1" presStyleIdx="2" presStyleCnt="5"/>
      <dgm:spPr/>
    </dgm:pt>
    <dgm:pt modelId="{03C8EEF4-B4EB-4B9C-9255-5F46F2045B41}" type="pres">
      <dgm:prSet presAssocID="{0910D693-D152-46DF-B17B-E148438B7416}" presName="horz1" presStyleCnt="0"/>
      <dgm:spPr/>
    </dgm:pt>
    <dgm:pt modelId="{C8C30CCA-FFD6-447B-A9E8-6AA6E4B9B0FE}" type="pres">
      <dgm:prSet presAssocID="{0910D693-D152-46DF-B17B-E148438B7416}" presName="tx1" presStyleLbl="revTx" presStyleIdx="2" presStyleCnt="5" custScaleY="88565"/>
      <dgm:spPr/>
    </dgm:pt>
    <dgm:pt modelId="{8597C1E5-4E70-4493-A853-59BA70CC9C72}" type="pres">
      <dgm:prSet presAssocID="{0910D693-D152-46DF-B17B-E148438B7416}" presName="vert1" presStyleCnt="0"/>
      <dgm:spPr/>
    </dgm:pt>
    <dgm:pt modelId="{F9FDF71E-0DA8-450B-AA3C-F19151EC2FE7}" type="pres">
      <dgm:prSet presAssocID="{11B317C3-499D-4C93-8E94-8A103572D08B}" presName="thickLine" presStyleLbl="alignNode1" presStyleIdx="3" presStyleCnt="5"/>
      <dgm:spPr/>
    </dgm:pt>
    <dgm:pt modelId="{79E5602D-A667-4E5E-9493-9835BE0D1FED}" type="pres">
      <dgm:prSet presAssocID="{11B317C3-499D-4C93-8E94-8A103572D08B}" presName="horz1" presStyleCnt="0"/>
      <dgm:spPr/>
    </dgm:pt>
    <dgm:pt modelId="{C7734121-53E3-41AB-8A11-522E0724FD34}" type="pres">
      <dgm:prSet presAssocID="{11B317C3-499D-4C93-8E94-8A103572D08B}" presName="tx1" presStyleLbl="revTx" presStyleIdx="3" presStyleCnt="5"/>
      <dgm:spPr/>
    </dgm:pt>
    <dgm:pt modelId="{925DB18F-5127-40E0-84ED-5DED624325CE}" type="pres">
      <dgm:prSet presAssocID="{11B317C3-499D-4C93-8E94-8A103572D08B}" presName="vert1" presStyleCnt="0"/>
      <dgm:spPr/>
    </dgm:pt>
    <dgm:pt modelId="{F12E6472-61B9-4CC9-AB7F-A75D52463EDD}" type="pres">
      <dgm:prSet presAssocID="{99F4ADD6-0E67-4135-8972-80A29EA7F5F7}" presName="thickLine" presStyleLbl="alignNode1" presStyleIdx="4" presStyleCnt="5"/>
      <dgm:spPr/>
    </dgm:pt>
    <dgm:pt modelId="{5B87F04F-0196-4320-8ACF-5DC5DA965387}" type="pres">
      <dgm:prSet presAssocID="{99F4ADD6-0E67-4135-8972-80A29EA7F5F7}" presName="horz1" presStyleCnt="0"/>
      <dgm:spPr/>
    </dgm:pt>
    <dgm:pt modelId="{AA3A9F44-9794-40AC-9420-9B0FB13A8155}" type="pres">
      <dgm:prSet presAssocID="{99F4ADD6-0E67-4135-8972-80A29EA7F5F7}" presName="tx1" presStyleLbl="revTx" presStyleIdx="4" presStyleCnt="5"/>
      <dgm:spPr/>
    </dgm:pt>
    <dgm:pt modelId="{3EB9F3F0-035A-4339-B1F6-67F8CD4F09CE}" type="pres">
      <dgm:prSet presAssocID="{99F4ADD6-0E67-4135-8972-80A29EA7F5F7}" presName="vert1" presStyleCnt="0"/>
      <dgm:spPr/>
    </dgm:pt>
  </dgm:ptLst>
  <dgm:cxnLst>
    <dgm:cxn modelId="{3BDB261C-EEB5-4B3D-A03F-4E0EE73109AD}" type="presOf" srcId="{C4B11485-E179-4A6D-BDB9-70EA62DE6A06}" destId="{1C02CE88-6ECF-4378-AF17-6591D91AE713}" srcOrd="0" destOrd="0" presId="urn:microsoft.com/office/officeart/2008/layout/LinedList"/>
    <dgm:cxn modelId="{6C034A21-C0DB-4FE7-A7ED-16244A82EDDA}" type="presOf" srcId="{0910D693-D152-46DF-B17B-E148438B7416}" destId="{C8C30CCA-FFD6-447B-A9E8-6AA6E4B9B0FE}" srcOrd="0" destOrd="0" presId="urn:microsoft.com/office/officeart/2008/layout/LinedList"/>
    <dgm:cxn modelId="{A2848F2A-4EFE-4214-8991-ABD552A50E07}" type="presOf" srcId="{99F4ADD6-0E67-4135-8972-80A29EA7F5F7}" destId="{AA3A9F44-9794-40AC-9420-9B0FB13A8155}" srcOrd="0" destOrd="0" presId="urn:microsoft.com/office/officeart/2008/layout/LinedList"/>
    <dgm:cxn modelId="{DF43A742-7B34-408B-A407-711A2503AE2F}" srcId="{9EA135B8-4B0B-417B-B265-71766FF1E924}" destId="{99F4ADD6-0E67-4135-8972-80A29EA7F5F7}" srcOrd="4" destOrd="0" parTransId="{7F6045D3-40BB-4B6A-8D20-5FC85B7291A7}" sibTransId="{EDFC778D-3181-422B-80B8-99307AFD58AE}"/>
    <dgm:cxn modelId="{5E4B2344-DAF4-487F-91CE-390863D2A554}" srcId="{9EA135B8-4B0B-417B-B265-71766FF1E924}" destId="{6AA56A63-71FE-4C9C-8873-7624046C8DFB}" srcOrd="0" destOrd="0" parTransId="{476CB142-3FB0-4B6D-B310-A7A028FC7A2D}" sibTransId="{B9B09608-A88C-491A-95C7-5A0F8449FC40}"/>
    <dgm:cxn modelId="{BE0F1282-8D5E-4F65-8E09-8BECE262DA8D}" srcId="{9EA135B8-4B0B-417B-B265-71766FF1E924}" destId="{0910D693-D152-46DF-B17B-E148438B7416}" srcOrd="2" destOrd="0" parTransId="{612F89BF-82F1-4217-96C2-7232298F7563}" sibTransId="{65F4AC61-FF35-4C1B-B934-13189766A8F0}"/>
    <dgm:cxn modelId="{94D2DF94-D285-426C-A77D-BF3B8B1EDB11}" type="presOf" srcId="{6AA56A63-71FE-4C9C-8873-7624046C8DFB}" destId="{0F1C86E0-5D29-4B87-BCC1-29467340C3E5}" srcOrd="0" destOrd="0" presId="urn:microsoft.com/office/officeart/2008/layout/LinedList"/>
    <dgm:cxn modelId="{B5C47FAF-B0DD-4673-A4D2-40135C6D70EB}" type="presOf" srcId="{11B317C3-499D-4C93-8E94-8A103572D08B}" destId="{C7734121-53E3-41AB-8A11-522E0724FD34}" srcOrd="0" destOrd="0" presId="urn:microsoft.com/office/officeart/2008/layout/LinedList"/>
    <dgm:cxn modelId="{712E50C6-8156-4B18-B512-7C05662DD70A}" srcId="{9EA135B8-4B0B-417B-B265-71766FF1E924}" destId="{11B317C3-499D-4C93-8E94-8A103572D08B}" srcOrd="3" destOrd="0" parTransId="{8517CC28-5159-4948-9B7B-1FA6B67F6ED2}" sibTransId="{0664BB06-9768-4CCD-BFC4-833282A9DC5C}"/>
    <dgm:cxn modelId="{77E284CA-575C-40A4-98DB-CF88D29A6F7A}" srcId="{9EA135B8-4B0B-417B-B265-71766FF1E924}" destId="{C4B11485-E179-4A6D-BDB9-70EA62DE6A06}" srcOrd="1" destOrd="0" parTransId="{96BDFD0B-3BAC-4958-9236-6352C09710AD}" sibTransId="{7936C3D1-1EE8-4084-AFB8-436B6DB33B3B}"/>
    <dgm:cxn modelId="{C1054EDE-2C02-41F2-8090-03A74D4D4B07}" type="presOf" srcId="{9EA135B8-4B0B-417B-B265-71766FF1E924}" destId="{FC5BF8E4-E49A-4478-8A77-48FE4D3DA64A}" srcOrd="0" destOrd="0" presId="urn:microsoft.com/office/officeart/2008/layout/LinedList"/>
    <dgm:cxn modelId="{E145E8B4-7C80-4AA7-9856-EC2C6EE0227B}" type="presParOf" srcId="{FC5BF8E4-E49A-4478-8A77-48FE4D3DA64A}" destId="{AAAD07FE-9A8A-4AE3-A6F8-25E99D7381E2}" srcOrd="0" destOrd="0" presId="urn:microsoft.com/office/officeart/2008/layout/LinedList"/>
    <dgm:cxn modelId="{35BE8C97-AA40-4176-9EDE-85259AC6354A}" type="presParOf" srcId="{FC5BF8E4-E49A-4478-8A77-48FE4D3DA64A}" destId="{D1F74C61-16EB-4463-959D-28418D8B002F}" srcOrd="1" destOrd="0" presId="urn:microsoft.com/office/officeart/2008/layout/LinedList"/>
    <dgm:cxn modelId="{E4AF2C22-6727-4BE5-8745-B9C5A73835C4}" type="presParOf" srcId="{D1F74C61-16EB-4463-959D-28418D8B002F}" destId="{0F1C86E0-5D29-4B87-BCC1-29467340C3E5}" srcOrd="0" destOrd="0" presId="urn:microsoft.com/office/officeart/2008/layout/LinedList"/>
    <dgm:cxn modelId="{5C13DAE1-2C5C-4FBA-B316-F3C030ACB723}" type="presParOf" srcId="{D1F74C61-16EB-4463-959D-28418D8B002F}" destId="{315AE43F-546D-466F-AD26-857351B6B977}" srcOrd="1" destOrd="0" presId="urn:microsoft.com/office/officeart/2008/layout/LinedList"/>
    <dgm:cxn modelId="{E408AAE0-B1F3-46EC-AFAE-AE2541C1F5A9}" type="presParOf" srcId="{FC5BF8E4-E49A-4478-8A77-48FE4D3DA64A}" destId="{CF612AE1-F6BF-4F91-8599-EC53DF01D237}" srcOrd="2" destOrd="0" presId="urn:microsoft.com/office/officeart/2008/layout/LinedList"/>
    <dgm:cxn modelId="{A8DF69FA-D5AD-4154-9E43-ED12281199EA}" type="presParOf" srcId="{FC5BF8E4-E49A-4478-8A77-48FE4D3DA64A}" destId="{3B8EDC34-E9B0-42C9-A441-35097608ED7A}" srcOrd="3" destOrd="0" presId="urn:microsoft.com/office/officeart/2008/layout/LinedList"/>
    <dgm:cxn modelId="{53A01A9E-5C1F-4502-ADB9-704EB2FA042E}" type="presParOf" srcId="{3B8EDC34-E9B0-42C9-A441-35097608ED7A}" destId="{1C02CE88-6ECF-4378-AF17-6591D91AE713}" srcOrd="0" destOrd="0" presId="urn:microsoft.com/office/officeart/2008/layout/LinedList"/>
    <dgm:cxn modelId="{CC1EE37E-9D82-4016-8B8D-68A56ADCF910}" type="presParOf" srcId="{3B8EDC34-E9B0-42C9-A441-35097608ED7A}" destId="{C229C936-F6D8-4C4C-B2E5-A03BD55428C4}" srcOrd="1" destOrd="0" presId="urn:microsoft.com/office/officeart/2008/layout/LinedList"/>
    <dgm:cxn modelId="{7B889B96-62C5-46FB-88CC-C52496FB0709}" type="presParOf" srcId="{FC5BF8E4-E49A-4478-8A77-48FE4D3DA64A}" destId="{2D802D6F-A378-42FC-9066-7A8DC5A4BF76}" srcOrd="4" destOrd="0" presId="urn:microsoft.com/office/officeart/2008/layout/LinedList"/>
    <dgm:cxn modelId="{85236B27-57C0-4C61-A252-1701F23EC2E4}" type="presParOf" srcId="{FC5BF8E4-E49A-4478-8A77-48FE4D3DA64A}" destId="{03C8EEF4-B4EB-4B9C-9255-5F46F2045B41}" srcOrd="5" destOrd="0" presId="urn:microsoft.com/office/officeart/2008/layout/LinedList"/>
    <dgm:cxn modelId="{177ADF88-5B0D-423E-8474-EED0EB0A4CC8}" type="presParOf" srcId="{03C8EEF4-B4EB-4B9C-9255-5F46F2045B41}" destId="{C8C30CCA-FFD6-447B-A9E8-6AA6E4B9B0FE}" srcOrd="0" destOrd="0" presId="urn:microsoft.com/office/officeart/2008/layout/LinedList"/>
    <dgm:cxn modelId="{A1F9756C-E52A-4752-A6BD-91A2780CC4D2}" type="presParOf" srcId="{03C8EEF4-B4EB-4B9C-9255-5F46F2045B41}" destId="{8597C1E5-4E70-4493-A853-59BA70CC9C72}" srcOrd="1" destOrd="0" presId="urn:microsoft.com/office/officeart/2008/layout/LinedList"/>
    <dgm:cxn modelId="{B43177ED-66D2-4A7E-B195-DD71B38681B0}" type="presParOf" srcId="{FC5BF8E4-E49A-4478-8A77-48FE4D3DA64A}" destId="{F9FDF71E-0DA8-450B-AA3C-F19151EC2FE7}" srcOrd="6" destOrd="0" presId="urn:microsoft.com/office/officeart/2008/layout/LinedList"/>
    <dgm:cxn modelId="{F8F36ED3-9C81-4DCB-AFB6-25EA2EC8C38C}" type="presParOf" srcId="{FC5BF8E4-E49A-4478-8A77-48FE4D3DA64A}" destId="{79E5602D-A667-4E5E-9493-9835BE0D1FED}" srcOrd="7" destOrd="0" presId="urn:microsoft.com/office/officeart/2008/layout/LinedList"/>
    <dgm:cxn modelId="{176EDED0-BD93-4452-90D9-00F218F724B0}" type="presParOf" srcId="{79E5602D-A667-4E5E-9493-9835BE0D1FED}" destId="{C7734121-53E3-41AB-8A11-522E0724FD34}" srcOrd="0" destOrd="0" presId="urn:microsoft.com/office/officeart/2008/layout/LinedList"/>
    <dgm:cxn modelId="{0E91D9FE-BD7E-46EB-8DD8-A6EC1B36B89A}" type="presParOf" srcId="{79E5602D-A667-4E5E-9493-9835BE0D1FED}" destId="{925DB18F-5127-40E0-84ED-5DED624325CE}" srcOrd="1" destOrd="0" presId="urn:microsoft.com/office/officeart/2008/layout/LinedList"/>
    <dgm:cxn modelId="{6581B14A-F3EC-4729-9D89-50CA0C383D7E}" type="presParOf" srcId="{FC5BF8E4-E49A-4478-8A77-48FE4D3DA64A}" destId="{F12E6472-61B9-4CC9-AB7F-A75D52463EDD}" srcOrd="8" destOrd="0" presId="urn:microsoft.com/office/officeart/2008/layout/LinedList"/>
    <dgm:cxn modelId="{45530A9E-1E13-4467-B9D6-903F90C9E7E3}" type="presParOf" srcId="{FC5BF8E4-E49A-4478-8A77-48FE4D3DA64A}" destId="{5B87F04F-0196-4320-8ACF-5DC5DA965387}" srcOrd="9" destOrd="0" presId="urn:microsoft.com/office/officeart/2008/layout/LinedList"/>
    <dgm:cxn modelId="{6836C4D1-5281-49A7-B13D-4CCA3D9C8B6D}" type="presParOf" srcId="{5B87F04F-0196-4320-8ACF-5DC5DA965387}" destId="{AA3A9F44-9794-40AC-9420-9B0FB13A8155}" srcOrd="0" destOrd="0" presId="urn:microsoft.com/office/officeart/2008/layout/LinedList"/>
    <dgm:cxn modelId="{FFB466D4-C15B-4A13-BAA8-7595B2E20D73}" type="presParOf" srcId="{5B87F04F-0196-4320-8ACF-5DC5DA965387}" destId="{3EB9F3F0-035A-4339-B1F6-67F8CD4F09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D07FE-9A8A-4AE3-A6F8-25E99D7381E2}">
      <dsp:nvSpPr>
        <dsp:cNvPr id="0" name=""/>
        <dsp:cNvSpPr/>
      </dsp:nvSpPr>
      <dsp:spPr>
        <a:xfrm>
          <a:off x="0" y="765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C86E0-5D29-4B87-BCC1-29467340C3E5}">
      <dsp:nvSpPr>
        <dsp:cNvPr id="0" name=""/>
        <dsp:cNvSpPr/>
      </dsp:nvSpPr>
      <dsp:spPr>
        <a:xfrm>
          <a:off x="0" y="765"/>
          <a:ext cx="6096000" cy="70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is from Centers for Medicare &amp; Medicaid Services (Data.CMS.gov)</a:t>
          </a:r>
          <a:r>
            <a:rPr lang="en-US" sz="1700" kern="1200">
              <a:latin typeface="Calibri Light" panose="020F0302020204030204"/>
            </a:rPr>
            <a:t> </a:t>
          </a:r>
          <a:endParaRPr lang="en-US" sz="1700" kern="1200"/>
        </a:p>
      </dsp:txBody>
      <dsp:txXfrm>
        <a:off x="0" y="765"/>
        <a:ext cx="6096000" cy="702997"/>
      </dsp:txXfrm>
    </dsp:sp>
    <dsp:sp modelId="{CF612AE1-F6BF-4F91-8599-EC53DF01D237}">
      <dsp:nvSpPr>
        <dsp:cNvPr id="0" name=""/>
        <dsp:cNvSpPr/>
      </dsp:nvSpPr>
      <dsp:spPr>
        <a:xfrm>
          <a:off x="0" y="703763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2CE88-6ECF-4378-AF17-6591D91AE713}">
      <dsp:nvSpPr>
        <dsp:cNvPr id="0" name=""/>
        <dsp:cNvSpPr/>
      </dsp:nvSpPr>
      <dsp:spPr>
        <a:xfrm>
          <a:off x="0" y="703763"/>
          <a:ext cx="6096000" cy="70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2019, Medicare Part D spending was $183 billion; U.S. retail prescription drug spending was about $370 billion.</a:t>
          </a:r>
          <a:r>
            <a:rPr lang="en-US" sz="1700" kern="1200">
              <a:latin typeface="Calibri Light" panose="020F0302020204030204"/>
            </a:rPr>
            <a:t> </a:t>
          </a:r>
          <a:endParaRPr lang="en-US" sz="1700" kern="1200"/>
        </a:p>
      </dsp:txBody>
      <dsp:txXfrm>
        <a:off x="0" y="703763"/>
        <a:ext cx="6096000" cy="702997"/>
      </dsp:txXfrm>
    </dsp:sp>
    <dsp:sp modelId="{2D802D6F-A378-42FC-9066-7A8DC5A4BF76}">
      <dsp:nvSpPr>
        <dsp:cNvPr id="0" name=""/>
        <dsp:cNvSpPr/>
      </dsp:nvSpPr>
      <dsp:spPr>
        <a:xfrm>
          <a:off x="0" y="1406761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30CCA-FFD6-447B-A9E8-6AA6E4B9B0FE}">
      <dsp:nvSpPr>
        <dsp:cNvPr id="0" name=""/>
        <dsp:cNvSpPr/>
      </dsp:nvSpPr>
      <dsp:spPr>
        <a:xfrm>
          <a:off x="0" y="1406761"/>
          <a:ext cx="6096000" cy="622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“Nearly a million (930,433) people are covered by Medicare Part D in </a:t>
          </a:r>
          <a:r>
            <a:rPr lang="en-US" sz="1700" b="1" kern="1200"/>
            <a:t>Virginia</a:t>
          </a:r>
          <a:r>
            <a:rPr lang="en-US" sz="1700" kern="1200"/>
            <a:t> in 2018.”</a:t>
          </a:r>
        </a:p>
      </dsp:txBody>
      <dsp:txXfrm>
        <a:off x="0" y="1406761"/>
        <a:ext cx="6096000" cy="622609"/>
      </dsp:txXfrm>
    </dsp:sp>
    <dsp:sp modelId="{F9FDF71E-0DA8-450B-AA3C-F19151EC2FE7}">
      <dsp:nvSpPr>
        <dsp:cNvPr id="0" name=""/>
        <dsp:cNvSpPr/>
      </dsp:nvSpPr>
      <dsp:spPr>
        <a:xfrm>
          <a:off x="0" y="202937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34121-53E3-41AB-8A11-522E0724FD34}">
      <dsp:nvSpPr>
        <dsp:cNvPr id="0" name=""/>
        <dsp:cNvSpPr/>
      </dsp:nvSpPr>
      <dsp:spPr>
        <a:xfrm>
          <a:off x="0" y="2029370"/>
          <a:ext cx="6096000" cy="70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“74% of Medicare beneficiaries have Medicare prescription drug coverage</a:t>
          </a:r>
          <a:r>
            <a:rPr lang="en-US" sz="1700" kern="1200">
              <a:latin typeface="Calibri Light" panose="020F0302020204030204"/>
            </a:rPr>
            <a:t>”</a:t>
          </a:r>
          <a:endParaRPr lang="en-US" sz="1700" kern="1200"/>
        </a:p>
      </dsp:txBody>
      <dsp:txXfrm>
        <a:off x="0" y="2029370"/>
        <a:ext cx="6096000" cy="702997"/>
      </dsp:txXfrm>
    </dsp:sp>
    <dsp:sp modelId="{F12E6472-61B9-4CC9-AB7F-A75D52463EDD}">
      <dsp:nvSpPr>
        <dsp:cNvPr id="0" name=""/>
        <dsp:cNvSpPr/>
      </dsp:nvSpPr>
      <dsp:spPr>
        <a:xfrm>
          <a:off x="0" y="2732368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A9F44-9794-40AC-9420-9B0FB13A8155}">
      <dsp:nvSpPr>
        <dsp:cNvPr id="0" name=""/>
        <dsp:cNvSpPr/>
      </dsp:nvSpPr>
      <dsp:spPr>
        <a:xfrm>
          <a:off x="0" y="2732368"/>
          <a:ext cx="6096000" cy="70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Virginia Sample size is roughly, almost 700,000 </a:t>
          </a:r>
        </a:p>
      </dsp:txBody>
      <dsp:txXfrm>
        <a:off x="0" y="2732368"/>
        <a:ext cx="6096000" cy="702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D0935-CBAD-4876-B363-F67F34BD9E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5DC78-F1B2-41B7-A9E6-91AA23C1E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9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cns.org/wp-content/uploads/2016/11/CMS_ReimbursementClaim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https://data.cms.gov/summary-statistics-on-use-and-payments/medicare-medicaid-opioid-prescribing-rates/medicare-part-d-opioid-prescribing-rates-by-geography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5DC78-F1B2-41B7-A9E6-91AA23C1E9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2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https://www.cms.gov/ </a:t>
            </a:r>
          </a:p>
          <a:p>
            <a:r>
              <a:rPr lang="en-US" b="0" i="0" u="none" strike="noStrike">
                <a:solidFill>
                  <a:srgbClr val="8AB4F8"/>
                </a:solidFill>
                <a:effectLst/>
                <a:latin typeface="Roboto" panose="02000000000000000000" pitchFamily="2" charset="0"/>
                <a:hlinkClick r:id="rId3"/>
              </a:rPr>
              <a:t>http://www.nacns.org/wp-content/uploads/2016/11/CMS_ReimbursementClaim.pdf</a:t>
            </a:r>
            <a:endParaRPr lang="en-US" b="0" i="0" u="none" strike="noStrike">
              <a:solidFill>
                <a:srgbClr val="8AB4F8"/>
              </a:solidFill>
              <a:effectLst/>
              <a:latin typeface="Roboto" panose="02000000000000000000" pitchFamily="2" charset="0"/>
            </a:endParaRPr>
          </a:p>
          <a:p>
            <a:r>
              <a:rPr lang="en-US"/>
              <a:t>https://www.medicareresources.org/faqs/how-do-i-file-a-medicare-claim/#:~:text=What%20is%20a%20Medicare%20claim,process%20claims%20on%20Medicare%27s%20behalf. </a:t>
            </a:r>
          </a:p>
          <a:p>
            <a:endParaRPr lang="en-US"/>
          </a:p>
          <a:p>
            <a:r>
              <a:rPr lang="en-US"/>
              <a:t>1Y and 5Y Change: </a:t>
            </a:r>
            <a:r>
              <a:rPr lang="en-US" b="0" i="0">
                <a:solidFill>
                  <a:srgbClr val="212121"/>
                </a:solidFill>
                <a:effectLst/>
                <a:latin typeface="Rubik"/>
              </a:rPr>
              <a:t>Opioid prescribing rates are derived using data from Medicare Part D claims prescribed by health care providers. The mapping tool presents data for 2019, changes in rates from 2018 to 2019, and changes in rates from 2014 to 2019.</a:t>
            </a:r>
          </a:p>
          <a:p>
            <a:endParaRPr lang="en-US" b="0" i="0">
              <a:solidFill>
                <a:srgbClr val="212121"/>
              </a:solidFill>
              <a:effectLst/>
              <a:latin typeface="Rubik"/>
            </a:endParaRPr>
          </a:p>
          <a:p>
            <a:r>
              <a:rPr lang="en-US" sz="1200"/>
              <a:t>If you have a Medicare Advantage or Part D plan, your insurer will process claims on Medicare's behalf.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5DC78-F1B2-41B7-A9E6-91AA23C1E9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1. Neighboring States (Allen and Bhumika)</a:t>
            </a:r>
          </a:p>
          <a:p>
            <a:r>
              <a:rPr lang="en-US">
                <a:cs typeface="Calibri"/>
              </a:rPr>
              <a:t>2. VA (Bryce)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5DC78-F1B2-41B7-A9E6-91AA23C1E9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5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5025-8D2E-437A-BDFC-CFA3960C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725E0-E5AF-416A-B395-5C32949EF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8C85D-591E-4C88-B905-ED0040ED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65C3-EF86-460B-BE6F-6131EEC64A9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CAFD-FFCA-4D6E-B9E8-CBC3E00D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6052-4A6A-4B6D-A897-9927B3F0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2BE6-672D-426A-8A25-1EF05B4F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C36A-3EC2-4AA1-91C8-D5ADF04D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62608-FC1E-4948-B463-5274E9A5F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9C8A-9E68-4725-9465-B8E1D986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65C3-EF86-460B-BE6F-6131EEC64A9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0C2B-B98A-4CF4-921B-03727A62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78064-C0BB-4BC7-AF8B-DA5E8F18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2BE6-672D-426A-8A25-1EF05B4F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B6FDD-A578-4F19-86DC-0EB2F2E01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26B7C-E5B6-4CB5-AB5C-08175752A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236B-9C2A-4E7C-96E1-278794EC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65C3-EF86-460B-BE6F-6131EEC64A9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6CE0-0DAC-48FA-886A-C541F713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E48F-EF1B-4DCA-9289-5CDFD810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2BE6-672D-426A-8A25-1EF05B4F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6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17F8-7F27-43DD-99C3-34BD3B25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E372-52CA-4FE5-BDA8-7CE04432C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7CD6-E67E-4941-841A-0981A537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65C3-EF86-460B-BE6F-6131EEC64A9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30E4F-1006-4FBE-AE3A-80EEEDDD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99CC-84E9-4E71-B3F8-AF041B99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2BE6-672D-426A-8A25-1EF05B4F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5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592A-3DCC-439C-9D7F-39FBAD63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39752-B833-46E2-B631-23CDCBA9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5410-0A33-4749-9E78-C8A1EBF6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65C3-EF86-460B-BE6F-6131EEC64A9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8C0A-FD7D-4C28-8BA3-A5565811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2A87C-373E-4419-A93C-B3C0FD9E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2BE6-672D-426A-8A25-1EF05B4F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81AD-AD2C-408E-876F-92EEE929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DA0C-88A5-4149-9A07-5B6AA6F2E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50B82-02B6-4F3C-85AD-EC839340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3FE28-9EAE-494B-966E-12A4C54C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65C3-EF86-460B-BE6F-6131EEC64A9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9450E-569A-40E4-AFFC-C72323F9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FF37B-7A03-4B55-95D4-F222C476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2BE6-672D-426A-8A25-1EF05B4F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79C-5C16-4994-B417-CBCD8B14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960D5-807A-4BA1-843C-6314ED1B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29E29-4835-4162-8BB5-DC2FB2AAC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DD4D3-6D8D-4C47-B548-1EE734129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DE56A-01FB-405D-A1F6-1ED531DFE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7C71E-8DB4-403D-8457-532DD324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65C3-EF86-460B-BE6F-6131EEC64A9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FC6DE-AF7A-48F3-80F2-6202FEA7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FC0B8-81FC-4B2F-B65C-F8B30635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2BE6-672D-426A-8A25-1EF05B4F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E507-AB74-4F1D-80A0-5A3E8FB3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9AF6A-08BE-4CAA-814E-52E5EA97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65C3-EF86-460B-BE6F-6131EEC64A9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9A2E1-10F8-4DC4-8A64-A7C31618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18741-4534-4456-B737-D2E913C7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2BE6-672D-426A-8A25-1EF05B4F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CE536-5167-4BA5-8788-9A790B14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65C3-EF86-460B-BE6F-6131EEC64A9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A2DBF-2285-4AB6-A06F-F0DC773D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56F47-CE05-4F3D-B584-95BFD8AC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2BE6-672D-426A-8A25-1EF05B4F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25D4-AEDC-4B9E-BBEC-1CBCAF5B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4328-6A04-4170-A5BA-DEF78B51E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24E59-DE06-4BA7-BCFA-A5B2F0AC0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5678E-9277-4BB1-8945-64FC00D2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65C3-EF86-460B-BE6F-6131EEC64A9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64CE5-2523-4E03-95A8-8BFAD102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057AD-630B-4EED-8045-4CF8EA03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2BE6-672D-426A-8A25-1EF05B4F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1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03A2-C1F6-4649-AF53-FED6E50C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83EFB-E7B7-47DF-AE97-443F8F814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E4FF9-27FA-45BD-B114-5BB53DA67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B99B3-9221-4680-83A6-4258309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65C3-EF86-460B-BE6F-6131EEC64A9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19CD7-1B48-47A6-9459-650A44D5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C67ED-9185-497C-8227-4D5C9FEB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2BE6-672D-426A-8A25-1EF05B4F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5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F6A68-525A-421A-B338-FB143886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DF269-4B00-4512-97C4-B2399EF39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312D-1771-4ED7-9264-9361CD85D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765C3-EF86-460B-BE6F-6131EEC64A9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4E5D-8ECB-45EA-B630-F4BFB3E93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6888-F854-411D-A3F1-44003852A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2BE6-672D-426A-8A25-1EF05B4F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ig.hhs.gov/oei/reports/OEI-02-20-00400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ms-oeda.maps.arcgis.com/apps/MapSeries/index.html?appid=5390718d875d4c049b1ac5976a9ff083" TargetMode="External"/><Relationship Id="rId2" Type="http://schemas.openxmlformats.org/officeDocument/2006/relationships/hyperlink" Target="https://data.cms.gov/summary-statistics-on-use-and-payments/medicare-medicaid-opioid-prescribing-rates/medicare-part-d-opioid-prescribing-rates-by-geograph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ig.hhs.gov/oei/reports/OEI-02-20-00400.asp" TargetMode="External"/><Relationship Id="rId4" Type="http://schemas.openxmlformats.org/officeDocument/2006/relationships/hyperlink" Target="https://data.cms.gov/resources/medicare-part-d-opioid-prescribing-rates-by-geography-methodolo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C8E64-1F78-42B8-94AD-C5996D026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Opioid Prescribing Data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2E4E816-6AE2-4A6F-81C1-289BE0C27832}"/>
              </a:ext>
            </a:extLst>
          </p:cNvPr>
          <p:cNvSpPr txBox="1">
            <a:spLocks/>
          </p:cNvSpPr>
          <p:nvPr/>
        </p:nvSpPr>
        <p:spPr>
          <a:xfrm>
            <a:off x="1523997" y="4625843"/>
            <a:ext cx="10382250" cy="18991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INFO 609 Data Centric Reengineering</a:t>
            </a:r>
          </a:p>
          <a:p>
            <a:pPr algn="r"/>
            <a:r>
              <a:rPr lang="en-US" sz="2300"/>
              <a:t>12/13/2021</a:t>
            </a:r>
            <a:endParaRPr lang="en-US" sz="2300">
              <a:cs typeface="Calibri"/>
            </a:endParaRPr>
          </a:p>
          <a:p>
            <a:pPr algn="r"/>
            <a:r>
              <a:rPr lang="en-US" sz="2300"/>
              <a:t>Bryce Bowles</a:t>
            </a:r>
            <a:endParaRPr lang="en-US" sz="2300">
              <a:cs typeface="Calibri"/>
            </a:endParaRPr>
          </a:p>
          <a:p>
            <a:pPr algn="r"/>
            <a:r>
              <a:rPr lang="en-US" sz="2300"/>
              <a:t>Bhumika Modi</a:t>
            </a:r>
            <a:endParaRPr lang="en-US" sz="2300">
              <a:cs typeface="Calibri"/>
            </a:endParaRPr>
          </a:p>
          <a:p>
            <a:pPr algn="r"/>
            <a:r>
              <a:rPr lang="en-US" sz="2300"/>
              <a:t>Allen Philips </a:t>
            </a:r>
            <a:r>
              <a:rPr lang="en-US" sz="2300" err="1"/>
              <a:t>Agnelo</a:t>
            </a: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107523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34C0-E56F-44F4-87FB-06C70EC1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64D7-9ACC-4E3E-89C7-5525A7F1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CC4B5-9429-4686-ABB8-EC016B1AE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9" y="86626"/>
            <a:ext cx="11060614" cy="66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6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8A8A-3B13-43E1-90FE-9EE4BF3B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B3F0-A13C-4EBE-9622-0B3687EA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F3FE8-A77C-43EC-9311-74DBA746A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8" y="0"/>
            <a:ext cx="11284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3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6732-22D2-4B55-86FD-3E67CAB1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57B9-9D67-4BA6-9240-2E354ACD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B23FB-F6A3-42DA-9890-2A9EB7E3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74"/>
            <a:ext cx="12214276" cy="676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5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C473-2F7A-41C6-AED0-EDB37241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DEE1-EFAE-4B45-8F0E-37066E462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985319"/>
            <a:ext cx="4944151" cy="4238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Key to addressing the Opioid Crisis: </a:t>
            </a:r>
          </a:p>
          <a:p>
            <a:pPr marL="800100" lvl="1" indent="-342900">
              <a:buAutoNum type="arabicPeriod"/>
            </a:pPr>
            <a:r>
              <a:rPr lang="en-US" sz="1800"/>
              <a:t>Identifying individuals and geographic areas who are at risk of overdose or abuse</a:t>
            </a:r>
            <a:endParaRPr lang="en-US" sz="180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US" sz="1800"/>
              <a:t>Concerns related to accessing treatment.</a:t>
            </a:r>
            <a:endParaRPr lang="en-US" sz="1800">
              <a:cs typeface="Calibri"/>
            </a:endParaRPr>
          </a:p>
          <a:p>
            <a:r>
              <a:rPr lang="en-US" sz="2200"/>
              <a:t>“At least 5,000 Part D beneficiaries per month suffered an opioid overdose during the first 8 months of 2020.”</a:t>
            </a: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Families and Children are affected by loved ones lost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FF7FB3A-FB8C-49F4-8839-6E157A182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1986925"/>
            <a:ext cx="4475531" cy="28809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925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70CC-4276-4871-A082-0CB19977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4" y="734282"/>
            <a:ext cx="4959603" cy="896289"/>
          </a:xfrm>
        </p:spPr>
        <p:txBody>
          <a:bodyPr anchor="b">
            <a:normAutofit/>
          </a:bodyPr>
          <a:lstStyle/>
          <a:p>
            <a:r>
              <a:rPr lang="en-US" sz="4000"/>
              <a:t>Data Background</a:t>
            </a:r>
          </a:p>
        </p:txBody>
      </p:sp>
      <p:graphicFrame>
        <p:nvGraphicFramePr>
          <p:cNvPr id="31" name="Content Placeholder 8">
            <a:extLst>
              <a:ext uri="{FF2B5EF4-FFF2-40B4-BE49-F238E27FC236}">
                <a16:creationId xmlns:a16="http://schemas.microsoft.com/office/drawing/2014/main" id="{C44B9D18-D57D-44DD-A935-1F2D68579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318992"/>
              </p:ext>
            </p:extLst>
          </p:nvPr>
        </p:nvGraphicFramePr>
        <p:xfrm>
          <a:off x="327231" y="2077700"/>
          <a:ext cx="6096000" cy="3436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D4A61109-BCCD-4E44-942D-DF18EF1605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124413"/>
              </p:ext>
            </p:extLst>
          </p:nvPr>
        </p:nvGraphicFramePr>
        <p:xfrm>
          <a:off x="6523328" y="2098018"/>
          <a:ext cx="5201024" cy="266196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81701">
                  <a:extLst>
                    <a:ext uri="{9D8B030D-6E8A-4147-A177-3AD203B41FA5}">
                      <a16:colId xmlns:a16="http://schemas.microsoft.com/office/drawing/2014/main" val="1907290242"/>
                    </a:ext>
                  </a:extLst>
                </a:gridCol>
                <a:gridCol w="3219323">
                  <a:extLst>
                    <a:ext uri="{9D8B030D-6E8A-4147-A177-3AD203B41FA5}">
                      <a16:colId xmlns:a16="http://schemas.microsoft.com/office/drawing/2014/main" val="2768747833"/>
                    </a:ext>
                  </a:extLst>
                </a:gridCol>
              </a:tblGrid>
              <a:tr h="2661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Year	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County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err="1">
                          <a:solidFill>
                            <a:schemeClr val="tx1"/>
                          </a:solidFill>
                          <a:effectLst/>
                        </a:rPr>
                        <a:t>Locality_Level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Region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err="1">
                          <a:solidFill>
                            <a:schemeClr val="tx1"/>
                          </a:solidFill>
                          <a:effectLst/>
                        </a:rPr>
                        <a:t>Tot_Prscrbrs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err="1">
                          <a:solidFill>
                            <a:schemeClr val="tx1"/>
                          </a:solidFill>
                          <a:effectLst/>
                        </a:rPr>
                        <a:t>Tot_Opioid_Prscrbrs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err="1">
                          <a:solidFill>
                            <a:schemeClr val="tx1"/>
                          </a:solidFill>
                          <a:effectLst/>
                        </a:rPr>
                        <a:t>Tot_Opioid_Clms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80" marR="68870" marT="18366" marB="137742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err="1">
                          <a:solidFill>
                            <a:schemeClr val="tx1"/>
                          </a:solidFill>
                          <a:effectLst/>
                        </a:rPr>
                        <a:t>Tot_Clms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err="1">
                          <a:solidFill>
                            <a:schemeClr val="tx1"/>
                          </a:solidFill>
                          <a:effectLst/>
                        </a:rPr>
                        <a:t>Opioid_Prscrbng_Rate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Opioid_Prscrbng_Rate_5Y_Chg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Opioid_Prscrbng_Rate_1Y_Chg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err="1">
                          <a:solidFill>
                            <a:schemeClr val="tx1"/>
                          </a:solidFill>
                          <a:effectLst/>
                        </a:rPr>
                        <a:t>LA_Tot_Opioid_Clms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err="1">
                          <a:solidFill>
                            <a:schemeClr val="tx1"/>
                          </a:solidFill>
                          <a:effectLst/>
                        </a:rPr>
                        <a:t>LA_Opioid_Prscrbng_Rate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LA_Opioid_Prscrbng_Rate_5Y_Chg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LA_Opioid_Prscrbng_Rate_1Y_Chg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80" marR="68870" marT="18366" marB="137742" anchor="b"/>
                </a:tc>
                <a:extLst>
                  <a:ext uri="{0D108BD9-81ED-4DB2-BD59-A6C34878D82A}">
                    <a16:rowId xmlns:a16="http://schemas.microsoft.com/office/drawing/2014/main" val="386418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39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A1EA-D537-4E3A-B83F-FF4C419B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Data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05C-1C97-44CF-A6E7-6EA2E877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082525"/>
            <a:ext cx="7394623" cy="4230726"/>
          </a:xfrm>
        </p:spPr>
        <p:txBody>
          <a:bodyPr anchor="ctr">
            <a:normAutofit lnSpcReduction="10000"/>
          </a:bodyPr>
          <a:lstStyle/>
          <a:p>
            <a:r>
              <a:rPr lang="en-US" sz="2000"/>
              <a:t>Medicare: </a:t>
            </a:r>
            <a:endParaRPr lang="en-US"/>
          </a:p>
          <a:p>
            <a:pPr lvl="1"/>
            <a:r>
              <a:rPr lang="en-US" sz="1600">
                <a:ea typeface="+mn-lt"/>
                <a:cs typeface="+mn-lt"/>
              </a:rPr>
              <a:t>Federal (Government-run) health insurance program that provides health coverage if you are 65+ or under 65 and have a disability, no matter your income. </a:t>
            </a:r>
            <a:endParaRPr lang="en-US" sz="1600">
              <a:cs typeface="Calibri"/>
            </a:endParaRPr>
          </a:p>
          <a:p>
            <a:r>
              <a:rPr lang="en-US" sz="2000"/>
              <a:t>Opioid Prescribing Rate</a:t>
            </a:r>
            <a:endParaRPr lang="en-US"/>
          </a:p>
          <a:p>
            <a:pPr lvl="1"/>
            <a:r>
              <a:rPr lang="en-US" sz="1600">
                <a:ea typeface="+mn-lt"/>
                <a:cs typeface="+mn-lt"/>
              </a:rPr>
              <a:t>= Total Opioid Prescribers / Total Prescribers</a:t>
            </a:r>
          </a:p>
          <a:p>
            <a:pPr lvl="1"/>
            <a:r>
              <a:rPr lang="en-US" sz="1600">
                <a:ea typeface="+mn-lt"/>
                <a:cs typeface="+mn-lt"/>
              </a:rPr>
              <a:t>Derived using data from Medicare Part D claims prescribed by health care providers. </a:t>
            </a:r>
          </a:p>
          <a:p>
            <a:r>
              <a:rPr lang="en-US" sz="2000"/>
              <a:t>Long-Acting Opioid: </a:t>
            </a:r>
          </a:p>
          <a:p>
            <a:pPr lvl="1"/>
            <a:r>
              <a:rPr lang="en-US" sz="1600"/>
              <a:t>Opioid medicines used to relieve moderate to severe long-term pain (extended-release opioids)</a:t>
            </a:r>
            <a:endParaRPr lang="en-US" sz="1600">
              <a:cs typeface="Calibri"/>
            </a:endParaRPr>
          </a:p>
          <a:p>
            <a:r>
              <a:rPr lang="en-US" sz="2000"/>
              <a:t>Claim: </a:t>
            </a:r>
            <a:endParaRPr lang="en-US" sz="2000">
              <a:cs typeface="Calibri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A claim asks Medicare or your insurer to pay for your medical care. Claims are submitted to Medicare after you see a doctor or are treated in a hospital or in this case, filling a prescription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1D6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E516D-8FFA-4CAD-8469-C4A1CA5A3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42" y="3253709"/>
            <a:ext cx="1462088" cy="3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0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Rouleaux de plans">
            <a:extLst>
              <a:ext uri="{FF2B5EF4-FFF2-40B4-BE49-F238E27FC236}">
                <a16:creationId xmlns:a16="http://schemas.microsoft.com/office/drawing/2014/main" id="{B458D01A-1825-4711-8738-D88D3363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FC807-D7A1-485F-B064-1AA996DC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Tableau Demo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09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1F96E-AFD4-4538-B6DA-C91EAB4B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8940-52AF-46E2-B7C2-AB17CBE2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509" y="154180"/>
            <a:ext cx="7536422" cy="6450922"/>
          </a:xfrm>
        </p:spPr>
        <p:txBody>
          <a:bodyPr anchor="ctr">
            <a:normAutofit fontScale="92500" lnSpcReduction="20000"/>
          </a:bodyPr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From 2016 to 2019, Medicare Prescribing rates saw a steady decline in opioid use, along with an increased use of drugs for treatment of opioid use disorder.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Highest and lowest county with opioid prescribing rate change in 5 years is Harnett and Shelby in the state of North Carolina and Tennessee respectively.</a:t>
            </a:r>
          </a:p>
          <a:p>
            <a:r>
              <a:rPr lang="en-US" sz="2000">
                <a:ea typeface="+mn-lt"/>
                <a:cs typeface="+mn-lt"/>
              </a:rPr>
              <a:t>Highest and lowest county with opioid prescribing rate change in 1 year is Botetourt and Washington in the state of Virginia and Maryland respectively.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The highest and lowest long-acting opioid 5-year change would be the county of Warren and Prince George's in the states of North Carolina and Maryland respectively.</a:t>
            </a:r>
          </a:p>
          <a:p>
            <a:r>
              <a:rPr lang="en-US" sz="2000">
                <a:ea typeface="+mn-lt"/>
                <a:cs typeface="+mn-lt"/>
              </a:rPr>
              <a:t>The highest and lowest long-acting opioid 1-year change would be the county of Rockingham and Baltimore in the states of Virginia and Maryland respectively.</a:t>
            </a:r>
          </a:p>
          <a:p>
            <a:r>
              <a:rPr lang="en-US" sz="2000">
                <a:ea typeface="+mn-lt"/>
                <a:cs typeface="+mn-lt"/>
              </a:rPr>
              <a:t>Locality levels: Level 3 is Greatest, then Level 2 and Level one</a:t>
            </a:r>
          </a:p>
          <a:p>
            <a:r>
              <a:rPr lang="en-US" sz="2000">
                <a:ea typeface="+mn-lt"/>
                <a:cs typeface="+mn-lt"/>
              </a:rPr>
              <a:t>High Total Opioid Claims and Prescribers</a:t>
            </a:r>
          </a:p>
          <a:p>
            <a:pPr lvl="1"/>
            <a:r>
              <a:rPr lang="en-US" sz="1600">
                <a:ea typeface="+mn-lt"/>
                <a:cs typeface="+mn-lt"/>
              </a:rPr>
              <a:t>Fairfax (Geo cd 51059), Richmond City (Geo cd 51706), Norfolk City (51710) etc. </a:t>
            </a:r>
          </a:p>
          <a:p>
            <a:pPr lvl="1"/>
            <a:endParaRPr lang="en-US" sz="16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89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9F010A-E090-4986-A9AA-620F7E2B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Continued Research Throughout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DAA1-8361-44A0-9174-FB548B63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23" y="2494450"/>
            <a:ext cx="4372761" cy="3810294"/>
          </a:xfrm>
        </p:spPr>
        <p:txBody>
          <a:bodyPr>
            <a:normAutofit/>
          </a:bodyPr>
          <a:lstStyle/>
          <a:p>
            <a:r>
              <a:rPr lang="en-US" sz="1100"/>
              <a:t>The U.S. Department of Health and Human Services has continued to monitor opioid use in Part D during the onset of COVID-19 </a:t>
            </a:r>
          </a:p>
          <a:p>
            <a:r>
              <a:rPr lang="en-US" sz="1100"/>
              <a:t>They have found: </a:t>
            </a:r>
          </a:p>
          <a:p>
            <a:pPr lvl="1"/>
            <a:r>
              <a:rPr lang="en-US" sz="1100"/>
              <a:t>About 5,000 Medicare beneficiaries per month suffered an opioid overdose during the first 8 months of 2020.</a:t>
            </a:r>
          </a:p>
          <a:p>
            <a:pPr lvl="1"/>
            <a:r>
              <a:rPr lang="en-US" sz="1100"/>
              <a:t># receiving short-term opioid prescriptions dipped, with a particularly sharp decline in April.</a:t>
            </a:r>
          </a:p>
          <a:p>
            <a:pPr lvl="1"/>
            <a:r>
              <a:rPr lang="en-US" sz="1100"/>
              <a:t>About 220,000 beneficiaries received high amounts of opioids in the first 8 months of 2020.</a:t>
            </a:r>
          </a:p>
          <a:p>
            <a:pPr lvl="1"/>
            <a:r>
              <a:rPr lang="en-US" sz="1100"/>
              <a:t>At the same time, the number of beneficiaries receiving drugs for medication-assisted treatment of opioid use disorder increased slightly.</a:t>
            </a:r>
          </a:p>
          <a:p>
            <a:pPr lvl="1"/>
            <a:r>
              <a:rPr lang="en-US" sz="1100"/>
              <a:t>The number of beneficiaries receiving naloxone—a drug that can reverse an opioid overdose-declined through April, but increased in the following months.</a:t>
            </a:r>
          </a:p>
          <a:p>
            <a:r>
              <a:rPr lang="en-US" sz="1100">
                <a:hlinkClick r:id="rId2"/>
              </a:rPr>
              <a:t>https://oig.hhs.gov/oei/reports/OEI-02-20-00400.asp</a:t>
            </a:r>
            <a:r>
              <a:rPr lang="en-US" sz="110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D2838-A4C0-4A98-A0B6-208DB0746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2" y="2728406"/>
            <a:ext cx="4802404" cy="309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9065B-B6EC-4F19-966E-B65A40B4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8" name="Graphic 6" descr="Questions">
            <a:extLst>
              <a:ext uri="{FF2B5EF4-FFF2-40B4-BE49-F238E27FC236}">
                <a16:creationId xmlns:a16="http://schemas.microsoft.com/office/drawing/2014/main" id="{0149B34E-68BF-445C-AD72-60D039392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DEC-2DC6-4DEC-8CE7-B33E89D5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A674-0FBB-46D7-923C-DFA6A565F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US" sz="1800" u="sng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https://www.cms.gov/Research-Statistics-Data-and-Systems/Statistics-Trends-and-Reports/Medicare-Provider-Charge-Data/OpioidMap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and 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https://data.cms.gov/summary-statistics-on-use-and-payments/medicare-medicaid-opioid-prescribing-rates/medicare-part-d-opioid-prescribing-rates-by-geography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dataset is on Medicare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Part D</a:t>
            </a:r>
            <a:r>
              <a:rPr lang="en-US" sz="1800" b="1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Opioid Prescribing Mapping Tool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US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https://cms-oeda.maps.arcgis.com/apps/MapSeries/index.html?appid=5390718d875d4c049b1ac5976a9ff083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Provides data on opioid prescriptions filled.</a:t>
            </a:r>
          </a:p>
          <a:p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Methodology and Data Limits: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https://data.cms.gov/resources/medicare-part-d-opioid-prescribing-rates-by-geography-methodology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https://oig.hhs.gov/oei/reports/OEI-02-20-00400.asp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Opioid Prescribing Data</vt:lpstr>
      <vt:lpstr>Why</vt:lpstr>
      <vt:lpstr>Data Background</vt:lpstr>
      <vt:lpstr>Data Definitions</vt:lpstr>
      <vt:lpstr>Tableau Demo</vt:lpstr>
      <vt:lpstr>Conclusions</vt:lpstr>
      <vt:lpstr>Continued Research Throughout Covid-19</vt:lpstr>
      <vt:lpstr>Questions?</vt:lpstr>
      <vt:lpstr>Sources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Bowles</dc:creator>
  <cp:revision>1</cp:revision>
  <dcterms:created xsi:type="dcterms:W3CDTF">2021-12-06T22:13:01Z</dcterms:created>
  <dcterms:modified xsi:type="dcterms:W3CDTF">2022-01-10T19:30:53Z</dcterms:modified>
</cp:coreProperties>
</file>