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6E362-BD8E-4B2C-8449-41617612C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A27AC-9BC4-4E86-BF6A-F6C1FBAE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9913A-34CE-468B-8009-E9EFC620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E8398-810F-4EB4-B89B-EF65829D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FE746-FA6C-42D6-BC71-24DC4D4E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CF64-E66F-4E41-B60C-A3D43392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10DC4-E809-49A1-AD98-2532E993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3E912-EA39-4174-9756-FF4C508B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808E7-C119-4A85-BA38-0F2E065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13114-4508-406D-B945-0656A308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1DC73-E169-45E5-9FB8-531B04AFF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5A2BDC-7A2B-4F91-B791-CD4F8674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7A060-F3D3-49D8-9764-2D7C2AAE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683C9-955E-4722-A9EC-2AF98D9C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088E0-03F9-448B-87C5-517652CC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A59A-0D66-4C34-91C3-A5C4F0C7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59019-9EC9-40BF-BFA3-3B23B52E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2A136-7DFC-4D82-9927-51167F37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78F16-655F-4611-A653-56364AA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B050B-0386-4249-9B32-C15676A5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C70AB-29DB-4E0E-A29E-B775924A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BABD6-0B06-4332-8653-8CD66E9E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0913-1F03-46A0-9C83-1353997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867E-7175-42E9-A8F4-9CC845EB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7656C-B63C-4DA9-ACEB-40381AF9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85C6-0E28-4E19-BD60-35656023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5A8CC-E676-45F1-801E-3072B9DF7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E00B4-1428-4F9B-8B80-C4FF9E0D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82336-9821-4265-A2D3-DE670655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CA4A9-F6DA-4E15-86E6-FF71E95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76D91-47B5-4A88-AD2C-64437BD3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A57C-FB01-4840-9DB9-7D220CE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0905D-3FA7-42E0-BA56-2E325778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3A165-FD35-42F2-987C-5FC4EAD37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B4808-DDD1-4D3E-8FFB-989E0837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07B38-BBCF-4396-BD3A-9E695AD48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865787-29BB-4087-B99F-D302FE7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289419-8E71-4F53-94A7-0F5E44B2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91DA46-E801-4610-8BDB-327E902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24F9-300A-40B7-90B5-CF0ADD31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F8E7B4-48EA-42FB-A83C-CA071F55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AE074-25EE-4343-A3E4-384B156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950C6-AE3E-43CA-84E8-550590F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0E158C-7E35-4443-9D13-E07B4AB7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DED09-98D4-448D-AA00-A8CB87D8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47D2C-DC13-4D3B-9812-F40AFFC1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5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8942A-DCC8-4A74-9AEF-2FE789F4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F7FDD-562D-40FC-ABA5-A407733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ED5E32-58EF-44A8-9FF1-696F868F0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6DE69-7820-43F4-9A5C-A0D8863E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7CD58-F8B2-42A7-B719-B834E4B4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B5FC0-0883-4912-AF04-4F666ED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2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C84E-0271-46C1-BBC4-348EE0BD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ABA22-561C-4E9F-96C2-43A58028A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D2A58C-511B-4F97-93A0-020DBB152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7279B-44C5-4A78-8B5B-F6D73AF1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56525-1799-4B88-95FD-4F65571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071E5-DE71-42BB-8AC8-3F2D73B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CCE16-1AD7-4356-B6B0-9C6B8B49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92CB8-AB75-46E1-97B4-FB5F695B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D1C7-AEA9-44E0-98D5-CB58CCBB7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F8CA-A5D0-450E-8416-A1DA8BDED160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D4F5A-9A24-408F-8B64-C4B45958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16486-6C5E-44DC-93DF-4F299835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478E-0896-458C-82AA-E66F486A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F997FFE-BA66-4E10-BAFA-C2D695FE9650}"/>
              </a:ext>
            </a:extLst>
          </p:cNvPr>
          <p:cNvGrpSpPr/>
          <p:nvPr/>
        </p:nvGrpSpPr>
        <p:grpSpPr>
          <a:xfrm>
            <a:off x="360829" y="342755"/>
            <a:ext cx="5903365" cy="5670489"/>
            <a:chOff x="6348672" y="86613"/>
            <a:chExt cx="3426315" cy="369840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7257961-1ABA-4458-9C59-559C4B56CD8B}"/>
                </a:ext>
              </a:extLst>
            </p:cNvPr>
            <p:cNvGrpSpPr/>
            <p:nvPr/>
          </p:nvGrpSpPr>
          <p:grpSpPr>
            <a:xfrm>
              <a:off x="6348672" y="1739191"/>
              <a:ext cx="1021978" cy="675394"/>
              <a:chOff x="5577965" y="3864595"/>
              <a:chExt cx="1021978" cy="675394"/>
            </a:xfrm>
          </p:grpSpPr>
          <p:sp>
            <p:nvSpPr>
              <p:cNvPr id="29" name="流程图: 磁盘 28">
                <a:extLst>
                  <a:ext uri="{FF2B5EF4-FFF2-40B4-BE49-F238E27FC236}">
                    <a16:creationId xmlns:a16="http://schemas.microsoft.com/office/drawing/2014/main" id="{0E502AEC-992E-4EBD-B595-50EB196B5995}"/>
                  </a:ext>
                </a:extLst>
              </p:cNvPr>
              <p:cNvSpPr/>
              <p:nvPr/>
            </p:nvSpPr>
            <p:spPr>
              <a:xfrm rot="14076981">
                <a:off x="5649852" y="4151800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流程图: 磁盘 29">
                <a:extLst>
                  <a:ext uri="{FF2B5EF4-FFF2-40B4-BE49-F238E27FC236}">
                    <a16:creationId xmlns:a16="http://schemas.microsoft.com/office/drawing/2014/main" id="{3FC77A65-81F3-443A-9DAE-0B2D1FC96AEA}"/>
                  </a:ext>
                </a:extLst>
              </p:cNvPr>
              <p:cNvSpPr/>
              <p:nvPr/>
            </p:nvSpPr>
            <p:spPr>
              <a:xfrm rot="5400000">
                <a:off x="6211755" y="3792708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74BF4E5-5A18-44B7-B29C-7851C3547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195" y="4030674"/>
                <a:ext cx="312971" cy="2129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DEFCC57-B1C0-4142-8330-8A55B1F0F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2691" y="231701"/>
              <a:ext cx="0" cy="16876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D9395D15-6257-4F50-BBC8-992A6F602510}"/>
                </a:ext>
              </a:extLst>
            </p:cNvPr>
            <p:cNvSpPr/>
            <p:nvPr/>
          </p:nvSpPr>
          <p:spPr>
            <a:xfrm rot="5400000">
              <a:off x="9386799" y="1686896"/>
              <a:ext cx="316302" cy="460075"/>
            </a:xfrm>
            <a:prstGeom prst="flowChartMagneticDisk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B78AB36-0B2B-4008-B9C0-178F80CE6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207" y="232652"/>
              <a:ext cx="0" cy="16876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C0BE2A27-AF37-426D-B8CF-5320913D077B}"/>
                </a:ext>
              </a:extLst>
            </p:cNvPr>
            <p:cNvSpPr/>
            <p:nvPr/>
          </p:nvSpPr>
          <p:spPr>
            <a:xfrm rot="14076981">
              <a:off x="8833262" y="2049724"/>
              <a:ext cx="316302" cy="460075"/>
            </a:xfrm>
            <a:prstGeom prst="flowChartMagneticDisk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4EEA48-504C-4E1F-BFE3-C4B865B1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605" y="1928598"/>
              <a:ext cx="312971" cy="212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CC5702C-4CCD-4D1D-98F2-1883A59B5AC3}"/>
                </a:ext>
              </a:extLst>
            </p:cNvPr>
            <p:cNvGrpSpPr/>
            <p:nvPr/>
          </p:nvGrpSpPr>
          <p:grpSpPr>
            <a:xfrm>
              <a:off x="7681326" y="86613"/>
              <a:ext cx="1310329" cy="316302"/>
              <a:chOff x="6290130" y="1591533"/>
              <a:chExt cx="1310329" cy="316302"/>
            </a:xfrm>
          </p:grpSpPr>
          <p:sp>
            <p:nvSpPr>
              <p:cNvPr id="26" name="流程图: 磁盘 25">
                <a:extLst>
                  <a:ext uri="{FF2B5EF4-FFF2-40B4-BE49-F238E27FC236}">
                    <a16:creationId xmlns:a16="http://schemas.microsoft.com/office/drawing/2014/main" id="{EF7C432E-5E92-4CE3-8B13-C6B76C05B9C8}"/>
                  </a:ext>
                </a:extLst>
              </p:cNvPr>
              <p:cNvSpPr/>
              <p:nvPr/>
            </p:nvSpPr>
            <p:spPr>
              <a:xfrm rot="5400000">
                <a:off x="6851594" y="1442005"/>
                <a:ext cx="316302" cy="615357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0A118D8-12DC-4532-845B-91FB72C7E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130" y="1737571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5289F-C9CC-46D4-8FA8-0E210F9E9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523" y="174968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53ADEB5-C97E-429D-A48D-DAC6094D4FF6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35" y="1912860"/>
              <a:ext cx="37448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69CBF5C-C417-4319-B723-7F7CB33BCD99}"/>
                </a:ext>
              </a:extLst>
            </p:cNvPr>
            <p:cNvCxnSpPr>
              <a:cxnSpLocks/>
            </p:cNvCxnSpPr>
            <p:nvPr/>
          </p:nvCxnSpPr>
          <p:spPr>
            <a:xfrm>
              <a:off x="8988216" y="1914599"/>
              <a:ext cx="34044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C57081-4296-4D2B-A7B2-F313669CA2BF}"/>
                </a:ext>
              </a:extLst>
            </p:cNvPr>
            <p:cNvGrpSpPr/>
            <p:nvPr/>
          </p:nvGrpSpPr>
          <p:grpSpPr>
            <a:xfrm>
              <a:off x="8891703" y="2406688"/>
              <a:ext cx="411936" cy="1220887"/>
              <a:chOff x="7500507" y="3905077"/>
              <a:chExt cx="411936" cy="1220887"/>
            </a:xfrm>
          </p:grpSpPr>
          <p:sp>
            <p:nvSpPr>
              <p:cNvPr id="22" name="流程图: 磁盘 21">
                <a:extLst>
                  <a:ext uri="{FF2B5EF4-FFF2-40B4-BE49-F238E27FC236}">
                    <a16:creationId xmlns:a16="http://schemas.microsoft.com/office/drawing/2014/main" id="{D45F9EEB-D878-43E4-AC20-1BDAFC1D2800}"/>
                  </a:ext>
                </a:extLst>
              </p:cNvPr>
              <p:cNvSpPr/>
              <p:nvPr/>
            </p:nvSpPr>
            <p:spPr>
              <a:xfrm>
                <a:off x="7563041" y="4255533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4AB75A5-5434-4BDB-AB3B-40962CC77CEB}"/>
                  </a:ext>
                </a:extLst>
              </p:cNvPr>
              <p:cNvCxnSpPr/>
              <p:nvPr/>
            </p:nvCxnSpPr>
            <p:spPr>
              <a:xfrm flipV="1">
                <a:off x="7721192" y="3905077"/>
                <a:ext cx="0" cy="4486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B2B5481-B9EE-4281-B105-15D1898CF868}"/>
                  </a:ext>
                </a:extLst>
              </p:cNvPr>
              <p:cNvCxnSpPr/>
              <p:nvPr/>
            </p:nvCxnSpPr>
            <p:spPr>
              <a:xfrm flipV="1">
                <a:off x="7721192" y="4711873"/>
                <a:ext cx="0" cy="4078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DD68309-8335-46ED-A5CE-327FDF6ED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0507" y="512596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7F08161-3C6F-454F-ABEE-9D6143E65061}"/>
                </a:ext>
              </a:extLst>
            </p:cNvPr>
            <p:cNvGrpSpPr/>
            <p:nvPr/>
          </p:nvGrpSpPr>
          <p:grpSpPr>
            <a:xfrm>
              <a:off x="6457489" y="2378508"/>
              <a:ext cx="411936" cy="1220887"/>
              <a:chOff x="7500507" y="3905077"/>
              <a:chExt cx="411936" cy="1220887"/>
            </a:xfrm>
          </p:grpSpPr>
          <p:sp>
            <p:nvSpPr>
              <p:cNvPr id="18" name="流程图: 磁盘 17">
                <a:extLst>
                  <a:ext uri="{FF2B5EF4-FFF2-40B4-BE49-F238E27FC236}">
                    <a16:creationId xmlns:a16="http://schemas.microsoft.com/office/drawing/2014/main" id="{B134CA6C-95C7-4201-B717-8A7D7CC34431}"/>
                  </a:ext>
                </a:extLst>
              </p:cNvPr>
              <p:cNvSpPr/>
              <p:nvPr/>
            </p:nvSpPr>
            <p:spPr>
              <a:xfrm>
                <a:off x="7563041" y="4255533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E95324A-A90F-4558-8FD0-E13BE564CE4B}"/>
                  </a:ext>
                </a:extLst>
              </p:cNvPr>
              <p:cNvCxnSpPr/>
              <p:nvPr/>
            </p:nvCxnSpPr>
            <p:spPr>
              <a:xfrm flipV="1">
                <a:off x="7721192" y="3905077"/>
                <a:ext cx="0" cy="4486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2F4EB47-72C7-42BB-BEE4-98368B387135}"/>
                  </a:ext>
                </a:extLst>
              </p:cNvPr>
              <p:cNvCxnSpPr/>
              <p:nvPr/>
            </p:nvCxnSpPr>
            <p:spPr>
              <a:xfrm flipV="1">
                <a:off x="7721192" y="4711873"/>
                <a:ext cx="0" cy="4078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D7EF424-80C4-4B32-987C-25B0E0BFA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0507" y="512596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125D2EA-CF4E-4186-BFA8-C9FFE33DB9E1}"/>
                </a:ext>
              </a:extLst>
            </p:cNvPr>
            <p:cNvSpPr txBox="1"/>
            <p:nvPr/>
          </p:nvSpPr>
          <p:spPr>
            <a:xfrm>
              <a:off x="6823557" y="338311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78C815-EE4F-4857-BB1B-D12651828D08}"/>
                </a:ext>
              </a:extLst>
            </p:cNvPr>
            <p:cNvSpPr txBox="1"/>
            <p:nvPr/>
          </p:nvSpPr>
          <p:spPr>
            <a:xfrm>
              <a:off x="9252397" y="341568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8136799-E72F-4C8A-ADF7-9851D73C3C7E}"/>
                  </a:ext>
                </a:extLst>
              </p:cNvPr>
              <p:cNvSpPr txBox="1"/>
              <p:nvPr/>
            </p:nvSpPr>
            <p:spPr>
              <a:xfrm>
                <a:off x="5860293" y="3540177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58136799-E72F-4C8A-ADF7-9851D73C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93" y="3540177"/>
                <a:ext cx="291042" cy="276999"/>
              </a:xfrm>
              <a:prstGeom prst="rect">
                <a:avLst/>
              </a:prstGeom>
              <a:blipFill>
                <a:blip r:embed="rId2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3399946-6CF2-4C81-BFA4-AD8D4F04F50A}"/>
                  </a:ext>
                </a:extLst>
              </p:cNvPr>
              <p:cNvSpPr txBox="1"/>
              <p:nvPr/>
            </p:nvSpPr>
            <p:spPr>
              <a:xfrm>
                <a:off x="6485917" y="3223150"/>
                <a:ext cx="26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3399946-6CF2-4C81-BFA4-AD8D4F04F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17" y="3223150"/>
                <a:ext cx="265201" cy="276999"/>
              </a:xfrm>
              <a:prstGeom prst="rect">
                <a:avLst/>
              </a:prstGeom>
              <a:blipFill>
                <a:blip r:embed="rId3"/>
                <a:stretch>
                  <a:fillRect l="-13953" r="-697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4527E1D-9DFC-4119-BEFD-C724A5FF1BBE}"/>
                  </a:ext>
                </a:extLst>
              </p:cNvPr>
              <p:cNvSpPr txBox="1"/>
              <p:nvPr/>
            </p:nvSpPr>
            <p:spPr>
              <a:xfrm>
                <a:off x="5856345" y="3784754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4527E1D-9DFC-4119-BEFD-C724A5FF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345" y="3784754"/>
                <a:ext cx="291042" cy="276999"/>
              </a:xfrm>
              <a:prstGeom prst="rect">
                <a:avLst/>
              </a:prstGeom>
              <a:blipFill>
                <a:blip r:embed="rId4"/>
                <a:stretch>
                  <a:fillRect l="-10638" r="-851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D08E7F-2F96-4F54-B253-AE14B152D0C9}"/>
              </a:ext>
            </a:extLst>
          </p:cNvPr>
          <p:cNvSpPr txBox="1"/>
          <p:nvPr/>
        </p:nvSpPr>
        <p:spPr>
          <a:xfrm>
            <a:off x="2144130" y="319494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BE6C9E-489B-4B3E-963C-943FA61A543E}"/>
              </a:ext>
            </a:extLst>
          </p:cNvPr>
          <p:cNvSpPr txBox="1"/>
          <p:nvPr/>
        </p:nvSpPr>
        <p:spPr>
          <a:xfrm>
            <a:off x="1740137" y="516052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06CDF34-99C6-4B9D-BD7B-F21F47DA4212}"/>
              </a:ext>
            </a:extLst>
          </p:cNvPr>
          <p:cNvSpPr txBox="1"/>
          <p:nvPr/>
        </p:nvSpPr>
        <p:spPr>
          <a:xfrm>
            <a:off x="2795607" y="88040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5DF7B29-851A-4CE5-9F40-47517A94B8A4}"/>
              </a:ext>
            </a:extLst>
          </p:cNvPr>
          <p:cNvSpPr txBox="1"/>
          <p:nvPr/>
        </p:nvSpPr>
        <p:spPr>
          <a:xfrm>
            <a:off x="6283355" y="26918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D0B07E-EAB4-450B-BAB4-88A1D81A007D}"/>
              </a:ext>
            </a:extLst>
          </p:cNvPr>
          <p:cNvSpPr txBox="1"/>
          <p:nvPr/>
        </p:nvSpPr>
        <p:spPr>
          <a:xfrm>
            <a:off x="5115231" y="2425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BD4F927-8D3F-4575-B6DA-404874969E77}"/>
              </a:ext>
            </a:extLst>
          </p:cNvPr>
          <p:cNvCxnSpPr>
            <a:cxnSpLocks/>
          </p:cNvCxnSpPr>
          <p:nvPr/>
        </p:nvCxnSpPr>
        <p:spPr>
          <a:xfrm>
            <a:off x="922065" y="5728639"/>
            <a:ext cx="66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3EDC520-3751-40D3-B6A3-C9FF9C96C42F}"/>
              </a:ext>
            </a:extLst>
          </p:cNvPr>
          <p:cNvCxnSpPr>
            <a:cxnSpLocks/>
          </p:cNvCxnSpPr>
          <p:nvPr/>
        </p:nvCxnSpPr>
        <p:spPr>
          <a:xfrm flipV="1">
            <a:off x="922065" y="4892241"/>
            <a:ext cx="0" cy="84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F503CFA-AC8A-4EB4-97F3-D94260BFF7D8}"/>
                  </a:ext>
                </a:extLst>
              </p:cNvPr>
              <p:cNvSpPr txBox="1"/>
              <p:nvPr/>
            </p:nvSpPr>
            <p:spPr>
              <a:xfrm>
                <a:off x="1539640" y="568157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F503CFA-AC8A-4EB4-97F3-D94260BF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40" y="5681571"/>
                <a:ext cx="29104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1B0947D-8AEE-4EE4-9D3A-BDBDB6BC3EF7}"/>
                  </a:ext>
                </a:extLst>
              </p:cNvPr>
              <p:cNvSpPr txBox="1"/>
              <p:nvPr/>
            </p:nvSpPr>
            <p:spPr>
              <a:xfrm>
                <a:off x="535468" y="5138894"/>
                <a:ext cx="3417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21B0947D-8AEE-4EE4-9D3A-BDBDB6BC3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68" y="5138894"/>
                <a:ext cx="3417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AFFD0EB-9567-4CE0-B9BB-E1EA49DF848E}"/>
                  </a:ext>
                </a:extLst>
              </p:cNvPr>
              <p:cNvSpPr txBox="1"/>
              <p:nvPr/>
            </p:nvSpPr>
            <p:spPr>
              <a:xfrm>
                <a:off x="3935207" y="1053807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AFFD0EB-9567-4CE0-B9BB-E1EA49DF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07" y="1053807"/>
                <a:ext cx="291042" cy="276999"/>
              </a:xfrm>
              <a:prstGeom prst="rect">
                <a:avLst/>
              </a:prstGeom>
              <a:blipFill>
                <a:blip r:embed="rId7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BF8B6F8C-1F3E-40DA-AD5C-50E355D2B7AD}"/>
                  </a:ext>
                </a:extLst>
              </p:cNvPr>
              <p:cNvSpPr txBox="1"/>
              <p:nvPr/>
            </p:nvSpPr>
            <p:spPr>
              <a:xfrm>
                <a:off x="4463424" y="628645"/>
                <a:ext cx="26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BF8B6F8C-1F3E-40DA-AD5C-50E355D2B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24" y="628645"/>
                <a:ext cx="265201" cy="276999"/>
              </a:xfrm>
              <a:prstGeom prst="rect">
                <a:avLst/>
              </a:prstGeom>
              <a:blipFill>
                <a:blip r:embed="rId8"/>
                <a:stretch>
                  <a:fillRect l="-13636" r="-681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E94B4F4-59F1-461B-88ED-8F5913035639}"/>
                  </a:ext>
                </a:extLst>
              </p:cNvPr>
              <p:cNvSpPr txBox="1"/>
              <p:nvPr/>
            </p:nvSpPr>
            <p:spPr>
              <a:xfrm>
                <a:off x="2273292" y="2759292"/>
                <a:ext cx="1333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8E94B4F4-59F1-461B-88ED-8F59130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92" y="2759292"/>
                <a:ext cx="133391" cy="276999"/>
              </a:xfrm>
              <a:prstGeom prst="rect">
                <a:avLst/>
              </a:prstGeom>
              <a:blipFill>
                <a:blip r:embed="rId9"/>
                <a:stretch>
                  <a:fillRect l="-45455" r="-9090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587C859-9783-4FB3-BE10-F7700E86F98C}"/>
                  </a:ext>
                </a:extLst>
              </p:cNvPr>
              <p:cNvSpPr txBox="1"/>
              <p:nvPr/>
            </p:nvSpPr>
            <p:spPr>
              <a:xfrm>
                <a:off x="1157151" y="3545353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587C859-9783-4FB3-BE10-F7700E86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51" y="3545353"/>
                <a:ext cx="285719" cy="276999"/>
              </a:xfrm>
              <a:prstGeom prst="rect">
                <a:avLst/>
              </a:prstGeom>
              <a:blipFill>
                <a:blip r:embed="rId10"/>
                <a:stretch>
                  <a:fillRect l="-10638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F6FE3A8A-95FE-4983-81AD-335D2EF5CF3C}"/>
                  </a:ext>
                </a:extLst>
              </p:cNvPr>
              <p:cNvSpPr txBox="1"/>
              <p:nvPr/>
            </p:nvSpPr>
            <p:spPr>
              <a:xfrm>
                <a:off x="988215" y="3048758"/>
                <a:ext cx="259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F6FE3A8A-95FE-4983-81AD-335D2EF5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" y="3048758"/>
                <a:ext cx="259879" cy="276999"/>
              </a:xfrm>
              <a:prstGeom prst="rect">
                <a:avLst/>
              </a:prstGeom>
              <a:blipFill>
                <a:blip r:embed="rId11"/>
                <a:stretch>
                  <a:fillRect l="-13953" r="-697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本框 150">
            <a:extLst>
              <a:ext uri="{FF2B5EF4-FFF2-40B4-BE49-F238E27FC236}">
                <a16:creationId xmlns:a16="http://schemas.microsoft.com/office/drawing/2014/main" id="{125D59BE-F0AB-4948-9E2B-921174F65C0E}"/>
              </a:ext>
            </a:extLst>
          </p:cNvPr>
          <p:cNvSpPr txBox="1"/>
          <p:nvPr/>
        </p:nvSpPr>
        <p:spPr>
          <a:xfrm>
            <a:off x="98520" y="29331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29D927E-AD11-42EC-BF77-CF3A1BCAEFED}"/>
              </a:ext>
            </a:extLst>
          </p:cNvPr>
          <p:cNvCxnSpPr>
            <a:cxnSpLocks/>
          </p:cNvCxnSpPr>
          <p:nvPr/>
        </p:nvCxnSpPr>
        <p:spPr>
          <a:xfrm flipV="1">
            <a:off x="890080" y="3302057"/>
            <a:ext cx="469588" cy="29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75C3F95C-1206-4076-B57F-0E1B71D75D43}"/>
              </a:ext>
            </a:extLst>
          </p:cNvPr>
          <p:cNvCxnSpPr>
            <a:cxnSpLocks/>
          </p:cNvCxnSpPr>
          <p:nvPr/>
        </p:nvCxnSpPr>
        <p:spPr>
          <a:xfrm>
            <a:off x="890080" y="3587502"/>
            <a:ext cx="6612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4CBEA46E-67C5-4ECE-8E4A-8F3FD134677B}"/>
              </a:ext>
            </a:extLst>
          </p:cNvPr>
          <p:cNvCxnSpPr>
            <a:cxnSpLocks/>
          </p:cNvCxnSpPr>
          <p:nvPr/>
        </p:nvCxnSpPr>
        <p:spPr>
          <a:xfrm>
            <a:off x="1645182" y="3123333"/>
            <a:ext cx="809" cy="675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4B16699-2FCB-44D6-BCE4-D270802994CB}"/>
              </a:ext>
            </a:extLst>
          </p:cNvPr>
          <p:cNvCxnSpPr>
            <a:cxnSpLocks/>
          </p:cNvCxnSpPr>
          <p:nvPr/>
        </p:nvCxnSpPr>
        <p:spPr>
          <a:xfrm>
            <a:off x="1634435" y="3139303"/>
            <a:ext cx="902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273CF22-676B-4047-8792-640355141923}"/>
                  </a:ext>
                </a:extLst>
              </p:cNvPr>
              <p:cNvSpPr txBox="1"/>
              <p:nvPr/>
            </p:nvSpPr>
            <p:spPr>
              <a:xfrm>
                <a:off x="1740297" y="3599743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273CF22-676B-4047-8792-64035514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97" y="3599743"/>
                <a:ext cx="291042" cy="276999"/>
              </a:xfrm>
              <a:prstGeom prst="rect">
                <a:avLst/>
              </a:prstGeom>
              <a:blipFill>
                <a:blip r:embed="rId12"/>
                <a:stretch>
                  <a:fillRect l="-1041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A553F9F4-0EAB-4212-A217-7829F7B39E4F}"/>
              </a:ext>
            </a:extLst>
          </p:cNvPr>
          <p:cNvCxnSpPr>
            <a:cxnSpLocks/>
          </p:cNvCxnSpPr>
          <p:nvPr/>
        </p:nvCxnSpPr>
        <p:spPr>
          <a:xfrm>
            <a:off x="5787100" y="3161439"/>
            <a:ext cx="902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03D60E9-6F6C-434B-B4A3-9118B1DA599A}"/>
              </a:ext>
            </a:extLst>
          </p:cNvPr>
          <p:cNvCxnSpPr>
            <a:cxnSpLocks/>
          </p:cNvCxnSpPr>
          <p:nvPr/>
        </p:nvCxnSpPr>
        <p:spPr>
          <a:xfrm>
            <a:off x="3818918" y="574179"/>
            <a:ext cx="809" cy="675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C5CCA30D-8D7D-4AED-97B3-55B612336D99}"/>
              </a:ext>
            </a:extLst>
          </p:cNvPr>
          <p:cNvCxnSpPr>
            <a:cxnSpLocks/>
          </p:cNvCxnSpPr>
          <p:nvPr/>
        </p:nvCxnSpPr>
        <p:spPr>
          <a:xfrm>
            <a:off x="3808171" y="590149"/>
            <a:ext cx="902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9C88915-77BF-4222-A208-E5B3769293E0}"/>
              </a:ext>
            </a:extLst>
          </p:cNvPr>
          <p:cNvCxnSpPr>
            <a:cxnSpLocks/>
          </p:cNvCxnSpPr>
          <p:nvPr/>
        </p:nvCxnSpPr>
        <p:spPr>
          <a:xfrm flipH="1">
            <a:off x="5325974" y="3161439"/>
            <a:ext cx="486956" cy="272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30C3012-24F6-4DF7-911E-4969182DC9D0}"/>
              </a:ext>
            </a:extLst>
          </p:cNvPr>
          <p:cNvCxnSpPr>
            <a:cxnSpLocks/>
          </p:cNvCxnSpPr>
          <p:nvPr/>
        </p:nvCxnSpPr>
        <p:spPr>
          <a:xfrm>
            <a:off x="5797847" y="3161440"/>
            <a:ext cx="0" cy="9276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349AAAF-7C76-47B3-8484-F0E1BE910608}"/>
                  </a:ext>
                </a:extLst>
              </p:cNvPr>
              <p:cNvSpPr txBox="1"/>
              <p:nvPr/>
            </p:nvSpPr>
            <p:spPr>
              <a:xfrm>
                <a:off x="5490669" y="2917944"/>
                <a:ext cx="26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349AAAF-7C76-47B3-8484-F0E1BE91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69" y="2917944"/>
                <a:ext cx="265201" cy="276999"/>
              </a:xfrm>
              <a:prstGeom prst="rect">
                <a:avLst/>
              </a:prstGeom>
              <a:blipFill>
                <a:blip r:embed="rId13"/>
                <a:stretch>
                  <a:fillRect l="-13953" r="-930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B2CF033-4302-4BC4-9F80-D14C7FD320D8}"/>
                  </a:ext>
                </a:extLst>
              </p:cNvPr>
              <p:cNvSpPr txBox="1"/>
              <p:nvPr/>
            </p:nvSpPr>
            <p:spPr>
              <a:xfrm>
                <a:off x="5369180" y="3595315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B2CF033-4302-4BC4-9F80-D14C7FD3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80" y="3595315"/>
                <a:ext cx="291042" cy="276999"/>
              </a:xfrm>
              <a:prstGeom prst="rect">
                <a:avLst/>
              </a:prstGeom>
              <a:blipFill>
                <a:blip r:embed="rId14"/>
                <a:stretch>
                  <a:fillRect l="-10417" r="-41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5A0E7C84-928B-45D8-9252-2AC2709563BF}"/>
                  </a:ext>
                </a:extLst>
              </p:cNvPr>
              <p:cNvSpPr txBox="1"/>
              <p:nvPr/>
            </p:nvSpPr>
            <p:spPr>
              <a:xfrm>
                <a:off x="4801398" y="4050812"/>
                <a:ext cx="26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5A0E7C84-928B-45D8-9252-2AC270956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98" y="4050812"/>
                <a:ext cx="265201" cy="276999"/>
              </a:xfrm>
              <a:prstGeom prst="rect">
                <a:avLst/>
              </a:prstGeom>
              <a:blipFill>
                <a:blip r:embed="rId15"/>
                <a:stretch>
                  <a:fillRect l="-13953" r="-697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4BAEE3AA-6F74-4F16-BE04-8A0FF660F9CB}"/>
              </a:ext>
            </a:extLst>
          </p:cNvPr>
          <p:cNvSpPr txBox="1"/>
          <p:nvPr/>
        </p:nvSpPr>
        <p:spPr>
          <a:xfrm>
            <a:off x="3923282" y="400464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Joint 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4F96780-A735-4B17-A0A8-37CE832179FE}"/>
              </a:ext>
            </a:extLst>
          </p:cNvPr>
          <p:cNvCxnSpPr>
            <a:cxnSpLocks/>
          </p:cNvCxnSpPr>
          <p:nvPr/>
        </p:nvCxnSpPr>
        <p:spPr>
          <a:xfrm>
            <a:off x="5797847" y="3145469"/>
            <a:ext cx="809" cy="675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A3546641-55FF-45B9-8FDD-7ACBD6EAE735}"/>
              </a:ext>
            </a:extLst>
          </p:cNvPr>
          <p:cNvCxnSpPr>
            <a:cxnSpLocks/>
          </p:cNvCxnSpPr>
          <p:nvPr/>
        </p:nvCxnSpPr>
        <p:spPr>
          <a:xfrm>
            <a:off x="5115231" y="3613638"/>
            <a:ext cx="59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8FA5ADD-1162-48E3-946E-61B1D532656D}"/>
              </a:ext>
            </a:extLst>
          </p:cNvPr>
          <p:cNvCxnSpPr>
            <a:cxnSpLocks/>
          </p:cNvCxnSpPr>
          <p:nvPr/>
        </p:nvCxnSpPr>
        <p:spPr>
          <a:xfrm>
            <a:off x="5115231" y="3609108"/>
            <a:ext cx="7339" cy="650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2E62C3EA-2A69-4BBB-9910-87E765E4ABD7}"/>
                  </a:ext>
                </a:extLst>
              </p:cNvPr>
              <p:cNvSpPr txBox="1"/>
              <p:nvPr/>
            </p:nvSpPr>
            <p:spPr>
              <a:xfrm>
                <a:off x="5819739" y="5736245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2E62C3EA-2A69-4BBB-9910-87E765E4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9" y="5736245"/>
                <a:ext cx="291042" cy="276999"/>
              </a:xfrm>
              <a:prstGeom prst="rect">
                <a:avLst/>
              </a:prstGeom>
              <a:blipFill>
                <a:blip r:embed="rId16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AAD790F-6B5D-42D6-94FF-DC290B459E23}"/>
                  </a:ext>
                </a:extLst>
              </p:cNvPr>
              <p:cNvSpPr txBox="1"/>
              <p:nvPr/>
            </p:nvSpPr>
            <p:spPr>
              <a:xfrm>
                <a:off x="5237547" y="6079531"/>
                <a:ext cx="265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AAD790F-6B5D-42D6-94FF-DC290B459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47" y="6079531"/>
                <a:ext cx="265201" cy="276999"/>
              </a:xfrm>
              <a:prstGeom prst="rect">
                <a:avLst/>
              </a:prstGeom>
              <a:blipFill>
                <a:blip r:embed="rId17"/>
                <a:stretch>
                  <a:fillRect l="-13636" r="-681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C7F6D14-1DFB-4FF7-B889-1F765514975E}"/>
              </a:ext>
            </a:extLst>
          </p:cNvPr>
          <p:cNvCxnSpPr>
            <a:cxnSpLocks/>
          </p:cNvCxnSpPr>
          <p:nvPr/>
        </p:nvCxnSpPr>
        <p:spPr>
          <a:xfrm>
            <a:off x="5122570" y="5772173"/>
            <a:ext cx="6333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343DDCA-B75F-4846-9D79-96D547894DD3}"/>
              </a:ext>
            </a:extLst>
          </p:cNvPr>
          <p:cNvCxnSpPr>
            <a:cxnSpLocks/>
          </p:cNvCxnSpPr>
          <p:nvPr/>
        </p:nvCxnSpPr>
        <p:spPr>
          <a:xfrm>
            <a:off x="5122570" y="5767642"/>
            <a:ext cx="12722" cy="543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7" name="表格 197">
                <a:extLst>
                  <a:ext uri="{FF2B5EF4-FFF2-40B4-BE49-F238E27FC236}">
                    <a16:creationId xmlns:a16="http://schemas.microsoft.com/office/drawing/2014/main" id="{A57E2BE6-5568-4434-9562-7FF3EF2A0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75904" y="3680236"/>
              <a:ext cx="5399219" cy="29085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76">
                      <a:extLst>
                        <a:ext uri="{9D8B030D-6E8A-4147-A177-3AD203B41FA5}">
                          <a16:colId xmlns:a16="http://schemas.microsoft.com/office/drawing/2014/main" val="2061197351"/>
                        </a:ext>
                      </a:extLst>
                    </a:gridCol>
                    <a:gridCol w="1151793">
                      <a:extLst>
                        <a:ext uri="{9D8B030D-6E8A-4147-A177-3AD203B41FA5}">
                          <a16:colId xmlns:a16="http://schemas.microsoft.com/office/drawing/2014/main" val="2117162784"/>
                        </a:ext>
                      </a:extLst>
                    </a:gridCol>
                    <a:gridCol w="1037492">
                      <a:extLst>
                        <a:ext uri="{9D8B030D-6E8A-4147-A177-3AD203B41FA5}">
                          <a16:colId xmlns:a16="http://schemas.microsoft.com/office/drawing/2014/main" val="2164941800"/>
                        </a:ext>
                      </a:extLst>
                    </a:gridCol>
                    <a:gridCol w="1210519">
                      <a:extLst>
                        <a:ext uri="{9D8B030D-6E8A-4147-A177-3AD203B41FA5}">
                          <a16:colId xmlns:a16="http://schemas.microsoft.com/office/drawing/2014/main" val="2871689398"/>
                        </a:ext>
                      </a:extLst>
                    </a:gridCol>
                    <a:gridCol w="1110339">
                      <a:extLst>
                        <a:ext uri="{9D8B030D-6E8A-4147-A177-3AD203B41FA5}">
                          <a16:colId xmlns:a16="http://schemas.microsoft.com/office/drawing/2014/main" val="3688652048"/>
                        </a:ext>
                      </a:extLst>
                    </a:gridCol>
                  </a:tblGrid>
                  <a:tr h="31264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𝑁𝑜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80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kern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180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637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+ 90°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36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-400mm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13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279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604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 + 90°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343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1426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7" name="表格 197">
                <a:extLst>
                  <a:ext uri="{FF2B5EF4-FFF2-40B4-BE49-F238E27FC236}">
                    <a16:creationId xmlns:a16="http://schemas.microsoft.com/office/drawing/2014/main" id="{A57E2BE6-5568-4434-9562-7FF3EF2A08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75904" y="3680236"/>
              <a:ext cx="5399219" cy="29085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76">
                      <a:extLst>
                        <a:ext uri="{9D8B030D-6E8A-4147-A177-3AD203B41FA5}">
                          <a16:colId xmlns:a16="http://schemas.microsoft.com/office/drawing/2014/main" val="2061197351"/>
                        </a:ext>
                      </a:extLst>
                    </a:gridCol>
                    <a:gridCol w="1151793">
                      <a:extLst>
                        <a:ext uri="{9D8B030D-6E8A-4147-A177-3AD203B41FA5}">
                          <a16:colId xmlns:a16="http://schemas.microsoft.com/office/drawing/2014/main" val="2117162784"/>
                        </a:ext>
                      </a:extLst>
                    </a:gridCol>
                    <a:gridCol w="1037492">
                      <a:extLst>
                        <a:ext uri="{9D8B030D-6E8A-4147-A177-3AD203B41FA5}">
                          <a16:colId xmlns:a16="http://schemas.microsoft.com/office/drawing/2014/main" val="2164941800"/>
                        </a:ext>
                      </a:extLst>
                    </a:gridCol>
                    <a:gridCol w="1210519">
                      <a:extLst>
                        <a:ext uri="{9D8B030D-6E8A-4147-A177-3AD203B41FA5}">
                          <a16:colId xmlns:a16="http://schemas.microsoft.com/office/drawing/2014/main" val="2871689398"/>
                        </a:ext>
                      </a:extLst>
                    </a:gridCol>
                    <a:gridCol w="1110339">
                      <a:extLst>
                        <a:ext uri="{9D8B030D-6E8A-4147-A177-3AD203B41FA5}">
                          <a16:colId xmlns:a16="http://schemas.microsoft.com/office/drawing/2014/main" val="3688652048"/>
                        </a:ext>
                      </a:extLst>
                    </a:gridCol>
                  </a:tblGrid>
                  <a:tr h="3126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8"/>
                          <a:stretch>
                            <a:fillRect l="-685" t="-1961" r="-510274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8"/>
                          <a:stretch>
                            <a:fillRect l="-77778" t="-1961" r="-294180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8"/>
                          <a:stretch>
                            <a:fillRect l="-196491" t="-1961" r="-225146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8"/>
                          <a:stretch>
                            <a:fillRect l="-254774" t="-1961" r="-93467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18"/>
                          <a:stretch>
                            <a:fillRect l="-387912" t="-1961" r="-2198" b="-8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80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85246" r="-219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637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185246" r="-219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36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-400mm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285246" r="-21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313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150mm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385246" r="-21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279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485246" r="-21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04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585246" r="-21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343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120mm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87912" t="-685246" r="-21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142602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06A64C3-7D8E-4578-B2C2-EEAAB43F5B58}"/>
              </a:ext>
            </a:extLst>
          </p:cNvPr>
          <p:cNvGrpSpPr/>
          <p:nvPr/>
        </p:nvGrpSpPr>
        <p:grpSpPr>
          <a:xfrm>
            <a:off x="8491031" y="295387"/>
            <a:ext cx="2942476" cy="2975111"/>
            <a:chOff x="6348672" y="86613"/>
            <a:chExt cx="3426315" cy="3698406"/>
          </a:xfrm>
        </p:grpSpPr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A94FBA7-4A77-4E9D-A2F8-66D1AB9D8D86}"/>
                </a:ext>
              </a:extLst>
            </p:cNvPr>
            <p:cNvGrpSpPr/>
            <p:nvPr/>
          </p:nvGrpSpPr>
          <p:grpSpPr>
            <a:xfrm>
              <a:off x="6348672" y="1739191"/>
              <a:ext cx="1021978" cy="675394"/>
              <a:chOff x="5577965" y="3864595"/>
              <a:chExt cx="1021978" cy="675394"/>
            </a:xfrm>
          </p:grpSpPr>
          <p:sp>
            <p:nvSpPr>
              <p:cNvPr id="223" name="流程图: 磁盘 222">
                <a:extLst>
                  <a:ext uri="{FF2B5EF4-FFF2-40B4-BE49-F238E27FC236}">
                    <a16:creationId xmlns:a16="http://schemas.microsoft.com/office/drawing/2014/main" id="{AD2DF963-1131-4530-978B-2CE67948CEB0}"/>
                  </a:ext>
                </a:extLst>
              </p:cNvPr>
              <p:cNvSpPr/>
              <p:nvPr/>
            </p:nvSpPr>
            <p:spPr>
              <a:xfrm rot="14076981">
                <a:off x="5649852" y="4151800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4" name="流程图: 磁盘 223">
                <a:extLst>
                  <a:ext uri="{FF2B5EF4-FFF2-40B4-BE49-F238E27FC236}">
                    <a16:creationId xmlns:a16="http://schemas.microsoft.com/office/drawing/2014/main" id="{38C570AA-EB28-41D3-B052-B7B6F8A9BF09}"/>
                  </a:ext>
                </a:extLst>
              </p:cNvPr>
              <p:cNvSpPr/>
              <p:nvPr/>
            </p:nvSpPr>
            <p:spPr>
              <a:xfrm rot="5400000">
                <a:off x="6211755" y="3792708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1B50AB0B-06C2-46A3-BE2C-22DD9C594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195" y="4030674"/>
                <a:ext cx="312971" cy="2129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8ABC1704-3320-4C11-97DC-9A3FD45B0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2691" y="231701"/>
              <a:ext cx="0" cy="16876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流程图: 磁盘 200">
              <a:extLst>
                <a:ext uri="{FF2B5EF4-FFF2-40B4-BE49-F238E27FC236}">
                  <a16:creationId xmlns:a16="http://schemas.microsoft.com/office/drawing/2014/main" id="{6984D38E-6834-45DA-93B5-487C04ECDED2}"/>
                </a:ext>
              </a:extLst>
            </p:cNvPr>
            <p:cNvSpPr/>
            <p:nvPr/>
          </p:nvSpPr>
          <p:spPr>
            <a:xfrm rot="5400000">
              <a:off x="9386799" y="1686896"/>
              <a:ext cx="316302" cy="460075"/>
            </a:xfrm>
            <a:prstGeom prst="flowChartMagneticDisk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557D2224-87D3-4FAA-AC23-2972720C5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5207" y="232652"/>
              <a:ext cx="0" cy="16876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流程图: 磁盘 202">
              <a:extLst>
                <a:ext uri="{FF2B5EF4-FFF2-40B4-BE49-F238E27FC236}">
                  <a16:creationId xmlns:a16="http://schemas.microsoft.com/office/drawing/2014/main" id="{EB69941E-7676-4A8E-9D0B-038F1E779822}"/>
                </a:ext>
              </a:extLst>
            </p:cNvPr>
            <p:cNvSpPr/>
            <p:nvPr/>
          </p:nvSpPr>
          <p:spPr>
            <a:xfrm rot="14076981">
              <a:off x="8833262" y="2049724"/>
              <a:ext cx="316302" cy="460075"/>
            </a:xfrm>
            <a:prstGeom prst="flowChartMagneticDisk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810B2144-F15C-4EDC-9435-05D9BD35A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7605" y="1928598"/>
              <a:ext cx="312971" cy="212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5C67909F-B944-4AF8-A4FD-6F1F154F51E7}"/>
                </a:ext>
              </a:extLst>
            </p:cNvPr>
            <p:cNvGrpSpPr/>
            <p:nvPr/>
          </p:nvGrpSpPr>
          <p:grpSpPr>
            <a:xfrm>
              <a:off x="7681326" y="86613"/>
              <a:ext cx="1310329" cy="316302"/>
              <a:chOff x="6290130" y="1591533"/>
              <a:chExt cx="1310329" cy="316302"/>
            </a:xfrm>
          </p:grpSpPr>
          <p:sp>
            <p:nvSpPr>
              <p:cNvPr id="220" name="流程图: 磁盘 219">
                <a:extLst>
                  <a:ext uri="{FF2B5EF4-FFF2-40B4-BE49-F238E27FC236}">
                    <a16:creationId xmlns:a16="http://schemas.microsoft.com/office/drawing/2014/main" id="{9FF725F8-39AD-4010-85C0-73680BEED271}"/>
                  </a:ext>
                </a:extLst>
              </p:cNvPr>
              <p:cNvSpPr/>
              <p:nvPr/>
            </p:nvSpPr>
            <p:spPr>
              <a:xfrm rot="5400000">
                <a:off x="6851594" y="1442005"/>
                <a:ext cx="316302" cy="615357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3D64488F-8EAD-4152-863E-02B7BD62D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130" y="1737571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3896015E-22DF-419A-8CB6-D416911D4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523" y="174968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717F7BE4-9B67-4324-9418-7CA6DD66058C}"/>
                </a:ext>
              </a:extLst>
            </p:cNvPr>
            <p:cNvCxnSpPr>
              <a:cxnSpLocks/>
            </p:cNvCxnSpPr>
            <p:nvPr/>
          </p:nvCxnSpPr>
          <p:spPr>
            <a:xfrm>
              <a:off x="7304635" y="1912860"/>
              <a:ext cx="374487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A5479246-9BBD-44EB-AA7D-A138C86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8988216" y="1914599"/>
              <a:ext cx="34044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9353DE4F-D319-475B-BD6C-8FF19B4D0948}"/>
                </a:ext>
              </a:extLst>
            </p:cNvPr>
            <p:cNvGrpSpPr/>
            <p:nvPr/>
          </p:nvGrpSpPr>
          <p:grpSpPr>
            <a:xfrm>
              <a:off x="8891703" y="2406688"/>
              <a:ext cx="411936" cy="1220887"/>
              <a:chOff x="7500507" y="3905077"/>
              <a:chExt cx="411936" cy="1220887"/>
            </a:xfrm>
          </p:grpSpPr>
          <p:sp>
            <p:nvSpPr>
              <p:cNvPr id="216" name="流程图: 磁盘 215">
                <a:extLst>
                  <a:ext uri="{FF2B5EF4-FFF2-40B4-BE49-F238E27FC236}">
                    <a16:creationId xmlns:a16="http://schemas.microsoft.com/office/drawing/2014/main" id="{5DEA44FA-9CB4-456D-BD2E-E9DD83E16BA5}"/>
                  </a:ext>
                </a:extLst>
              </p:cNvPr>
              <p:cNvSpPr/>
              <p:nvPr/>
            </p:nvSpPr>
            <p:spPr>
              <a:xfrm>
                <a:off x="7563041" y="4255533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DE31F12A-6A0B-4FA7-978E-63C267F1B733}"/>
                  </a:ext>
                </a:extLst>
              </p:cNvPr>
              <p:cNvCxnSpPr/>
              <p:nvPr/>
            </p:nvCxnSpPr>
            <p:spPr>
              <a:xfrm flipV="1">
                <a:off x="7721192" y="3905077"/>
                <a:ext cx="0" cy="4486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1EAF71AA-8CE2-40AC-9872-E090D5D64EB4}"/>
                  </a:ext>
                </a:extLst>
              </p:cNvPr>
              <p:cNvCxnSpPr/>
              <p:nvPr/>
            </p:nvCxnSpPr>
            <p:spPr>
              <a:xfrm flipV="1">
                <a:off x="7721192" y="4711873"/>
                <a:ext cx="0" cy="4078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7CC1BC22-22D6-46C4-9FD5-3DA200FA9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0507" y="512596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ED6BC14E-0F32-4A01-89F6-33201678E9D6}"/>
                </a:ext>
              </a:extLst>
            </p:cNvPr>
            <p:cNvGrpSpPr/>
            <p:nvPr/>
          </p:nvGrpSpPr>
          <p:grpSpPr>
            <a:xfrm>
              <a:off x="6457489" y="2378508"/>
              <a:ext cx="411936" cy="1220887"/>
              <a:chOff x="7500507" y="3905077"/>
              <a:chExt cx="411936" cy="1220887"/>
            </a:xfrm>
          </p:grpSpPr>
          <p:sp>
            <p:nvSpPr>
              <p:cNvPr id="212" name="流程图: 磁盘 211">
                <a:extLst>
                  <a:ext uri="{FF2B5EF4-FFF2-40B4-BE49-F238E27FC236}">
                    <a16:creationId xmlns:a16="http://schemas.microsoft.com/office/drawing/2014/main" id="{FD302A4F-B013-437E-BAA3-637C26E26568}"/>
                  </a:ext>
                </a:extLst>
              </p:cNvPr>
              <p:cNvSpPr/>
              <p:nvPr/>
            </p:nvSpPr>
            <p:spPr>
              <a:xfrm>
                <a:off x="7563041" y="4255533"/>
                <a:ext cx="316302" cy="460075"/>
              </a:xfrm>
              <a:prstGeom prst="flowChartMagneticDisk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E4BD7849-A7C0-460C-9F2B-AE12D43B7B53}"/>
                  </a:ext>
                </a:extLst>
              </p:cNvPr>
              <p:cNvCxnSpPr/>
              <p:nvPr/>
            </p:nvCxnSpPr>
            <p:spPr>
              <a:xfrm flipV="1">
                <a:off x="7721192" y="3905077"/>
                <a:ext cx="0" cy="4486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925AE132-F8AB-4B4A-988C-0F063B6AC669}"/>
                  </a:ext>
                </a:extLst>
              </p:cNvPr>
              <p:cNvCxnSpPr/>
              <p:nvPr/>
            </p:nvCxnSpPr>
            <p:spPr>
              <a:xfrm flipV="1">
                <a:off x="7721192" y="4711873"/>
                <a:ext cx="0" cy="4078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535F97FB-43E5-48DB-927E-FBC674829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0507" y="5125963"/>
                <a:ext cx="411936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60186B4-E331-48D8-BD7D-2FA00EFD5343}"/>
                </a:ext>
              </a:extLst>
            </p:cNvPr>
            <p:cNvSpPr txBox="1"/>
            <p:nvPr/>
          </p:nvSpPr>
          <p:spPr>
            <a:xfrm>
              <a:off x="6823557" y="338311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0540C222-8B89-466B-B77C-1C65944460D6}"/>
                </a:ext>
              </a:extLst>
            </p:cNvPr>
            <p:cNvSpPr txBox="1"/>
            <p:nvPr/>
          </p:nvSpPr>
          <p:spPr>
            <a:xfrm>
              <a:off x="9252397" y="341568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B5C1237D-0F78-482F-855B-0E5ECDC0FF2E}"/>
              </a:ext>
            </a:extLst>
          </p:cNvPr>
          <p:cNvGrpSpPr/>
          <p:nvPr/>
        </p:nvGrpSpPr>
        <p:grpSpPr>
          <a:xfrm>
            <a:off x="7715678" y="375536"/>
            <a:ext cx="3378286" cy="2705722"/>
            <a:chOff x="5579540" y="244763"/>
            <a:chExt cx="3933786" cy="3363524"/>
          </a:xfrm>
        </p:grpSpPr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6D1D8D93-B774-4F0A-B55F-207F70097F2F}"/>
                </a:ext>
              </a:extLst>
            </p:cNvPr>
            <p:cNvCxnSpPr/>
            <p:nvPr/>
          </p:nvCxnSpPr>
          <p:spPr>
            <a:xfrm>
              <a:off x="5811511" y="2270903"/>
              <a:ext cx="368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91E9D63D-D894-4CED-B7E6-56A132E70196}"/>
                </a:ext>
              </a:extLst>
            </p:cNvPr>
            <p:cNvCxnSpPr/>
            <p:nvPr/>
          </p:nvCxnSpPr>
          <p:spPr>
            <a:xfrm>
              <a:off x="5811511" y="3598057"/>
              <a:ext cx="368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678597CC-B8FF-4EF1-B29D-473B06A6D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6568" y="2279814"/>
              <a:ext cx="0" cy="1328473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5B33186B-D1C9-44C1-ADD5-0F67D8B75E12}"/>
                </a:ext>
              </a:extLst>
            </p:cNvPr>
            <p:cNvSpPr txBox="1"/>
            <p:nvPr/>
          </p:nvSpPr>
          <p:spPr>
            <a:xfrm rot="16200000">
              <a:off x="5479512" y="277433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120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C83E8D0B-3A20-4C2F-8FB6-55470155B12F}"/>
                </a:ext>
              </a:extLst>
            </p:cNvPr>
            <p:cNvCxnSpPr/>
            <p:nvPr/>
          </p:nvCxnSpPr>
          <p:spPr>
            <a:xfrm>
              <a:off x="6397549" y="1841392"/>
              <a:ext cx="368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094E50A1-1FF8-4CE6-8778-E32EBF84D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852" y="1847972"/>
              <a:ext cx="598136" cy="415041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CEBB791D-B9B2-4A6C-B051-141C81149893}"/>
                </a:ext>
              </a:extLst>
            </p:cNvPr>
            <p:cNvSpPr txBox="1"/>
            <p:nvPr/>
          </p:nvSpPr>
          <p:spPr>
            <a:xfrm rot="19572918">
              <a:off x="5853928" y="175796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100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5CA96F6A-7EBC-4ED4-A422-9A1E95C2A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7873" y="1334581"/>
              <a:ext cx="5120" cy="341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822AD0C1-0B05-41F4-9D55-1907B938D3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7873" y="1526381"/>
              <a:ext cx="591249" cy="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98DAFE0A-2952-4DC7-8A85-E9DD3AEABB44}"/>
                </a:ext>
              </a:extLst>
            </p:cNvPr>
            <p:cNvSpPr txBox="1"/>
            <p:nvPr/>
          </p:nvSpPr>
          <p:spPr>
            <a:xfrm>
              <a:off x="7068293" y="10871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100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B2210DA7-4E3B-4800-A70E-D9ABC5BCBA83}"/>
                </a:ext>
              </a:extLst>
            </p:cNvPr>
            <p:cNvCxnSpPr/>
            <p:nvPr/>
          </p:nvCxnSpPr>
          <p:spPr>
            <a:xfrm>
              <a:off x="9086198" y="244763"/>
              <a:ext cx="368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2722BE43-72F9-4075-B58C-454B9162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047" y="244763"/>
              <a:ext cx="0" cy="166564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AF4E5494-4481-46CD-9609-7AC02D0C48E5}"/>
                </a:ext>
              </a:extLst>
            </p:cNvPr>
            <p:cNvSpPr txBox="1"/>
            <p:nvPr/>
          </p:nvSpPr>
          <p:spPr>
            <a:xfrm rot="16200000">
              <a:off x="9043966" y="82825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400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30E24802-C67C-4501-A5D0-7C526C64E489}"/>
                </a:ext>
              </a:extLst>
            </p:cNvPr>
            <p:cNvCxnSpPr>
              <a:cxnSpLocks/>
            </p:cNvCxnSpPr>
            <p:nvPr/>
          </p:nvCxnSpPr>
          <p:spPr>
            <a:xfrm>
              <a:off x="7679122" y="875966"/>
              <a:ext cx="1306085" cy="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021E112D-85D5-4882-83AE-4E4B0727CBD2}"/>
                </a:ext>
              </a:extLst>
            </p:cNvPr>
            <p:cNvSpPr txBox="1"/>
            <p:nvPr/>
          </p:nvSpPr>
          <p:spPr>
            <a:xfrm>
              <a:off x="8083863" y="561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100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2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</Words>
  <Application>Microsoft Office PowerPoint</Application>
  <PresentationFormat>宽屏</PresentationFormat>
  <Paragraphs>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晨阳</dc:creator>
  <cp:lastModifiedBy>晨阳</cp:lastModifiedBy>
  <cp:revision>1</cp:revision>
  <dcterms:created xsi:type="dcterms:W3CDTF">2023-12-15T05:14:43Z</dcterms:created>
  <dcterms:modified xsi:type="dcterms:W3CDTF">2023-12-17T10:25:53Z</dcterms:modified>
</cp:coreProperties>
</file>