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8" r:id="rId6"/>
    <p:sldId id="309" r:id="rId7"/>
    <p:sldId id="294" r:id="rId8"/>
    <p:sldId id="314" r:id="rId9"/>
    <p:sldId id="295" r:id="rId10"/>
    <p:sldId id="310" r:id="rId11"/>
    <p:sldId id="303" r:id="rId12"/>
    <p:sldId id="315" r:id="rId13"/>
    <p:sldId id="317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279D3-FF88-4F2C-B1BB-EBE0D6A9710B}" v="47" dt="2023-04-03T18:58:00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84967" autoAdjust="0"/>
  </p:normalViewPr>
  <p:slideViewPr>
    <p:cSldViewPr snapToGrid="0">
      <p:cViewPr varScale="1">
        <p:scale>
          <a:sx n="50" d="100"/>
          <a:sy n="50" d="100"/>
        </p:scale>
        <p:origin x="48" y="7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Daniels" userId="2d8962bf5f0f3ca1" providerId="LiveId" clId="{7F4279D3-FF88-4F2C-B1BB-EBE0D6A9710B}"/>
    <pc:docChg chg="undo custSel addSld delSld modSld sldOrd">
      <pc:chgData name="Bryce Daniels" userId="2d8962bf5f0f3ca1" providerId="LiveId" clId="{7F4279D3-FF88-4F2C-B1BB-EBE0D6A9710B}" dt="2023-04-03T19:13:34.197" v="909"/>
      <pc:docMkLst>
        <pc:docMk/>
      </pc:docMkLst>
      <pc:sldChg chg="addSp delSp modSp mod">
        <pc:chgData name="Bryce Daniels" userId="2d8962bf5f0f3ca1" providerId="LiveId" clId="{7F4279D3-FF88-4F2C-B1BB-EBE0D6A9710B}" dt="2023-03-27T19:49:06.983" v="85" actId="962"/>
        <pc:sldMkLst>
          <pc:docMk/>
          <pc:sldMk cId="783914445" sldId="294"/>
        </pc:sldMkLst>
        <pc:spChg chg="add del mod">
          <ac:chgData name="Bryce Daniels" userId="2d8962bf5f0f3ca1" providerId="LiveId" clId="{7F4279D3-FF88-4F2C-B1BB-EBE0D6A9710B}" dt="2023-03-27T19:48:01.397" v="69" actId="931"/>
          <ac:spMkLst>
            <pc:docMk/>
            <pc:sldMk cId="783914445" sldId="294"/>
            <ac:spMk id="3" creationId="{8D863642-CB16-5F32-9BEC-97980E654AC9}"/>
          </ac:spMkLst>
        </pc:spChg>
        <pc:spChg chg="del">
          <ac:chgData name="Bryce Daniels" userId="2d8962bf5f0f3ca1" providerId="LiveId" clId="{7F4279D3-FF88-4F2C-B1BB-EBE0D6A9710B}" dt="2023-03-27T19:48:14.372" v="75" actId="478"/>
          <ac:spMkLst>
            <pc:docMk/>
            <pc:sldMk cId="783914445" sldId="294"/>
            <ac:spMk id="4" creationId="{55E27C7C-4B68-4BBC-BF36-8959D8493E4A}"/>
          </ac:spMkLst>
        </pc:spChg>
        <pc:spChg chg="add del mod">
          <ac:chgData name="Bryce Daniels" userId="2d8962bf5f0f3ca1" providerId="LiveId" clId="{7F4279D3-FF88-4F2C-B1BB-EBE0D6A9710B}" dt="2023-03-27T19:48:16.704" v="76" actId="478"/>
          <ac:spMkLst>
            <pc:docMk/>
            <pc:sldMk cId="783914445" sldId="294"/>
            <ac:spMk id="10" creationId="{2FC871EF-1F2E-4430-447A-BF3539158631}"/>
          </ac:spMkLst>
        </pc:spChg>
        <pc:graphicFrameChg chg="del mod">
          <ac:chgData name="Bryce Daniels" userId="2d8962bf5f0f3ca1" providerId="LiveId" clId="{7F4279D3-FF88-4F2C-B1BB-EBE0D6A9710B}" dt="2023-03-27T19:47:47.828" v="68" actId="478"/>
          <ac:graphicFrameMkLst>
            <pc:docMk/>
            <pc:sldMk cId="783914445" sldId="294"/>
            <ac:graphicFrameMk id="8" creationId="{314209B2-7DC1-4F18-AD3E-91CE29A6776E}"/>
          </ac:graphicFrameMkLst>
        </pc:graphicFrameChg>
        <pc:picChg chg="add mod">
          <ac:chgData name="Bryce Daniels" userId="2d8962bf5f0f3ca1" providerId="LiveId" clId="{7F4279D3-FF88-4F2C-B1BB-EBE0D6A9710B}" dt="2023-03-27T19:48:31.849" v="78" actId="14100"/>
          <ac:picMkLst>
            <pc:docMk/>
            <pc:sldMk cId="783914445" sldId="294"/>
            <ac:picMk id="6" creationId="{860EDFE7-F66C-7B2C-65F3-2CA5F7BAE4EB}"/>
          </ac:picMkLst>
        </pc:picChg>
        <pc:picChg chg="add mod">
          <ac:chgData name="Bryce Daniels" userId="2d8962bf5f0f3ca1" providerId="LiveId" clId="{7F4279D3-FF88-4F2C-B1BB-EBE0D6A9710B}" dt="2023-03-27T19:49:06.983" v="85" actId="962"/>
          <ac:picMkLst>
            <pc:docMk/>
            <pc:sldMk cId="783914445" sldId="294"/>
            <ac:picMk id="12" creationId="{1D62D2C6-50EC-17B4-CA23-A55067C26A49}"/>
          </ac:picMkLst>
        </pc:picChg>
      </pc:sldChg>
      <pc:sldChg chg="addSp delSp modSp mod modAnim">
        <pc:chgData name="Bryce Daniels" userId="2d8962bf5f0f3ca1" providerId="LiveId" clId="{7F4279D3-FF88-4F2C-B1BB-EBE0D6A9710B}" dt="2023-04-03T15:38:35.832" v="864" actId="14100"/>
        <pc:sldMkLst>
          <pc:docMk/>
          <pc:sldMk cId="277827655" sldId="295"/>
        </pc:sldMkLst>
        <pc:spChg chg="add del mod">
          <ac:chgData name="Bryce Daniels" userId="2d8962bf5f0f3ca1" providerId="LiveId" clId="{7F4279D3-FF88-4F2C-B1BB-EBE0D6A9710B}" dt="2023-03-28T03:32:13.305" v="149" actId="22"/>
          <ac:spMkLst>
            <pc:docMk/>
            <pc:sldMk cId="277827655" sldId="295"/>
            <ac:spMk id="3" creationId="{4E38B791-6FFB-978D-C790-FA0516B6F182}"/>
          </ac:spMkLst>
        </pc:spChg>
        <pc:spChg chg="mod">
          <ac:chgData name="Bryce Daniels" userId="2d8962bf5f0f3ca1" providerId="LiveId" clId="{7F4279D3-FF88-4F2C-B1BB-EBE0D6A9710B}" dt="2023-03-28T03:34:05.426" v="169" actId="20577"/>
          <ac:spMkLst>
            <pc:docMk/>
            <pc:sldMk cId="277827655" sldId="295"/>
            <ac:spMk id="4" creationId="{55E27C7C-4B68-4BBC-BF36-8959D8493E4A}"/>
          </ac:spMkLst>
        </pc:spChg>
        <pc:spChg chg="del">
          <ac:chgData name="Bryce Daniels" userId="2d8962bf5f0f3ca1" providerId="LiveId" clId="{7F4279D3-FF88-4F2C-B1BB-EBE0D6A9710B}" dt="2023-03-28T13:53:33.914" v="367" actId="478"/>
          <ac:spMkLst>
            <pc:docMk/>
            <pc:sldMk cId="277827655" sldId="295"/>
            <ac:spMk id="7" creationId="{4ECDE54D-4BD2-4764-A36A-8487DB61E7A6}"/>
          </ac:spMkLst>
        </pc:spChg>
        <pc:graphicFrameChg chg="del">
          <ac:chgData name="Bryce Daniels" userId="2d8962bf5f0f3ca1" providerId="LiveId" clId="{7F4279D3-FF88-4F2C-B1BB-EBE0D6A9710B}" dt="2023-03-28T03:30:15.614" v="148" actId="478"/>
          <ac:graphicFrameMkLst>
            <pc:docMk/>
            <pc:sldMk cId="277827655" sldId="295"/>
            <ac:graphicFrameMk id="5" creationId="{709A0DA2-E530-420B-ACE1-7D645AE7D06B}"/>
          </ac:graphicFrameMkLst>
        </pc:graphicFrameChg>
        <pc:graphicFrameChg chg="add mod">
          <ac:chgData name="Bryce Daniels" userId="2d8962bf5f0f3ca1" providerId="LiveId" clId="{7F4279D3-FF88-4F2C-B1BB-EBE0D6A9710B}" dt="2023-03-28T13:53:52.575" v="370" actId="1076"/>
          <ac:graphicFrameMkLst>
            <pc:docMk/>
            <pc:sldMk cId="277827655" sldId="295"/>
            <ac:graphicFrameMk id="15" creationId="{485B1280-07EA-F3E4-D218-88CA65F5B1B3}"/>
          </ac:graphicFrameMkLst>
        </pc:graphicFrameChg>
        <pc:picChg chg="add mod ord">
          <ac:chgData name="Bryce Daniels" userId="2d8962bf5f0f3ca1" providerId="LiveId" clId="{7F4279D3-FF88-4F2C-B1BB-EBE0D6A9710B}" dt="2023-04-03T15:38:35.832" v="864" actId="14100"/>
          <ac:picMkLst>
            <pc:docMk/>
            <pc:sldMk cId="277827655" sldId="295"/>
            <ac:picMk id="8" creationId="{28FA4AA6-75D0-BB4C-8CDD-62F0E0506165}"/>
          </ac:picMkLst>
        </pc:picChg>
        <pc:picChg chg="add mod">
          <ac:chgData name="Bryce Daniels" userId="2d8962bf5f0f3ca1" providerId="LiveId" clId="{7F4279D3-FF88-4F2C-B1BB-EBE0D6A9710B}" dt="2023-04-03T15:38:35.832" v="864" actId="14100"/>
          <ac:picMkLst>
            <pc:docMk/>
            <pc:sldMk cId="277827655" sldId="295"/>
            <ac:picMk id="10" creationId="{93F92686-9A71-54F8-29D7-F611459F64CA}"/>
          </ac:picMkLst>
        </pc:picChg>
        <pc:picChg chg="add mod">
          <ac:chgData name="Bryce Daniels" userId="2d8962bf5f0f3ca1" providerId="LiveId" clId="{7F4279D3-FF88-4F2C-B1BB-EBE0D6A9710B}" dt="2023-04-03T15:38:35.832" v="864" actId="14100"/>
          <ac:picMkLst>
            <pc:docMk/>
            <pc:sldMk cId="277827655" sldId="295"/>
            <ac:picMk id="12" creationId="{40666073-FBA0-C53E-6AA8-C35AF4010734}"/>
          </ac:picMkLst>
        </pc:picChg>
        <pc:cxnChg chg="add mod">
          <ac:chgData name="Bryce Daniels" userId="2d8962bf5f0f3ca1" providerId="LiveId" clId="{7F4279D3-FF88-4F2C-B1BB-EBE0D6A9710B}" dt="2023-03-28T13:56:09.944" v="395" actId="692"/>
          <ac:cxnSpMkLst>
            <pc:docMk/>
            <pc:sldMk cId="277827655" sldId="295"/>
            <ac:cxnSpMk id="17" creationId="{D63FF8B5-B3D0-D45F-CF84-90650E72B426}"/>
          </ac:cxnSpMkLst>
        </pc:cxnChg>
        <pc:cxnChg chg="add mod">
          <ac:chgData name="Bryce Daniels" userId="2d8962bf5f0f3ca1" providerId="LiveId" clId="{7F4279D3-FF88-4F2C-B1BB-EBE0D6A9710B}" dt="2023-03-28T13:56:09.944" v="395" actId="692"/>
          <ac:cxnSpMkLst>
            <pc:docMk/>
            <pc:sldMk cId="277827655" sldId="295"/>
            <ac:cxnSpMk id="18" creationId="{25ABBC72-DA4D-A469-114B-0F849CC4333E}"/>
          </ac:cxnSpMkLst>
        </pc:cxnChg>
        <pc:cxnChg chg="add mod">
          <ac:chgData name="Bryce Daniels" userId="2d8962bf5f0f3ca1" providerId="LiveId" clId="{7F4279D3-FF88-4F2C-B1BB-EBE0D6A9710B}" dt="2023-03-28T13:56:09.944" v="395" actId="692"/>
          <ac:cxnSpMkLst>
            <pc:docMk/>
            <pc:sldMk cId="277827655" sldId="295"/>
            <ac:cxnSpMk id="19" creationId="{9A0430E2-091D-93EA-9595-6CE2F3B9CF05}"/>
          </ac:cxnSpMkLst>
        </pc:cxnChg>
        <pc:cxnChg chg="add mod">
          <ac:chgData name="Bryce Daniels" userId="2d8962bf5f0f3ca1" providerId="LiveId" clId="{7F4279D3-FF88-4F2C-B1BB-EBE0D6A9710B}" dt="2023-03-28T13:56:09.944" v="395" actId="692"/>
          <ac:cxnSpMkLst>
            <pc:docMk/>
            <pc:sldMk cId="277827655" sldId="295"/>
            <ac:cxnSpMk id="20" creationId="{1B8A940B-4950-B774-1967-871E50FD67C0}"/>
          </ac:cxnSpMkLst>
        </pc:cxnChg>
        <pc:cxnChg chg="add mod">
          <ac:chgData name="Bryce Daniels" userId="2d8962bf5f0f3ca1" providerId="LiveId" clId="{7F4279D3-FF88-4F2C-B1BB-EBE0D6A9710B}" dt="2023-03-28T13:56:09.944" v="395" actId="692"/>
          <ac:cxnSpMkLst>
            <pc:docMk/>
            <pc:sldMk cId="277827655" sldId="295"/>
            <ac:cxnSpMk id="21" creationId="{D33E464A-2F34-9156-689E-851911DCD5BB}"/>
          </ac:cxnSpMkLst>
        </pc:cxnChg>
        <pc:cxnChg chg="add mod">
          <ac:chgData name="Bryce Daniels" userId="2d8962bf5f0f3ca1" providerId="LiveId" clId="{7F4279D3-FF88-4F2C-B1BB-EBE0D6A9710B}" dt="2023-03-28T13:56:09.944" v="395" actId="692"/>
          <ac:cxnSpMkLst>
            <pc:docMk/>
            <pc:sldMk cId="277827655" sldId="295"/>
            <ac:cxnSpMk id="22" creationId="{99650D5C-42D3-1A2D-8039-DAF4BCD5A960}"/>
          </ac:cxnSpMkLst>
        </pc:cxnChg>
        <pc:cxnChg chg="add mod">
          <ac:chgData name="Bryce Daniels" userId="2d8962bf5f0f3ca1" providerId="LiveId" clId="{7F4279D3-FF88-4F2C-B1BB-EBE0D6A9710B}" dt="2023-03-28T13:56:09.944" v="395" actId="692"/>
          <ac:cxnSpMkLst>
            <pc:docMk/>
            <pc:sldMk cId="277827655" sldId="295"/>
            <ac:cxnSpMk id="23" creationId="{2C1ED57E-9D04-5CE5-CE99-8BFAB88F6441}"/>
          </ac:cxnSpMkLst>
        </pc:cxnChg>
        <pc:cxnChg chg="add mod">
          <ac:chgData name="Bryce Daniels" userId="2d8962bf5f0f3ca1" providerId="LiveId" clId="{7F4279D3-FF88-4F2C-B1BB-EBE0D6A9710B}" dt="2023-03-28T13:56:09.944" v="395" actId="692"/>
          <ac:cxnSpMkLst>
            <pc:docMk/>
            <pc:sldMk cId="277827655" sldId="295"/>
            <ac:cxnSpMk id="24" creationId="{D672C68B-5C22-D801-4D86-24BAC0B623F5}"/>
          </ac:cxnSpMkLst>
        </pc:cxnChg>
        <pc:cxnChg chg="add mod">
          <ac:chgData name="Bryce Daniels" userId="2d8962bf5f0f3ca1" providerId="LiveId" clId="{7F4279D3-FF88-4F2C-B1BB-EBE0D6A9710B}" dt="2023-03-28T13:56:09.944" v="395" actId="692"/>
          <ac:cxnSpMkLst>
            <pc:docMk/>
            <pc:sldMk cId="277827655" sldId="295"/>
            <ac:cxnSpMk id="25" creationId="{756083D4-C6B0-0372-D46C-6D517EFE5C0C}"/>
          </ac:cxnSpMkLst>
        </pc:cxnChg>
        <pc:cxnChg chg="add mod">
          <ac:chgData name="Bryce Daniels" userId="2d8962bf5f0f3ca1" providerId="LiveId" clId="{7F4279D3-FF88-4F2C-B1BB-EBE0D6A9710B}" dt="2023-03-28T13:56:09.944" v="395" actId="692"/>
          <ac:cxnSpMkLst>
            <pc:docMk/>
            <pc:sldMk cId="277827655" sldId="295"/>
            <ac:cxnSpMk id="26" creationId="{2D83D832-5C51-88CC-E0A8-5077C12CD918}"/>
          </ac:cxnSpMkLst>
        </pc:cxnChg>
        <pc:cxnChg chg="add mod">
          <ac:chgData name="Bryce Daniels" userId="2d8962bf5f0f3ca1" providerId="LiveId" clId="{7F4279D3-FF88-4F2C-B1BB-EBE0D6A9710B}" dt="2023-03-28T13:56:09.944" v="395" actId="692"/>
          <ac:cxnSpMkLst>
            <pc:docMk/>
            <pc:sldMk cId="277827655" sldId="295"/>
            <ac:cxnSpMk id="27" creationId="{1FA91172-C976-3AB7-88C1-F29184DC7AB8}"/>
          </ac:cxnSpMkLst>
        </pc:cxnChg>
        <pc:cxnChg chg="add mod">
          <ac:chgData name="Bryce Daniels" userId="2d8962bf5f0f3ca1" providerId="LiveId" clId="{7F4279D3-FF88-4F2C-B1BB-EBE0D6A9710B}" dt="2023-03-28T13:57:20.366" v="408" actId="692"/>
          <ac:cxnSpMkLst>
            <pc:docMk/>
            <pc:sldMk cId="277827655" sldId="295"/>
            <ac:cxnSpMk id="28" creationId="{4EB06CBC-B5AE-C972-ED72-935F7F7E4057}"/>
          </ac:cxnSpMkLst>
        </pc:cxnChg>
        <pc:cxnChg chg="add mod">
          <ac:chgData name="Bryce Daniels" userId="2d8962bf5f0f3ca1" providerId="LiveId" clId="{7F4279D3-FF88-4F2C-B1BB-EBE0D6A9710B}" dt="2023-03-28T13:57:20.366" v="408" actId="692"/>
          <ac:cxnSpMkLst>
            <pc:docMk/>
            <pc:sldMk cId="277827655" sldId="295"/>
            <ac:cxnSpMk id="31" creationId="{50224583-4639-273C-9ABA-9B3C96C12E29}"/>
          </ac:cxnSpMkLst>
        </pc:cxnChg>
        <pc:cxnChg chg="add mod">
          <ac:chgData name="Bryce Daniels" userId="2d8962bf5f0f3ca1" providerId="LiveId" clId="{7F4279D3-FF88-4F2C-B1BB-EBE0D6A9710B}" dt="2023-03-28T13:57:20.366" v="408" actId="692"/>
          <ac:cxnSpMkLst>
            <pc:docMk/>
            <pc:sldMk cId="277827655" sldId="295"/>
            <ac:cxnSpMk id="32" creationId="{AC54E700-BA4E-2FF6-7B7C-F93C6BA5C75F}"/>
          </ac:cxnSpMkLst>
        </pc:cxnChg>
      </pc:sldChg>
      <pc:sldChg chg="addSp delSp modSp mod ord">
        <pc:chgData name="Bryce Daniels" userId="2d8962bf5f0f3ca1" providerId="LiveId" clId="{7F4279D3-FF88-4F2C-B1BB-EBE0D6A9710B}" dt="2023-04-03T18:45:46.788" v="877" actId="1076"/>
        <pc:sldMkLst>
          <pc:docMk/>
          <pc:sldMk cId="3159288639" sldId="303"/>
        </pc:sldMkLst>
        <pc:spChg chg="mod">
          <ac:chgData name="Bryce Daniels" userId="2d8962bf5f0f3ca1" providerId="LiveId" clId="{7F4279D3-FF88-4F2C-B1BB-EBE0D6A9710B}" dt="2023-03-28T14:03:20.787" v="452" actId="20577"/>
          <ac:spMkLst>
            <pc:docMk/>
            <pc:sldMk cId="3159288639" sldId="303"/>
            <ac:spMk id="2" creationId="{66485278-3D07-466F-8351-667A2EBEABB8}"/>
          </ac:spMkLst>
        </pc:spChg>
        <pc:spChg chg="add del mod">
          <ac:chgData name="Bryce Daniels" userId="2d8962bf5f0f3ca1" providerId="LiveId" clId="{7F4279D3-FF88-4F2C-B1BB-EBE0D6A9710B}" dt="2023-03-28T14:02:12.502" v="416"/>
          <ac:spMkLst>
            <pc:docMk/>
            <pc:sldMk cId="3159288639" sldId="303"/>
            <ac:spMk id="4" creationId="{A58AC60B-58D4-C896-6F27-8E47D8C47808}"/>
          </ac:spMkLst>
        </pc:spChg>
        <pc:spChg chg="add del mod">
          <ac:chgData name="Bryce Daniels" userId="2d8962bf5f0f3ca1" providerId="LiveId" clId="{7F4279D3-FF88-4F2C-B1BB-EBE0D6A9710B}" dt="2023-03-28T15:24:37.828" v="514" actId="478"/>
          <ac:spMkLst>
            <pc:docMk/>
            <pc:sldMk cId="3159288639" sldId="303"/>
            <ac:spMk id="9" creationId="{EC1FF65B-6866-2E80-FA00-7F32178548CB}"/>
          </ac:spMkLst>
        </pc:spChg>
        <pc:spChg chg="add mod">
          <ac:chgData name="Bryce Daniels" userId="2d8962bf5f0f3ca1" providerId="LiveId" clId="{7F4279D3-FF88-4F2C-B1BB-EBE0D6A9710B}" dt="2023-03-28T15:33:37.298" v="660" actId="122"/>
          <ac:spMkLst>
            <pc:docMk/>
            <pc:sldMk cId="3159288639" sldId="303"/>
            <ac:spMk id="10" creationId="{1947B57E-D85E-1D0C-FF5A-8080E231204C}"/>
          </ac:spMkLst>
        </pc:spChg>
        <pc:graphicFrameChg chg="del">
          <ac:chgData name="Bryce Daniels" userId="2d8962bf5f0f3ca1" providerId="LiveId" clId="{7F4279D3-FF88-4F2C-B1BB-EBE0D6A9710B}" dt="2023-03-28T13:59:42.083" v="412" actId="478"/>
          <ac:graphicFrameMkLst>
            <pc:docMk/>
            <pc:sldMk cId="3159288639" sldId="303"/>
            <ac:graphicFrameMk id="14" creationId="{CEC6DA80-0404-4CED-A682-9D41A16B341E}"/>
          </ac:graphicFrameMkLst>
        </pc:graphicFrameChg>
        <pc:picChg chg="add del mod">
          <ac:chgData name="Bryce Daniels" userId="2d8962bf5f0f3ca1" providerId="LiveId" clId="{7F4279D3-FF88-4F2C-B1BB-EBE0D6A9710B}" dt="2023-03-28T15:24:31.069" v="513" actId="478"/>
          <ac:picMkLst>
            <pc:docMk/>
            <pc:sldMk cId="3159288639" sldId="303"/>
            <ac:picMk id="5" creationId="{40A3FCC2-F6BA-72FA-1A6C-90E68F3151F3}"/>
          </ac:picMkLst>
        </pc:picChg>
        <pc:picChg chg="add mod">
          <ac:chgData name="Bryce Daniels" userId="2d8962bf5f0f3ca1" providerId="LiveId" clId="{7F4279D3-FF88-4F2C-B1BB-EBE0D6A9710B}" dt="2023-04-03T18:45:46.788" v="877" actId="1076"/>
          <ac:picMkLst>
            <pc:docMk/>
            <pc:sldMk cId="3159288639" sldId="303"/>
            <ac:picMk id="7" creationId="{CFB93113-F392-3662-28D1-44C90847039C}"/>
          </ac:picMkLst>
        </pc:picChg>
      </pc:sldChg>
      <pc:sldChg chg="del">
        <pc:chgData name="Bryce Daniels" userId="2d8962bf5f0f3ca1" providerId="LiveId" clId="{7F4279D3-FF88-4F2C-B1BB-EBE0D6A9710B}" dt="2023-03-28T15:37:54.870" v="704" actId="47"/>
        <pc:sldMkLst>
          <pc:docMk/>
          <pc:sldMk cId="3124766000" sldId="304"/>
        </pc:sldMkLst>
      </pc:sldChg>
      <pc:sldChg chg="del">
        <pc:chgData name="Bryce Daniels" userId="2d8962bf5f0f3ca1" providerId="LiveId" clId="{7F4279D3-FF88-4F2C-B1BB-EBE0D6A9710B}" dt="2023-03-28T15:37:54.870" v="704" actId="47"/>
        <pc:sldMkLst>
          <pc:docMk/>
          <pc:sldMk cId="1403455250" sldId="305"/>
        </pc:sldMkLst>
      </pc:sldChg>
      <pc:sldChg chg="delSp mod delAnim modAnim">
        <pc:chgData name="Bryce Daniels" userId="2d8962bf5f0f3ca1" providerId="LiveId" clId="{7F4279D3-FF88-4F2C-B1BB-EBE0D6A9710B}" dt="2023-03-28T14:01:27.122" v="415" actId="478"/>
        <pc:sldMkLst>
          <pc:docMk/>
          <pc:sldMk cId="365334912" sldId="308"/>
        </pc:sldMkLst>
        <pc:spChg chg="del">
          <ac:chgData name="Bryce Daniels" userId="2d8962bf5f0f3ca1" providerId="LiveId" clId="{7F4279D3-FF88-4F2C-B1BB-EBE0D6A9710B}" dt="2023-03-28T14:01:27.122" v="415" actId="478"/>
          <ac:spMkLst>
            <pc:docMk/>
            <pc:sldMk cId="365334912" sldId="308"/>
            <ac:spMk id="12" creationId="{E6492D5B-0B01-A012-AFA6-723CC5F5B98B}"/>
          </ac:spMkLst>
        </pc:spChg>
      </pc:sldChg>
      <pc:sldChg chg="modSp mod">
        <pc:chgData name="Bryce Daniels" userId="2d8962bf5f0f3ca1" providerId="LiveId" clId="{7F4279D3-FF88-4F2C-B1BB-EBE0D6A9710B}" dt="2023-03-27T19:47:40.718" v="66" actId="20577"/>
        <pc:sldMkLst>
          <pc:docMk/>
          <pc:sldMk cId="2227882511" sldId="309"/>
        </pc:sldMkLst>
        <pc:spChg chg="mod">
          <ac:chgData name="Bryce Daniels" userId="2d8962bf5f0f3ca1" providerId="LiveId" clId="{7F4279D3-FF88-4F2C-B1BB-EBE0D6A9710B}" dt="2023-03-27T19:45:57.026" v="9" actId="20577"/>
          <ac:spMkLst>
            <pc:docMk/>
            <pc:sldMk cId="2227882511" sldId="309"/>
            <ac:spMk id="2" creationId="{C5F2FB0B-15EC-453B-BC9B-69AD35DDCEA3}"/>
          </ac:spMkLst>
        </pc:spChg>
        <pc:spChg chg="mod">
          <ac:chgData name="Bryce Daniels" userId="2d8962bf5f0f3ca1" providerId="LiveId" clId="{7F4279D3-FF88-4F2C-B1BB-EBE0D6A9710B}" dt="2023-03-27T19:47:40.718" v="66" actId="20577"/>
          <ac:spMkLst>
            <pc:docMk/>
            <pc:sldMk cId="2227882511" sldId="309"/>
            <ac:spMk id="3" creationId="{05408798-0DB3-46BF-880E-7BB904D700F6}"/>
          </ac:spMkLst>
        </pc:spChg>
      </pc:sldChg>
      <pc:sldChg chg="addSp delSp modSp mod">
        <pc:chgData name="Bryce Daniels" userId="2d8962bf5f0f3ca1" providerId="LiveId" clId="{7F4279D3-FF88-4F2C-B1BB-EBE0D6A9710B}" dt="2023-04-03T15:54:30.463" v="872" actId="14100"/>
        <pc:sldMkLst>
          <pc:docMk/>
          <pc:sldMk cId="3561473475" sldId="310"/>
        </pc:sldMkLst>
        <pc:spChg chg="del">
          <ac:chgData name="Bryce Daniels" userId="2d8962bf5f0f3ca1" providerId="LiveId" clId="{7F4279D3-FF88-4F2C-B1BB-EBE0D6A9710B}" dt="2023-03-28T03:37:16.675" v="174" actId="478"/>
          <ac:spMkLst>
            <pc:docMk/>
            <pc:sldMk cId="3561473475" sldId="310"/>
            <ac:spMk id="2" creationId="{94FDFB95-2803-4882-8DE6-333A75D37240}"/>
          </ac:spMkLst>
        </pc:spChg>
        <pc:spChg chg="del">
          <ac:chgData name="Bryce Daniels" userId="2d8962bf5f0f3ca1" providerId="LiveId" clId="{7F4279D3-FF88-4F2C-B1BB-EBE0D6A9710B}" dt="2023-03-28T03:37:22.341" v="175" actId="478"/>
          <ac:spMkLst>
            <pc:docMk/>
            <pc:sldMk cId="3561473475" sldId="310"/>
            <ac:spMk id="3" creationId="{8AFC25C2-2815-4A92-A043-0CEC83591A94}"/>
          </ac:spMkLst>
        </pc:spChg>
        <pc:spChg chg="add del mod">
          <ac:chgData name="Bryce Daniels" userId="2d8962bf5f0f3ca1" providerId="LiveId" clId="{7F4279D3-FF88-4F2C-B1BB-EBE0D6A9710B}" dt="2023-03-28T03:37:29.313" v="178" actId="478"/>
          <ac:spMkLst>
            <pc:docMk/>
            <pc:sldMk cId="3561473475" sldId="310"/>
            <ac:spMk id="12" creationId="{E76330E9-C21D-A23F-63B4-298B0ABFDF68}"/>
          </ac:spMkLst>
        </pc:spChg>
        <pc:spChg chg="add del mod">
          <ac:chgData name="Bryce Daniels" userId="2d8962bf5f0f3ca1" providerId="LiveId" clId="{7F4279D3-FF88-4F2C-B1BB-EBE0D6A9710B}" dt="2023-03-28T03:37:27.929" v="177" actId="478"/>
          <ac:spMkLst>
            <pc:docMk/>
            <pc:sldMk cId="3561473475" sldId="310"/>
            <ac:spMk id="14" creationId="{6B63BEC8-AE70-1DF9-1949-6E6D4C525E57}"/>
          </ac:spMkLst>
        </pc:spChg>
        <pc:spChg chg="add del mod">
          <ac:chgData name="Bryce Daniels" userId="2d8962bf5f0f3ca1" providerId="LiveId" clId="{7F4279D3-FF88-4F2C-B1BB-EBE0D6A9710B}" dt="2023-03-28T03:37:33.010" v="180" actId="478"/>
          <ac:spMkLst>
            <pc:docMk/>
            <pc:sldMk cId="3561473475" sldId="310"/>
            <ac:spMk id="16" creationId="{9306AC48-DBF4-D60C-FA8D-29B62B621B0A}"/>
          </ac:spMkLst>
        </pc:spChg>
        <pc:spChg chg="add mod">
          <ac:chgData name="Bryce Daniels" userId="2d8962bf5f0f3ca1" providerId="LiveId" clId="{7F4279D3-FF88-4F2C-B1BB-EBE0D6A9710B}" dt="2023-03-28T03:39:42.536" v="204" actId="1076"/>
          <ac:spMkLst>
            <pc:docMk/>
            <pc:sldMk cId="3561473475" sldId="310"/>
            <ac:spMk id="17" creationId="{97EB6324-97CE-142C-9C28-BDC128109DA4}"/>
          </ac:spMkLst>
        </pc:spChg>
        <pc:spChg chg="add mod">
          <ac:chgData name="Bryce Daniels" userId="2d8962bf5f0f3ca1" providerId="LiveId" clId="{7F4279D3-FF88-4F2C-B1BB-EBE0D6A9710B}" dt="2023-03-28T15:43:01.081" v="729" actId="207"/>
          <ac:spMkLst>
            <pc:docMk/>
            <pc:sldMk cId="3561473475" sldId="310"/>
            <ac:spMk id="18" creationId="{67F5694B-4BC1-0D72-B59D-A4F944148A20}"/>
          </ac:spMkLst>
        </pc:spChg>
        <pc:spChg chg="add mod">
          <ac:chgData name="Bryce Daniels" userId="2d8962bf5f0f3ca1" providerId="LiveId" clId="{7F4279D3-FF88-4F2C-B1BB-EBE0D6A9710B}" dt="2023-03-28T15:43:38.900" v="759" actId="122"/>
          <ac:spMkLst>
            <pc:docMk/>
            <pc:sldMk cId="3561473475" sldId="310"/>
            <ac:spMk id="19" creationId="{9CD52D4C-F1CA-7F4A-BAD6-2DB6351C923E}"/>
          </ac:spMkLst>
        </pc:spChg>
        <pc:spChg chg="add mod">
          <ac:chgData name="Bryce Daniels" userId="2d8962bf5f0f3ca1" providerId="LiveId" clId="{7F4279D3-FF88-4F2C-B1BB-EBE0D6A9710B}" dt="2023-03-28T15:44:17.051" v="819" actId="1076"/>
          <ac:spMkLst>
            <pc:docMk/>
            <pc:sldMk cId="3561473475" sldId="310"/>
            <ac:spMk id="20" creationId="{934D194B-DF35-9D8F-88A1-5A4A15A48D65}"/>
          </ac:spMkLst>
        </pc:spChg>
        <pc:spChg chg="add mod">
          <ac:chgData name="Bryce Daniels" userId="2d8962bf5f0f3ca1" providerId="LiveId" clId="{7F4279D3-FF88-4F2C-B1BB-EBE0D6A9710B}" dt="2023-03-28T15:44:38.517" v="826" actId="14100"/>
          <ac:spMkLst>
            <pc:docMk/>
            <pc:sldMk cId="3561473475" sldId="310"/>
            <ac:spMk id="21" creationId="{0D14F2FF-7B51-C9CF-8C2F-7AAC44FA7550}"/>
          </ac:spMkLst>
        </pc:spChg>
        <pc:spChg chg="add mod">
          <ac:chgData name="Bryce Daniels" userId="2d8962bf5f0f3ca1" providerId="LiveId" clId="{7F4279D3-FF88-4F2C-B1BB-EBE0D6A9710B}" dt="2023-03-28T15:45:02.055" v="847" actId="14100"/>
          <ac:spMkLst>
            <pc:docMk/>
            <pc:sldMk cId="3561473475" sldId="310"/>
            <ac:spMk id="22" creationId="{889D9A8B-9344-D9E4-62D1-11396F49261B}"/>
          </ac:spMkLst>
        </pc:spChg>
        <pc:picChg chg="add mod modCrop">
          <ac:chgData name="Bryce Daniels" userId="2d8962bf5f0f3ca1" providerId="LiveId" clId="{7F4279D3-FF88-4F2C-B1BB-EBE0D6A9710B}" dt="2023-04-03T15:54:30.463" v="872" actId="14100"/>
          <ac:picMkLst>
            <pc:docMk/>
            <pc:sldMk cId="3561473475" sldId="310"/>
            <ac:picMk id="5" creationId="{17DE4E84-B598-CA0F-87E6-9694B0CD3F48}"/>
          </ac:picMkLst>
        </pc:picChg>
        <pc:picChg chg="add mod modCrop">
          <ac:chgData name="Bryce Daniels" userId="2d8962bf5f0f3ca1" providerId="LiveId" clId="{7F4279D3-FF88-4F2C-B1BB-EBE0D6A9710B}" dt="2023-04-03T15:54:30.463" v="872" actId="14100"/>
          <ac:picMkLst>
            <pc:docMk/>
            <pc:sldMk cId="3561473475" sldId="310"/>
            <ac:picMk id="7" creationId="{F7D50A29-0FF5-8959-52B4-11835F641A36}"/>
          </ac:picMkLst>
        </pc:picChg>
        <pc:picChg chg="del">
          <ac:chgData name="Bryce Daniels" userId="2d8962bf5f0f3ca1" providerId="LiveId" clId="{7F4279D3-FF88-4F2C-B1BB-EBE0D6A9710B}" dt="2023-03-28T03:37:24.992" v="176" actId="478"/>
          <ac:picMkLst>
            <pc:docMk/>
            <pc:sldMk cId="3561473475" sldId="310"/>
            <ac:picMk id="8" creationId="{8DD372BB-220C-48D2-B19A-562BE88C2109}"/>
          </ac:picMkLst>
        </pc:picChg>
      </pc:sldChg>
      <pc:sldChg chg="del">
        <pc:chgData name="Bryce Daniels" userId="2d8962bf5f0f3ca1" providerId="LiveId" clId="{7F4279D3-FF88-4F2C-B1BB-EBE0D6A9710B}" dt="2023-03-28T15:37:54.870" v="704" actId="47"/>
        <pc:sldMkLst>
          <pc:docMk/>
          <pc:sldMk cId="3584772686" sldId="311"/>
        </pc:sldMkLst>
      </pc:sldChg>
      <pc:sldChg chg="del">
        <pc:chgData name="Bryce Daniels" userId="2d8962bf5f0f3ca1" providerId="LiveId" clId="{7F4279D3-FF88-4F2C-B1BB-EBE0D6A9710B}" dt="2023-03-28T15:37:54.870" v="704" actId="47"/>
        <pc:sldMkLst>
          <pc:docMk/>
          <pc:sldMk cId="927313156" sldId="312"/>
        </pc:sldMkLst>
      </pc:sldChg>
      <pc:sldChg chg="del ord">
        <pc:chgData name="Bryce Daniels" userId="2d8962bf5f0f3ca1" providerId="LiveId" clId="{7F4279D3-FF88-4F2C-B1BB-EBE0D6A9710B}" dt="2023-03-28T15:37:54.870" v="704" actId="47"/>
        <pc:sldMkLst>
          <pc:docMk/>
          <pc:sldMk cId="2270028676" sldId="313"/>
        </pc:sldMkLst>
      </pc:sldChg>
      <pc:sldChg chg="modSp add mod ord">
        <pc:chgData name="Bryce Daniels" userId="2d8962bf5f0f3ca1" providerId="LiveId" clId="{7F4279D3-FF88-4F2C-B1BB-EBE0D6A9710B}" dt="2023-03-28T14:02:45.394" v="426" actId="20577"/>
        <pc:sldMkLst>
          <pc:docMk/>
          <pc:sldMk cId="2439762152" sldId="314"/>
        </pc:sldMkLst>
        <pc:spChg chg="mod">
          <ac:chgData name="Bryce Daniels" userId="2d8962bf5f0f3ca1" providerId="LiveId" clId="{7F4279D3-FF88-4F2C-B1BB-EBE0D6A9710B}" dt="2023-03-28T03:29:16.535" v="91" actId="20577"/>
          <ac:spMkLst>
            <pc:docMk/>
            <pc:sldMk cId="2439762152" sldId="314"/>
            <ac:spMk id="2" creationId="{C5F2FB0B-15EC-453B-BC9B-69AD35DDCEA3}"/>
          </ac:spMkLst>
        </pc:spChg>
        <pc:spChg chg="mod">
          <ac:chgData name="Bryce Daniels" userId="2d8962bf5f0f3ca1" providerId="LiveId" clId="{7F4279D3-FF88-4F2C-B1BB-EBE0D6A9710B}" dt="2023-03-28T14:02:45.394" v="426" actId="20577"/>
          <ac:spMkLst>
            <pc:docMk/>
            <pc:sldMk cId="2439762152" sldId="314"/>
            <ac:spMk id="3" creationId="{05408798-0DB3-46BF-880E-7BB904D700F6}"/>
          </ac:spMkLst>
        </pc:spChg>
      </pc:sldChg>
      <pc:sldChg chg="addSp delSp modSp add mod modClrScheme chgLayout">
        <pc:chgData name="Bryce Daniels" userId="2d8962bf5f0f3ca1" providerId="LiveId" clId="{7F4279D3-FF88-4F2C-B1BB-EBE0D6A9710B}" dt="2023-03-28T15:32:44.567" v="623" actId="14100"/>
        <pc:sldMkLst>
          <pc:docMk/>
          <pc:sldMk cId="1871187399" sldId="315"/>
        </pc:sldMkLst>
        <pc:spChg chg="mod ord">
          <ac:chgData name="Bryce Daniels" userId="2d8962bf5f0f3ca1" providerId="LiveId" clId="{7F4279D3-FF88-4F2C-B1BB-EBE0D6A9710B}" dt="2023-03-28T15:23:51.240" v="511" actId="26606"/>
          <ac:spMkLst>
            <pc:docMk/>
            <pc:sldMk cId="1871187399" sldId="315"/>
            <ac:spMk id="2" creationId="{66485278-3D07-466F-8351-667A2EBEABB8}"/>
          </ac:spMkLst>
        </pc:spChg>
        <pc:spChg chg="add del mod">
          <ac:chgData name="Bryce Daniels" userId="2d8962bf5f0f3ca1" providerId="LiveId" clId="{7F4279D3-FF88-4F2C-B1BB-EBE0D6A9710B}" dt="2023-03-28T15:21:05.264" v="479"/>
          <ac:spMkLst>
            <pc:docMk/>
            <pc:sldMk cId="1871187399" sldId="315"/>
            <ac:spMk id="4" creationId="{7ACD89A9-90EA-09F9-0CF7-F69FB252905B}"/>
          </ac:spMkLst>
        </pc:spChg>
        <pc:spChg chg="mod ord">
          <ac:chgData name="Bryce Daniels" userId="2d8962bf5f0f3ca1" providerId="LiveId" clId="{7F4279D3-FF88-4F2C-B1BB-EBE0D6A9710B}" dt="2023-03-28T15:23:51.240" v="511" actId="26606"/>
          <ac:spMkLst>
            <pc:docMk/>
            <pc:sldMk cId="1871187399" sldId="315"/>
            <ac:spMk id="6" creationId="{AB55FF1C-3CBD-419A-9DE4-7A8AA6371B6A}"/>
          </ac:spMkLst>
        </pc:spChg>
        <pc:spChg chg="add mod">
          <ac:chgData name="Bryce Daniels" userId="2d8962bf5f0f3ca1" providerId="LiveId" clId="{7F4279D3-FF88-4F2C-B1BB-EBE0D6A9710B}" dt="2023-03-28T15:31:51.270" v="580" actId="14100"/>
          <ac:spMkLst>
            <pc:docMk/>
            <pc:sldMk cId="1871187399" sldId="315"/>
            <ac:spMk id="9" creationId="{44107D31-34B8-8ACF-F671-B88233391DD7}"/>
          </ac:spMkLst>
        </pc:spChg>
        <pc:spChg chg="add mod">
          <ac:chgData name="Bryce Daniels" userId="2d8962bf5f0f3ca1" providerId="LiveId" clId="{7F4279D3-FF88-4F2C-B1BB-EBE0D6A9710B}" dt="2023-03-28T15:32:44.567" v="623" actId="14100"/>
          <ac:spMkLst>
            <pc:docMk/>
            <pc:sldMk cId="1871187399" sldId="315"/>
            <ac:spMk id="10" creationId="{40D2B4EC-5BDF-FEB9-6FE3-B3BBE8A4BADD}"/>
          </ac:spMkLst>
        </pc:spChg>
        <pc:spChg chg="add del">
          <ac:chgData name="Bryce Daniels" userId="2d8962bf5f0f3ca1" providerId="LiveId" clId="{7F4279D3-FF88-4F2C-B1BB-EBE0D6A9710B}" dt="2023-03-28T15:23:38.631" v="497" actId="26606"/>
          <ac:spMkLst>
            <pc:docMk/>
            <pc:sldMk cId="1871187399" sldId="315"/>
            <ac:spMk id="12" creationId="{C0456C48-1482-C301-8994-16F415CA9D27}"/>
          </ac:spMkLst>
        </pc:spChg>
        <pc:spChg chg="add del">
          <ac:chgData name="Bryce Daniels" userId="2d8962bf5f0f3ca1" providerId="LiveId" clId="{7F4279D3-FF88-4F2C-B1BB-EBE0D6A9710B}" dt="2023-03-28T15:23:38.631" v="497" actId="26606"/>
          <ac:spMkLst>
            <pc:docMk/>
            <pc:sldMk cId="1871187399" sldId="315"/>
            <ac:spMk id="15" creationId="{327D73B4-9F5C-4A64-A179-51B9500CB8B5}"/>
          </ac:spMkLst>
        </pc:spChg>
        <pc:spChg chg="add del">
          <ac:chgData name="Bryce Daniels" userId="2d8962bf5f0f3ca1" providerId="LiveId" clId="{7F4279D3-FF88-4F2C-B1BB-EBE0D6A9710B}" dt="2023-03-28T15:23:38.631" v="497" actId="26606"/>
          <ac:spMkLst>
            <pc:docMk/>
            <pc:sldMk cId="1871187399" sldId="315"/>
            <ac:spMk id="17" creationId="{D0F14822-B1F1-4730-A131-C3416A790B0D}"/>
          </ac:spMkLst>
        </pc:spChg>
        <pc:spChg chg="add del">
          <ac:chgData name="Bryce Daniels" userId="2d8962bf5f0f3ca1" providerId="LiveId" clId="{7F4279D3-FF88-4F2C-B1BB-EBE0D6A9710B}" dt="2023-03-28T15:23:38.631" v="497" actId="26606"/>
          <ac:spMkLst>
            <pc:docMk/>
            <pc:sldMk cId="1871187399" sldId="315"/>
            <ac:spMk id="19" creationId="{063F1D6B-3845-4F68-9803-39000080ECE7}"/>
          </ac:spMkLst>
        </pc:spChg>
        <pc:spChg chg="add del">
          <ac:chgData name="Bryce Daniels" userId="2d8962bf5f0f3ca1" providerId="LiveId" clId="{7F4279D3-FF88-4F2C-B1BB-EBE0D6A9710B}" dt="2023-03-28T15:23:38.631" v="497" actId="26606"/>
          <ac:spMkLst>
            <pc:docMk/>
            <pc:sldMk cId="1871187399" sldId="315"/>
            <ac:spMk id="21" creationId="{6CB927A4-E432-4310-9CD5-E89FF5063179}"/>
          </ac:spMkLst>
        </pc:spChg>
        <pc:spChg chg="add del">
          <ac:chgData name="Bryce Daniels" userId="2d8962bf5f0f3ca1" providerId="LiveId" clId="{7F4279D3-FF88-4F2C-B1BB-EBE0D6A9710B}" dt="2023-03-28T15:23:38.631" v="497" actId="26606"/>
          <ac:spMkLst>
            <pc:docMk/>
            <pc:sldMk cId="1871187399" sldId="315"/>
            <ac:spMk id="23" creationId="{E3020543-B24B-4EC4-8FFC-8DD88EEA91A8}"/>
          </ac:spMkLst>
        </pc:spChg>
        <pc:spChg chg="add del">
          <ac:chgData name="Bryce Daniels" userId="2d8962bf5f0f3ca1" providerId="LiveId" clId="{7F4279D3-FF88-4F2C-B1BB-EBE0D6A9710B}" dt="2023-03-28T15:23:38.631" v="497" actId="26606"/>
          <ac:spMkLst>
            <pc:docMk/>
            <pc:sldMk cId="1871187399" sldId="315"/>
            <ac:spMk id="25" creationId="{1453BF6C-B012-48B7-B4E8-6D7AC7C27D02}"/>
          </ac:spMkLst>
        </pc:spChg>
        <pc:spChg chg="add del">
          <ac:chgData name="Bryce Daniels" userId="2d8962bf5f0f3ca1" providerId="LiveId" clId="{7F4279D3-FF88-4F2C-B1BB-EBE0D6A9710B}" dt="2023-03-28T15:23:40.383" v="499" actId="26606"/>
          <ac:spMkLst>
            <pc:docMk/>
            <pc:sldMk cId="1871187399" sldId="315"/>
            <ac:spMk id="29" creationId="{8D1AA55E-40D5-461B-A5A8-4AE8AAB71B08}"/>
          </ac:spMkLst>
        </pc:spChg>
        <pc:spChg chg="add del">
          <ac:chgData name="Bryce Daniels" userId="2d8962bf5f0f3ca1" providerId="LiveId" clId="{7F4279D3-FF88-4F2C-B1BB-EBE0D6A9710B}" dt="2023-03-28T15:23:40.383" v="499" actId="26606"/>
          <ac:spMkLst>
            <pc:docMk/>
            <pc:sldMk cId="1871187399" sldId="315"/>
            <ac:spMk id="31" creationId="{72CC7673-6042-440D-EE68-965735C3CD9E}"/>
          </ac:spMkLst>
        </pc:spChg>
        <pc:spChg chg="add del">
          <ac:chgData name="Bryce Daniels" userId="2d8962bf5f0f3ca1" providerId="LiveId" clId="{7F4279D3-FF88-4F2C-B1BB-EBE0D6A9710B}" dt="2023-03-28T15:23:40.383" v="499" actId="26606"/>
          <ac:spMkLst>
            <pc:docMk/>
            <pc:sldMk cId="1871187399" sldId="315"/>
            <ac:spMk id="32" creationId="{6CB927A4-E432-4310-9CD5-E89FF5063179}"/>
          </ac:spMkLst>
        </pc:spChg>
        <pc:spChg chg="add del">
          <ac:chgData name="Bryce Daniels" userId="2d8962bf5f0f3ca1" providerId="LiveId" clId="{7F4279D3-FF88-4F2C-B1BB-EBE0D6A9710B}" dt="2023-03-28T15:23:40.383" v="499" actId="26606"/>
          <ac:spMkLst>
            <pc:docMk/>
            <pc:sldMk cId="1871187399" sldId="315"/>
            <ac:spMk id="33" creationId="{E3020543-B24B-4EC4-8FFC-8DD88EEA91A8}"/>
          </ac:spMkLst>
        </pc:spChg>
        <pc:spChg chg="add del">
          <ac:chgData name="Bryce Daniels" userId="2d8962bf5f0f3ca1" providerId="LiveId" clId="{7F4279D3-FF88-4F2C-B1BB-EBE0D6A9710B}" dt="2023-03-28T15:23:41.301" v="501" actId="26606"/>
          <ac:spMkLst>
            <pc:docMk/>
            <pc:sldMk cId="1871187399" sldId="315"/>
            <ac:spMk id="35" creationId="{330C0765-5A38-4A34-880C-9CC4C2E14FBA}"/>
          </ac:spMkLst>
        </pc:spChg>
        <pc:spChg chg="add del">
          <ac:chgData name="Bryce Daniels" userId="2d8962bf5f0f3ca1" providerId="LiveId" clId="{7F4279D3-FF88-4F2C-B1BB-EBE0D6A9710B}" dt="2023-03-28T15:23:41.301" v="501" actId="26606"/>
          <ac:spMkLst>
            <pc:docMk/>
            <pc:sldMk cId="1871187399" sldId="315"/>
            <ac:spMk id="36" creationId="{B7DA268A-F88C-4936-8401-97C8C9861089}"/>
          </ac:spMkLst>
        </pc:spChg>
        <pc:spChg chg="add del">
          <ac:chgData name="Bryce Daniels" userId="2d8962bf5f0f3ca1" providerId="LiveId" clId="{7F4279D3-FF88-4F2C-B1BB-EBE0D6A9710B}" dt="2023-03-28T15:23:41.301" v="501" actId="26606"/>
          <ac:spMkLst>
            <pc:docMk/>
            <pc:sldMk cId="1871187399" sldId="315"/>
            <ac:spMk id="37" creationId="{2E48EAB8-CD1C-4BF5-A92C-BA11919E6EDF}"/>
          </ac:spMkLst>
        </pc:spChg>
        <pc:spChg chg="add del">
          <ac:chgData name="Bryce Daniels" userId="2d8962bf5f0f3ca1" providerId="LiveId" clId="{7F4279D3-FF88-4F2C-B1BB-EBE0D6A9710B}" dt="2023-03-28T15:23:41.301" v="501" actId="26606"/>
          <ac:spMkLst>
            <pc:docMk/>
            <pc:sldMk cId="1871187399" sldId="315"/>
            <ac:spMk id="38" creationId="{F66F957D-AE64-4187-90D7-B24F1CC27F61}"/>
          </ac:spMkLst>
        </pc:spChg>
        <pc:spChg chg="add del">
          <ac:chgData name="Bryce Daniels" userId="2d8962bf5f0f3ca1" providerId="LiveId" clId="{7F4279D3-FF88-4F2C-B1BB-EBE0D6A9710B}" dt="2023-03-28T15:23:41.301" v="501" actId="26606"/>
          <ac:spMkLst>
            <pc:docMk/>
            <pc:sldMk cId="1871187399" sldId="315"/>
            <ac:spMk id="39" creationId="{7858E0B1-97C1-6AC3-90C6-EBBA8300ACEF}"/>
          </ac:spMkLst>
        </pc:spChg>
        <pc:spChg chg="add del">
          <ac:chgData name="Bryce Daniels" userId="2d8962bf5f0f3ca1" providerId="LiveId" clId="{7F4279D3-FF88-4F2C-B1BB-EBE0D6A9710B}" dt="2023-03-28T15:23:42.333" v="503" actId="26606"/>
          <ac:spMkLst>
            <pc:docMk/>
            <pc:sldMk cId="1871187399" sldId="315"/>
            <ac:spMk id="42" creationId="{327D73B4-9F5C-4A64-A179-51B9500CB8B5}"/>
          </ac:spMkLst>
        </pc:spChg>
        <pc:spChg chg="add del">
          <ac:chgData name="Bryce Daniels" userId="2d8962bf5f0f3ca1" providerId="LiveId" clId="{7F4279D3-FF88-4F2C-B1BB-EBE0D6A9710B}" dt="2023-03-28T15:23:42.333" v="503" actId="26606"/>
          <ac:spMkLst>
            <pc:docMk/>
            <pc:sldMk cId="1871187399" sldId="315"/>
            <ac:spMk id="43" creationId="{6CB927A4-E432-4310-9CD5-E89FF5063179}"/>
          </ac:spMkLst>
        </pc:spChg>
        <pc:spChg chg="add del">
          <ac:chgData name="Bryce Daniels" userId="2d8962bf5f0f3ca1" providerId="LiveId" clId="{7F4279D3-FF88-4F2C-B1BB-EBE0D6A9710B}" dt="2023-03-28T15:23:42.333" v="503" actId="26606"/>
          <ac:spMkLst>
            <pc:docMk/>
            <pc:sldMk cId="1871187399" sldId="315"/>
            <ac:spMk id="44" creationId="{1453BF6C-B012-48B7-B4E8-6D7AC7C27D02}"/>
          </ac:spMkLst>
        </pc:spChg>
        <pc:spChg chg="add del">
          <ac:chgData name="Bryce Daniels" userId="2d8962bf5f0f3ca1" providerId="LiveId" clId="{7F4279D3-FF88-4F2C-B1BB-EBE0D6A9710B}" dt="2023-03-28T15:23:42.333" v="503" actId="26606"/>
          <ac:spMkLst>
            <pc:docMk/>
            <pc:sldMk cId="1871187399" sldId="315"/>
            <ac:spMk id="45" creationId="{C64EAE84-A813-4501-BC71-DBD14BA0265E}"/>
          </ac:spMkLst>
        </pc:spChg>
        <pc:spChg chg="add del">
          <ac:chgData name="Bryce Daniels" userId="2d8962bf5f0f3ca1" providerId="LiveId" clId="{7F4279D3-FF88-4F2C-B1BB-EBE0D6A9710B}" dt="2023-03-28T15:23:42.333" v="503" actId="26606"/>
          <ac:spMkLst>
            <pc:docMk/>
            <pc:sldMk cId="1871187399" sldId="315"/>
            <ac:spMk id="46" creationId="{AB673405-BF85-493E-8558-0DCBEDB2BB49}"/>
          </ac:spMkLst>
        </pc:spChg>
        <pc:spChg chg="add del">
          <ac:chgData name="Bryce Daniels" userId="2d8962bf5f0f3ca1" providerId="LiveId" clId="{7F4279D3-FF88-4F2C-B1BB-EBE0D6A9710B}" dt="2023-03-28T15:23:42.333" v="503" actId="26606"/>
          <ac:spMkLst>
            <pc:docMk/>
            <pc:sldMk cId="1871187399" sldId="315"/>
            <ac:spMk id="47" creationId="{2AF6467B-A59B-AB41-A35A-F86BE4D605E9}"/>
          </ac:spMkLst>
        </pc:spChg>
        <pc:spChg chg="add del">
          <ac:chgData name="Bryce Daniels" userId="2d8962bf5f0f3ca1" providerId="LiveId" clId="{7F4279D3-FF88-4F2C-B1BB-EBE0D6A9710B}" dt="2023-03-28T15:23:42.333" v="503" actId="26606"/>
          <ac:spMkLst>
            <pc:docMk/>
            <pc:sldMk cId="1871187399" sldId="315"/>
            <ac:spMk id="48" creationId="{E3020543-B24B-4EC4-8FFC-8DD88EEA91A8}"/>
          </ac:spMkLst>
        </pc:spChg>
        <pc:spChg chg="add del">
          <ac:chgData name="Bryce Daniels" userId="2d8962bf5f0f3ca1" providerId="LiveId" clId="{7F4279D3-FF88-4F2C-B1BB-EBE0D6A9710B}" dt="2023-03-28T15:23:44.018" v="505" actId="26606"/>
          <ac:spMkLst>
            <pc:docMk/>
            <pc:sldMk cId="1871187399" sldId="315"/>
            <ac:spMk id="51" creationId="{A2679492-7988-4050-9056-542444452411}"/>
          </ac:spMkLst>
        </pc:spChg>
        <pc:spChg chg="add del">
          <ac:chgData name="Bryce Daniels" userId="2d8962bf5f0f3ca1" providerId="LiveId" clId="{7F4279D3-FF88-4F2C-B1BB-EBE0D6A9710B}" dt="2023-03-28T15:23:44.018" v="505" actId="26606"/>
          <ac:spMkLst>
            <pc:docMk/>
            <pc:sldMk cId="1871187399" sldId="315"/>
            <ac:spMk id="52" creationId="{B091B163-7D61-4891-ABCF-5C13D9C418D0}"/>
          </ac:spMkLst>
        </pc:spChg>
        <pc:spChg chg="add del">
          <ac:chgData name="Bryce Daniels" userId="2d8962bf5f0f3ca1" providerId="LiveId" clId="{7F4279D3-FF88-4F2C-B1BB-EBE0D6A9710B}" dt="2023-03-28T15:23:44.018" v="505" actId="26606"/>
          <ac:spMkLst>
            <pc:docMk/>
            <pc:sldMk cId="1871187399" sldId="315"/>
            <ac:spMk id="53" creationId="{3747BB11-81D4-13A3-CF03-7DB2F88F13BE}"/>
          </ac:spMkLst>
        </pc:spChg>
        <pc:spChg chg="add del">
          <ac:chgData name="Bryce Daniels" userId="2d8962bf5f0f3ca1" providerId="LiveId" clId="{7F4279D3-FF88-4F2C-B1BB-EBE0D6A9710B}" dt="2023-03-28T15:23:45.032" v="507" actId="26606"/>
          <ac:spMkLst>
            <pc:docMk/>
            <pc:sldMk cId="1871187399" sldId="315"/>
            <ac:spMk id="56" creationId="{A2679492-7988-4050-9056-542444452411}"/>
          </ac:spMkLst>
        </pc:spChg>
        <pc:spChg chg="add del">
          <ac:chgData name="Bryce Daniels" userId="2d8962bf5f0f3ca1" providerId="LiveId" clId="{7F4279D3-FF88-4F2C-B1BB-EBE0D6A9710B}" dt="2023-03-28T15:23:45.032" v="507" actId="26606"/>
          <ac:spMkLst>
            <pc:docMk/>
            <pc:sldMk cId="1871187399" sldId="315"/>
            <ac:spMk id="57" creationId="{B5ABDEAA-B248-4182-B67C-A925338E772D}"/>
          </ac:spMkLst>
        </pc:spChg>
        <pc:spChg chg="add del">
          <ac:chgData name="Bryce Daniels" userId="2d8962bf5f0f3ca1" providerId="LiveId" clId="{7F4279D3-FF88-4F2C-B1BB-EBE0D6A9710B}" dt="2023-03-28T15:23:45.032" v="507" actId="26606"/>
          <ac:spMkLst>
            <pc:docMk/>
            <pc:sldMk cId="1871187399" sldId="315"/>
            <ac:spMk id="58" creationId="{B091B163-7D61-4891-ABCF-5C13D9C418D0}"/>
          </ac:spMkLst>
        </pc:spChg>
        <pc:spChg chg="add del">
          <ac:chgData name="Bryce Daniels" userId="2d8962bf5f0f3ca1" providerId="LiveId" clId="{7F4279D3-FF88-4F2C-B1BB-EBE0D6A9710B}" dt="2023-03-28T15:23:45.032" v="507" actId="26606"/>
          <ac:spMkLst>
            <pc:docMk/>
            <pc:sldMk cId="1871187399" sldId="315"/>
            <ac:spMk id="59" creationId="{14FE74F6-FE8F-8A7A-42D2-1A9E0A35D43E}"/>
          </ac:spMkLst>
        </pc:spChg>
        <pc:spChg chg="add del">
          <ac:chgData name="Bryce Daniels" userId="2d8962bf5f0f3ca1" providerId="LiveId" clId="{7F4279D3-FF88-4F2C-B1BB-EBE0D6A9710B}" dt="2023-03-28T15:23:51.240" v="511" actId="26606"/>
          <ac:spMkLst>
            <pc:docMk/>
            <pc:sldMk cId="1871187399" sldId="315"/>
            <ac:spMk id="62" creationId="{EFA9B6C6-A247-48A8-9A1C-1E36FA9456B5}"/>
          </ac:spMkLst>
        </pc:spChg>
        <pc:spChg chg="add del">
          <ac:chgData name="Bryce Daniels" userId="2d8962bf5f0f3ca1" providerId="LiveId" clId="{7F4279D3-FF88-4F2C-B1BB-EBE0D6A9710B}" dt="2023-03-28T15:23:51.240" v="511" actId="26606"/>
          <ac:spMkLst>
            <pc:docMk/>
            <pc:sldMk cId="1871187399" sldId="315"/>
            <ac:spMk id="63" creationId="{C5CB530E-515E-412C-9DF1-5F8FFBD6F383}"/>
          </ac:spMkLst>
        </pc:spChg>
        <pc:spChg chg="add del">
          <ac:chgData name="Bryce Daniels" userId="2d8962bf5f0f3ca1" providerId="LiveId" clId="{7F4279D3-FF88-4F2C-B1BB-EBE0D6A9710B}" dt="2023-03-28T15:23:51.240" v="511" actId="26606"/>
          <ac:spMkLst>
            <pc:docMk/>
            <pc:sldMk cId="1871187399" sldId="315"/>
            <ac:spMk id="64" creationId="{712D4376-A578-4FF1-94FC-245E7A6A489F}"/>
          </ac:spMkLst>
        </pc:spChg>
        <pc:spChg chg="add del">
          <ac:chgData name="Bryce Daniels" userId="2d8962bf5f0f3ca1" providerId="LiveId" clId="{7F4279D3-FF88-4F2C-B1BB-EBE0D6A9710B}" dt="2023-03-28T15:23:51.240" v="511" actId="26606"/>
          <ac:spMkLst>
            <pc:docMk/>
            <pc:sldMk cId="1871187399" sldId="315"/>
            <ac:spMk id="65" creationId="{AEA7509D-F04F-40CB-A0B3-EEF16499CC9F}"/>
          </ac:spMkLst>
        </pc:spChg>
        <pc:picChg chg="del">
          <ac:chgData name="Bryce Daniels" userId="2d8962bf5f0f3ca1" providerId="LiveId" clId="{7F4279D3-FF88-4F2C-B1BB-EBE0D6A9710B}" dt="2023-03-28T15:20:46.093" v="469" actId="478"/>
          <ac:picMkLst>
            <pc:docMk/>
            <pc:sldMk cId="1871187399" sldId="315"/>
            <ac:picMk id="5" creationId="{40A3FCC2-F6BA-72FA-1A6C-90E68F3151F3}"/>
          </ac:picMkLst>
        </pc:picChg>
        <pc:picChg chg="add mod ord">
          <ac:chgData name="Bryce Daniels" userId="2d8962bf5f0f3ca1" providerId="LiveId" clId="{7F4279D3-FF88-4F2C-B1BB-EBE0D6A9710B}" dt="2023-03-28T15:23:51.240" v="511" actId="26606"/>
          <ac:picMkLst>
            <pc:docMk/>
            <pc:sldMk cId="1871187399" sldId="315"/>
            <ac:picMk id="7" creationId="{EF811D5A-6866-F17B-A5DF-A9DB2D50102F}"/>
          </ac:picMkLst>
        </pc:picChg>
        <pc:picChg chg="add mod ord">
          <ac:chgData name="Bryce Daniels" userId="2d8962bf5f0f3ca1" providerId="LiveId" clId="{7F4279D3-FF88-4F2C-B1BB-EBE0D6A9710B}" dt="2023-03-28T15:23:51.240" v="511" actId="26606"/>
          <ac:picMkLst>
            <pc:docMk/>
            <pc:sldMk cId="1871187399" sldId="315"/>
            <ac:picMk id="8" creationId="{EC88B801-11FA-72C9-ED10-E93E4D106148}"/>
          </ac:picMkLst>
        </pc:picChg>
        <pc:cxnChg chg="add del">
          <ac:chgData name="Bryce Daniels" userId="2d8962bf5f0f3ca1" providerId="LiveId" clId="{7F4279D3-FF88-4F2C-B1BB-EBE0D6A9710B}" dt="2023-03-28T15:23:51.240" v="511" actId="26606"/>
          <ac:cxnSpMkLst>
            <pc:docMk/>
            <pc:sldMk cId="1871187399" sldId="315"/>
            <ac:cxnSpMk id="13" creationId="{D1B787A8-0D67-4B7E-9B48-86BD906AB6B5}"/>
          </ac:cxnSpMkLst>
        </pc:cxnChg>
        <pc:cxnChg chg="add del">
          <ac:chgData name="Bryce Daniels" userId="2d8962bf5f0f3ca1" providerId="LiveId" clId="{7F4279D3-FF88-4F2C-B1BB-EBE0D6A9710B}" dt="2023-03-28T15:23:38.631" v="497" actId="26606"/>
          <ac:cxnSpMkLst>
            <pc:docMk/>
            <pc:sldMk cId="1871187399" sldId="315"/>
            <ac:cxnSpMk id="27" creationId="{C49DA8F6-BCC1-4447-B54C-57856834B94B}"/>
          </ac:cxnSpMkLst>
        </pc:cxnChg>
        <pc:cxnChg chg="add del">
          <ac:chgData name="Bryce Daniels" userId="2d8962bf5f0f3ca1" providerId="LiveId" clId="{7F4279D3-FF88-4F2C-B1BB-EBE0D6A9710B}" dt="2023-03-28T15:23:40.383" v="499" actId="26606"/>
          <ac:cxnSpMkLst>
            <pc:docMk/>
            <pc:sldMk cId="1871187399" sldId="315"/>
            <ac:cxnSpMk id="30" creationId="{7EB498BD-8089-4626-91EA-4978EBEF535E}"/>
          </ac:cxnSpMkLst>
        </pc:cxnChg>
        <pc:cxnChg chg="add del">
          <ac:chgData name="Bryce Daniels" userId="2d8962bf5f0f3ca1" providerId="LiveId" clId="{7F4279D3-FF88-4F2C-B1BB-EBE0D6A9710B}" dt="2023-03-28T15:23:41.301" v="501" actId="26606"/>
          <ac:cxnSpMkLst>
            <pc:docMk/>
            <pc:sldMk cId="1871187399" sldId="315"/>
            <ac:cxnSpMk id="40" creationId="{C49DA8F6-BCC1-4447-B54C-57856834B94B}"/>
          </ac:cxnSpMkLst>
        </pc:cxnChg>
        <pc:cxnChg chg="add del">
          <ac:chgData name="Bryce Daniels" userId="2d8962bf5f0f3ca1" providerId="LiveId" clId="{7F4279D3-FF88-4F2C-B1BB-EBE0D6A9710B}" dt="2023-03-28T15:23:42.333" v="503" actId="26606"/>
          <ac:cxnSpMkLst>
            <pc:docMk/>
            <pc:sldMk cId="1871187399" sldId="315"/>
            <ac:cxnSpMk id="49" creationId="{C49DA8F6-BCC1-4447-B54C-57856834B94B}"/>
          </ac:cxnSpMkLst>
        </pc:cxnChg>
        <pc:cxnChg chg="add del">
          <ac:chgData name="Bryce Daniels" userId="2d8962bf5f0f3ca1" providerId="LiveId" clId="{7F4279D3-FF88-4F2C-B1BB-EBE0D6A9710B}" dt="2023-03-28T15:23:44.018" v="505" actId="26606"/>
          <ac:cxnSpMkLst>
            <pc:docMk/>
            <pc:sldMk cId="1871187399" sldId="315"/>
            <ac:cxnSpMk id="54" creationId="{C49DA8F6-BCC1-4447-B54C-57856834B94B}"/>
          </ac:cxnSpMkLst>
        </pc:cxnChg>
        <pc:cxnChg chg="add del">
          <ac:chgData name="Bryce Daniels" userId="2d8962bf5f0f3ca1" providerId="LiveId" clId="{7F4279D3-FF88-4F2C-B1BB-EBE0D6A9710B}" dt="2023-03-28T15:23:45.032" v="507" actId="26606"/>
          <ac:cxnSpMkLst>
            <pc:docMk/>
            <pc:sldMk cId="1871187399" sldId="315"/>
            <ac:cxnSpMk id="60" creationId="{C49DA8F6-BCC1-4447-B54C-57856834B94B}"/>
          </ac:cxnSpMkLst>
        </pc:cxnChg>
        <pc:cxnChg chg="add del">
          <ac:chgData name="Bryce Daniels" userId="2d8962bf5f0f3ca1" providerId="LiveId" clId="{7F4279D3-FF88-4F2C-B1BB-EBE0D6A9710B}" dt="2023-03-28T15:23:51.240" v="511" actId="26606"/>
          <ac:cxnSpMkLst>
            <pc:docMk/>
            <pc:sldMk cId="1871187399" sldId="315"/>
            <ac:cxnSpMk id="66" creationId="{56020367-4FD5-4596-8E10-C5F095CD8DBF}"/>
          </ac:cxnSpMkLst>
        </pc:cxnChg>
      </pc:sldChg>
      <pc:sldChg chg="addSp delSp modSp new mod ord">
        <pc:chgData name="Bryce Daniels" userId="2d8962bf5f0f3ca1" providerId="LiveId" clId="{7F4279D3-FF88-4F2C-B1BB-EBE0D6A9710B}" dt="2023-04-03T19:13:34.197" v="909"/>
        <pc:sldMkLst>
          <pc:docMk/>
          <pc:sldMk cId="3919997908" sldId="316"/>
        </pc:sldMkLst>
        <pc:spChg chg="mod">
          <ac:chgData name="Bryce Daniels" userId="2d8962bf5f0f3ca1" providerId="LiveId" clId="{7F4279D3-FF88-4F2C-B1BB-EBE0D6A9710B}" dt="2023-03-28T15:37:01.378" v="703" actId="20577"/>
          <ac:spMkLst>
            <pc:docMk/>
            <pc:sldMk cId="3919997908" sldId="316"/>
            <ac:spMk id="2" creationId="{AD0EE972-2522-5616-7252-1BC9FF8B0F12}"/>
          </ac:spMkLst>
        </pc:spChg>
        <pc:spChg chg="del">
          <ac:chgData name="Bryce Daniels" userId="2d8962bf5f0f3ca1" providerId="LiveId" clId="{7F4279D3-FF88-4F2C-B1BB-EBE0D6A9710B}" dt="2023-03-28T15:35:47.492" v="662" actId="22"/>
          <ac:spMkLst>
            <pc:docMk/>
            <pc:sldMk cId="3919997908" sldId="316"/>
            <ac:spMk id="3" creationId="{0A673267-6D34-5385-07BF-503AD33FD61A}"/>
          </ac:spMkLst>
        </pc:spChg>
        <pc:spChg chg="add del mod">
          <ac:chgData name="Bryce Daniels" userId="2d8962bf5f0f3ca1" providerId="LiveId" clId="{7F4279D3-FF88-4F2C-B1BB-EBE0D6A9710B}" dt="2023-03-28T15:36:03.735" v="666" actId="22"/>
          <ac:spMkLst>
            <pc:docMk/>
            <pc:sldMk cId="3919997908" sldId="316"/>
            <ac:spMk id="8" creationId="{BEA61B89-3DDD-AE74-9D08-9869E1FDF7F3}"/>
          </ac:spMkLst>
        </pc:spChg>
        <pc:picChg chg="add del mod ord">
          <ac:chgData name="Bryce Daniels" userId="2d8962bf5f0f3ca1" providerId="LiveId" clId="{7F4279D3-FF88-4F2C-B1BB-EBE0D6A9710B}" dt="2023-03-28T15:35:55.595" v="665" actId="478"/>
          <ac:picMkLst>
            <pc:docMk/>
            <pc:sldMk cId="3919997908" sldId="316"/>
            <ac:picMk id="6" creationId="{0E87553C-9E91-FC29-5E97-D012D2E6D72E}"/>
          </ac:picMkLst>
        </pc:picChg>
        <pc:picChg chg="add mod ord">
          <ac:chgData name="Bryce Daniels" userId="2d8962bf5f0f3ca1" providerId="LiveId" clId="{7F4279D3-FF88-4F2C-B1BB-EBE0D6A9710B}" dt="2023-03-28T15:36:47.221" v="671" actId="1076"/>
          <ac:picMkLst>
            <pc:docMk/>
            <pc:sldMk cId="3919997908" sldId="316"/>
            <ac:picMk id="10" creationId="{8CBA8221-EDBA-0DF5-C5A5-1BD4A88ED740}"/>
          </ac:picMkLst>
        </pc:picChg>
      </pc:sldChg>
      <pc:sldChg chg="modSp new mod">
        <pc:chgData name="Bryce Daniels" userId="2d8962bf5f0f3ca1" providerId="LiveId" clId="{7F4279D3-FF88-4F2C-B1BB-EBE0D6A9710B}" dt="2023-04-03T18:58:21.384" v="907" actId="3626"/>
        <pc:sldMkLst>
          <pc:docMk/>
          <pc:sldMk cId="2439043483" sldId="317"/>
        </pc:sldMkLst>
        <pc:spChg chg="mod">
          <ac:chgData name="Bryce Daniels" userId="2d8962bf5f0f3ca1" providerId="LiveId" clId="{7F4279D3-FF88-4F2C-B1BB-EBE0D6A9710B}" dt="2023-04-03T18:57:57.445" v="891" actId="20577"/>
          <ac:spMkLst>
            <pc:docMk/>
            <pc:sldMk cId="2439043483" sldId="317"/>
            <ac:spMk id="2" creationId="{90117F96-565F-A595-2B83-6A3D731C4AA0}"/>
          </ac:spMkLst>
        </pc:spChg>
        <pc:spChg chg="mod">
          <ac:chgData name="Bryce Daniels" userId="2d8962bf5f0f3ca1" providerId="LiveId" clId="{7F4279D3-FF88-4F2C-B1BB-EBE0D6A9710B}" dt="2023-04-03T18:58:21.384" v="907" actId="3626"/>
          <ac:spMkLst>
            <pc:docMk/>
            <pc:sldMk cId="2439043483" sldId="317"/>
            <ac:spMk id="3" creationId="{07EBDA29-DD41-8A3E-3736-E6B008490A7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711122047244098E-2"/>
          <c:y val="0.1136251775575063"/>
          <c:w val="0.92371468996062989"/>
          <c:h val="0.827265451078650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2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  <c:pt idx="8">
                  <c:v>1.4</c:v>
                </c:pt>
                <c:pt idx="9">
                  <c:v>2.4</c:v>
                </c:pt>
                <c:pt idx="10">
                  <c:v>1.8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2</c:v>
                </c:pt>
                <c:pt idx="4">
                  <c:v>1</c:v>
                </c:pt>
                <c:pt idx="5">
                  <c:v>1.1000000000000001</c:v>
                </c:pt>
                <c:pt idx="6">
                  <c:v>1</c:v>
                </c:pt>
                <c:pt idx="7">
                  <c:v>1</c:v>
                </c:pt>
                <c:pt idx="8">
                  <c:v>1.1000000000000001</c:v>
                </c:pt>
                <c:pt idx="9">
                  <c:v>1.75</c:v>
                </c:pt>
                <c:pt idx="10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90-4639-A667-39B8ABBB2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4980447"/>
        <c:axId val="50976799"/>
      </c:scatterChart>
      <c:valAx>
        <c:axId val="84498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76799"/>
        <c:crosses val="autoZero"/>
        <c:crossBetween val="midCat"/>
      </c:valAx>
      <c:valAx>
        <c:axId val="50976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80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iselab.ucsd.edu/ECE228/Murphy_Machine_Learning.pdf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8759952" cy="2843784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Superconductivity of </a:t>
            </a: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5400" spc="400" dirty="0">
                <a:solidFill>
                  <a:schemeClr val="bg1"/>
                </a:solidFill>
              </a:rPr>
              <a:t>Materials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Bryce Daniels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7F96-565F-A595-2B83-6A3D731C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DA29-DD41-8A3E-3736-E6B00849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Kevin Murphy </a:t>
            </a:r>
            <a:r>
              <a:rPr lang="en-US" dirty="0">
                <a:hlinkClick r:id="rId2"/>
              </a:rPr>
              <a:t>http://noiselab.ucsd.edu/ECE228/Murphy_Machine_Learning.pdf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2EE2E-1157-959D-9386-C5ED7FDA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4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E972-2522-5616-7252-1BC9FF8B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questions on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946B5-1DDB-08FE-402E-66D1625C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BA8221-EDBA-0DF5-C5A5-1BD4A88ED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270" y="1996123"/>
            <a:ext cx="10221460" cy="4054792"/>
          </a:xfrm>
        </p:spPr>
      </p:pic>
    </p:spTree>
    <p:extLst>
      <p:ext uri="{BB962C8B-B14F-4D97-AF65-F5344CB8AC3E}">
        <p14:creationId xmlns:p14="http://schemas.microsoft.com/office/powerpoint/2010/main" val="391999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FCF2D24-CF0E-DD14-2AC3-934A6CCCC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2488510"/>
            <a:ext cx="10675465" cy="3841750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8676862" cy="365125"/>
          </a:xfrm>
        </p:spPr>
        <p:txBody>
          <a:bodyPr/>
          <a:lstStyle/>
          <a:p>
            <a:r>
              <a:rPr lang="en-US" b="0" cap="none" dirty="0"/>
              <a:t>https://www.kaggle.com/datasets/tunguz/superconductivty-data-data-set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501650"/>
            <a:ext cx="4114800" cy="365125"/>
          </a:xfrm>
        </p:spPr>
        <p:txBody>
          <a:bodyPr/>
          <a:lstStyle/>
          <a:p>
            <a:r>
              <a:rPr lang="en-US" dirty="0"/>
              <a:t>Superconductivity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 of Elements v Critical Temperature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60EDFE7-F66C-7B2C-65F3-2CA5F7BAE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1" y="675342"/>
            <a:ext cx="5367130" cy="4897701"/>
          </a:xfrm>
        </p:spPr>
      </p:pic>
      <p:pic>
        <p:nvPicPr>
          <p:cNvPr id="12" name="Picture 11" descr="Chart, line chart">
            <a:extLst>
              <a:ext uri="{FF2B5EF4-FFF2-40B4-BE49-F238E27FC236}">
                <a16:creationId xmlns:a16="http://schemas.microsoft.com/office/drawing/2014/main" id="{1D62D2C6-50EC-17B4-CA23-A55067C2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93" y="675342"/>
            <a:ext cx="6515007" cy="463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Maximal Information Coefficient (MIC)</a:t>
            </a:r>
          </a:p>
        </p:txBody>
      </p:sp>
    </p:spTree>
    <p:extLst>
      <p:ext uri="{BB962C8B-B14F-4D97-AF65-F5344CB8AC3E}">
        <p14:creationId xmlns:p14="http://schemas.microsoft.com/office/powerpoint/2010/main" val="243976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Equations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FA4AA6-75D0-BB4C-8CDD-62F0E0506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09" y="1495196"/>
            <a:ext cx="10646205" cy="92930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F92686-9A71-54F8-29D7-F611459F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10" y="2902471"/>
            <a:ext cx="5934669" cy="1054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666073-FBA0-C53E-6AA8-C35AF4010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55" y="4426767"/>
            <a:ext cx="6094294" cy="1600807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85B1280-07EA-F3E4-D218-88CA65F5B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501494"/>
              </p:ext>
            </p:extLst>
          </p:nvPr>
        </p:nvGraphicFramePr>
        <p:xfrm>
          <a:off x="6856679" y="2592159"/>
          <a:ext cx="5072124" cy="3900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3FF8B5-B3D0-D45F-CF84-90650E72B426}"/>
              </a:ext>
            </a:extLst>
          </p:cNvPr>
          <p:cNvCxnSpPr/>
          <p:nvPr/>
        </p:nvCxnSpPr>
        <p:spPr>
          <a:xfrm>
            <a:off x="7604449" y="2934521"/>
            <a:ext cx="0" cy="33117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BBC72-DA4D-A469-114B-0F849CC4333E}"/>
              </a:ext>
            </a:extLst>
          </p:cNvPr>
          <p:cNvCxnSpPr/>
          <p:nvPr/>
        </p:nvCxnSpPr>
        <p:spPr>
          <a:xfrm>
            <a:off x="9529665" y="2974953"/>
            <a:ext cx="0" cy="33117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0430E2-091D-93EA-9595-6CE2F3B9CF05}"/>
              </a:ext>
            </a:extLst>
          </p:cNvPr>
          <p:cNvCxnSpPr/>
          <p:nvPr/>
        </p:nvCxnSpPr>
        <p:spPr>
          <a:xfrm>
            <a:off x="9943322" y="2902471"/>
            <a:ext cx="0" cy="33117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8A940B-4950-B774-1967-871E50FD67C0}"/>
              </a:ext>
            </a:extLst>
          </p:cNvPr>
          <p:cNvCxnSpPr/>
          <p:nvPr/>
        </p:nvCxnSpPr>
        <p:spPr>
          <a:xfrm>
            <a:off x="11382822" y="2886658"/>
            <a:ext cx="0" cy="33117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3E464A-2F34-9156-689E-851911DCD5BB}"/>
              </a:ext>
            </a:extLst>
          </p:cNvPr>
          <p:cNvCxnSpPr/>
          <p:nvPr/>
        </p:nvCxnSpPr>
        <p:spPr>
          <a:xfrm>
            <a:off x="10304106" y="2902471"/>
            <a:ext cx="0" cy="33117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650D5C-42D3-1A2D-8039-DAF4BCD5A960}"/>
              </a:ext>
            </a:extLst>
          </p:cNvPr>
          <p:cNvCxnSpPr/>
          <p:nvPr/>
        </p:nvCxnSpPr>
        <p:spPr>
          <a:xfrm>
            <a:off x="10624457" y="2902471"/>
            <a:ext cx="0" cy="33117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1ED57E-9D04-5CE5-CE99-8BFAB88F6441}"/>
              </a:ext>
            </a:extLst>
          </p:cNvPr>
          <p:cNvCxnSpPr/>
          <p:nvPr/>
        </p:nvCxnSpPr>
        <p:spPr>
          <a:xfrm>
            <a:off x="11038114" y="2902471"/>
            <a:ext cx="0" cy="33117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72C68B-5C22-D801-4D86-24BAC0B623F5}"/>
              </a:ext>
            </a:extLst>
          </p:cNvPr>
          <p:cNvCxnSpPr/>
          <p:nvPr/>
        </p:nvCxnSpPr>
        <p:spPr>
          <a:xfrm>
            <a:off x="8335347" y="2974952"/>
            <a:ext cx="0" cy="33117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6083D4-C6B0-0372-D46C-6D517EFE5C0C}"/>
              </a:ext>
            </a:extLst>
          </p:cNvPr>
          <p:cNvCxnSpPr/>
          <p:nvPr/>
        </p:nvCxnSpPr>
        <p:spPr>
          <a:xfrm>
            <a:off x="8758334" y="2974953"/>
            <a:ext cx="0" cy="33117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83D832-5C51-88CC-E0A8-5077C12CD918}"/>
              </a:ext>
            </a:extLst>
          </p:cNvPr>
          <p:cNvCxnSpPr/>
          <p:nvPr/>
        </p:nvCxnSpPr>
        <p:spPr>
          <a:xfrm>
            <a:off x="9134669" y="2886657"/>
            <a:ext cx="0" cy="33117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A91172-C976-3AB7-88C1-F29184DC7AB8}"/>
              </a:ext>
            </a:extLst>
          </p:cNvPr>
          <p:cNvCxnSpPr/>
          <p:nvPr/>
        </p:nvCxnSpPr>
        <p:spPr>
          <a:xfrm>
            <a:off x="7977673" y="2902471"/>
            <a:ext cx="0" cy="33117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B06CBC-B5AE-C972-ED72-935F7F7E4057}"/>
              </a:ext>
            </a:extLst>
          </p:cNvPr>
          <p:cNvCxnSpPr>
            <a:cxnSpLocks/>
          </p:cNvCxnSpPr>
          <p:nvPr/>
        </p:nvCxnSpPr>
        <p:spPr>
          <a:xfrm flipH="1">
            <a:off x="7143864" y="5233049"/>
            <a:ext cx="4771602" cy="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224583-4639-273C-9ABA-9B3C96C12E29}"/>
              </a:ext>
            </a:extLst>
          </p:cNvPr>
          <p:cNvCxnSpPr>
            <a:cxnSpLocks/>
          </p:cNvCxnSpPr>
          <p:nvPr/>
        </p:nvCxnSpPr>
        <p:spPr>
          <a:xfrm flipH="1">
            <a:off x="7072912" y="4347224"/>
            <a:ext cx="4771602" cy="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54E700-BA4E-2FF6-7B7C-F93C6BA5C75F}"/>
              </a:ext>
            </a:extLst>
          </p:cNvPr>
          <p:cNvCxnSpPr>
            <a:cxnSpLocks/>
          </p:cNvCxnSpPr>
          <p:nvPr/>
        </p:nvCxnSpPr>
        <p:spPr>
          <a:xfrm flipH="1">
            <a:off x="7157201" y="3442349"/>
            <a:ext cx="4771602" cy="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E4E84-B598-CA0F-87E6-9694B0CD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34" b="9546"/>
          <a:stretch/>
        </p:blipFill>
        <p:spPr>
          <a:xfrm>
            <a:off x="69225" y="1006005"/>
            <a:ext cx="5627866" cy="5590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50A29-0FF5-8959-52B4-11835F641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27"/>
          <a:stretch/>
        </p:blipFill>
        <p:spPr>
          <a:xfrm>
            <a:off x="5805062" y="136525"/>
            <a:ext cx="6386938" cy="66218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EB6324-97CE-142C-9C28-BDC128109DA4}"/>
              </a:ext>
            </a:extLst>
          </p:cNvPr>
          <p:cNvSpPr txBox="1"/>
          <p:nvPr/>
        </p:nvSpPr>
        <p:spPr>
          <a:xfrm>
            <a:off x="513183" y="118075"/>
            <a:ext cx="4739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5694B-4BC1-0D72-B59D-A4F944148A20}"/>
              </a:ext>
            </a:extLst>
          </p:cNvPr>
          <p:cNvSpPr txBox="1"/>
          <p:nvPr/>
        </p:nvSpPr>
        <p:spPr>
          <a:xfrm>
            <a:off x="4125399" y="1078446"/>
            <a:ext cx="175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Georgia Pro" panose="020B0604020202020204" pitchFamily="18" charset="0"/>
              </a:rPr>
              <a:t>Calculating 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D52D4C-F1CA-7F4A-BAD6-2DB6351C923E}"/>
              </a:ext>
            </a:extLst>
          </p:cNvPr>
          <p:cNvSpPr txBox="1"/>
          <p:nvPr/>
        </p:nvSpPr>
        <p:spPr>
          <a:xfrm>
            <a:off x="3972646" y="5275903"/>
            <a:ext cx="175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Georgia Pro" panose="020B0604020202020204" pitchFamily="18" charset="0"/>
              </a:rPr>
              <a:t>Randomizing # of Bins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D194B-DF35-9D8F-88A1-5A4A15A48D65}"/>
              </a:ext>
            </a:extLst>
          </p:cNvPr>
          <p:cNvSpPr txBox="1"/>
          <p:nvPr/>
        </p:nvSpPr>
        <p:spPr>
          <a:xfrm>
            <a:off x="9373123" y="1078446"/>
            <a:ext cx="254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Georgia Pro" panose="020B0604020202020204" pitchFamily="18" charset="0"/>
              </a:rPr>
              <a:t>Generating Array to Calculate I Value from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4F2FF-7B51-C9CF-8C2F-7AAC44FA7550}"/>
              </a:ext>
            </a:extLst>
          </p:cNvPr>
          <p:cNvSpPr txBox="1"/>
          <p:nvPr/>
        </p:nvSpPr>
        <p:spPr>
          <a:xfrm>
            <a:off x="9594741" y="4268514"/>
            <a:ext cx="192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Georgia Pro" panose="020B0604020202020204" pitchFamily="18" charset="0"/>
              </a:rPr>
              <a:t>Calculating MIC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D9A8B-9344-D9E4-62D1-11396F49261B}"/>
              </a:ext>
            </a:extLst>
          </p:cNvPr>
          <p:cNvSpPr txBox="1"/>
          <p:nvPr/>
        </p:nvSpPr>
        <p:spPr>
          <a:xfrm>
            <a:off x="7981893" y="6226679"/>
            <a:ext cx="217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Georgia Pro" panose="020B0604020202020204" pitchFamily="18" charset="0"/>
              </a:rPr>
              <a:t>Tracking Max MIC</a:t>
            </a: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MIC Value = 0.5309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93113-F392-3662-28D1-44C90847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06" y="1690688"/>
            <a:ext cx="7045988" cy="5053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47B57E-D85E-1D0C-FF5A-8080E231204C}"/>
              </a:ext>
            </a:extLst>
          </p:cNvPr>
          <p:cNvSpPr txBox="1"/>
          <p:nvPr/>
        </p:nvSpPr>
        <p:spPr>
          <a:xfrm>
            <a:off x="9316327" y="1827306"/>
            <a:ext cx="270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Deviation of Fusion Heat</a:t>
            </a:r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811D5A-6866-F17B-A5DF-A9DB2D501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96" y="1914413"/>
            <a:ext cx="5881304" cy="421821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Close Behind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8B801-11FA-72C9-ED10-E93E4D106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6788"/>
            <a:ext cx="5881306" cy="4218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107D31-34B8-8ACF-F671-B88233391DD7}"/>
              </a:ext>
            </a:extLst>
          </p:cNvPr>
          <p:cNvSpPr txBox="1"/>
          <p:nvPr/>
        </p:nvSpPr>
        <p:spPr>
          <a:xfrm>
            <a:off x="1058779" y="6064027"/>
            <a:ext cx="45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Weighted Entropy of The Fusion Heat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2B4EC-5BDF-FEB9-6FE3-B3BBE8A4BADD}"/>
              </a:ext>
            </a:extLst>
          </p:cNvPr>
          <p:cNvSpPr txBox="1"/>
          <p:nvPr/>
        </p:nvSpPr>
        <p:spPr>
          <a:xfrm>
            <a:off x="6940083" y="6064027"/>
            <a:ext cx="484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Geometric Mean of # of Valence Electrons</a:t>
            </a:r>
          </a:p>
        </p:txBody>
      </p:sp>
    </p:spTree>
    <p:extLst>
      <p:ext uri="{BB962C8B-B14F-4D97-AF65-F5344CB8AC3E}">
        <p14:creationId xmlns:p14="http://schemas.microsoft.com/office/powerpoint/2010/main" val="18711873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{93AA9074-DBDB-420A-B50E-DD8327514C22}tf89338750_win32</Template>
  <TotalTime>1428</TotalTime>
  <Words>116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 Pro</vt:lpstr>
      <vt:lpstr>Univers</vt:lpstr>
      <vt:lpstr>GradientUnivers</vt:lpstr>
      <vt:lpstr>Superconductivity of  Materials</vt:lpstr>
      <vt:lpstr>Dataset</vt:lpstr>
      <vt:lpstr>Part one</vt:lpstr>
      <vt:lpstr>PowerPoint Presentation</vt:lpstr>
      <vt:lpstr>Part two</vt:lpstr>
      <vt:lpstr>Equations</vt:lpstr>
      <vt:lpstr>PowerPoint Presentation</vt:lpstr>
      <vt:lpstr>Highest MIC Value = 0.5309</vt:lpstr>
      <vt:lpstr>Close Behind </vt:lpstr>
      <vt:lpstr>Resources</vt:lpstr>
      <vt:lpstr>If questions on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Superconductivity of  Materials</dc:title>
  <dc:creator>Bryce Daniels</dc:creator>
  <cp:lastModifiedBy>Bryce Daniels</cp:lastModifiedBy>
  <cp:revision>1</cp:revision>
  <dcterms:created xsi:type="dcterms:W3CDTF">2023-03-27T19:35:19Z</dcterms:created>
  <dcterms:modified xsi:type="dcterms:W3CDTF">2023-04-03T19:13:44Z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