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 varScale="1">
        <p:scale>
          <a:sx n="75" d="100"/>
          <a:sy n="75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DD9E-FCDD-49C8-BF43-EDDF77FBF4F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3FE1-1A88-4E43-BCA7-C1C76210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8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DD9E-FCDD-49C8-BF43-EDDF77FBF4F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3FE1-1A88-4E43-BCA7-C1C76210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7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DD9E-FCDD-49C8-BF43-EDDF77FBF4F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3FE1-1A88-4E43-BCA7-C1C76210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6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DD9E-FCDD-49C8-BF43-EDDF77FBF4F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3FE1-1A88-4E43-BCA7-C1C76210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9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DD9E-FCDD-49C8-BF43-EDDF77FBF4F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3FE1-1A88-4E43-BCA7-C1C76210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6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DD9E-FCDD-49C8-BF43-EDDF77FBF4F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3FE1-1A88-4E43-BCA7-C1C76210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0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DD9E-FCDD-49C8-BF43-EDDF77FBF4F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3FE1-1A88-4E43-BCA7-C1C76210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2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DD9E-FCDD-49C8-BF43-EDDF77FBF4F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3FE1-1A88-4E43-BCA7-C1C76210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7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DD9E-FCDD-49C8-BF43-EDDF77FBF4F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3FE1-1A88-4E43-BCA7-C1C76210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DD9E-FCDD-49C8-BF43-EDDF77FBF4F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3FE1-1A88-4E43-BCA7-C1C76210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4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DD9E-FCDD-49C8-BF43-EDDF77FBF4F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3FE1-1A88-4E43-BCA7-C1C76210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6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DD9E-FCDD-49C8-BF43-EDDF77FBF4F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D3FE1-1A88-4E43-BCA7-C1C76210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7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roup 144">
            <a:extLst>
              <a:ext uri="{FF2B5EF4-FFF2-40B4-BE49-F238E27FC236}">
                <a16:creationId xmlns:a16="http://schemas.microsoft.com/office/drawing/2014/main" id="{3AE7DE59-ED9B-4B21-BC15-3519A3EB955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30501" y="3943748"/>
            <a:ext cx="2238375" cy="2028826"/>
            <a:chOff x="1791" y="2265"/>
            <a:chExt cx="1410" cy="1278"/>
          </a:xfrm>
        </p:grpSpPr>
        <p:sp>
          <p:nvSpPr>
            <p:cNvPr id="618" name="AutoShape 143">
              <a:extLst>
                <a:ext uri="{FF2B5EF4-FFF2-40B4-BE49-F238E27FC236}">
                  <a16:creationId xmlns:a16="http://schemas.microsoft.com/office/drawing/2014/main" id="{1B8FA755-6E61-46FF-8399-41767ADA2B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91" y="2265"/>
              <a:ext cx="1410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Line 145">
              <a:extLst>
                <a:ext uri="{FF2B5EF4-FFF2-40B4-BE49-F238E27FC236}">
                  <a16:creationId xmlns:a16="http://schemas.microsoft.com/office/drawing/2014/main" id="{5E77CA13-4373-4ED3-98A0-836948BA9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" y="3442"/>
              <a:ext cx="114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Line 146">
              <a:extLst>
                <a:ext uri="{FF2B5EF4-FFF2-40B4-BE49-F238E27FC236}">
                  <a16:creationId xmlns:a16="http://schemas.microsoft.com/office/drawing/2014/main" id="{49F20409-465A-40FB-BB0A-44E390DE6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" y="344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Line 148">
              <a:extLst>
                <a:ext uri="{FF2B5EF4-FFF2-40B4-BE49-F238E27FC236}">
                  <a16:creationId xmlns:a16="http://schemas.microsoft.com/office/drawing/2014/main" id="{F87BFA24-B72B-4FDA-8E02-EE4F39CEA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3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" name="Line 149">
              <a:extLst>
                <a:ext uri="{FF2B5EF4-FFF2-40B4-BE49-F238E27FC236}">
                  <a16:creationId xmlns:a16="http://schemas.microsoft.com/office/drawing/2014/main" id="{DE72C56C-2857-4BCE-9D55-C38A4634C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6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Line 150">
              <a:extLst>
                <a:ext uri="{FF2B5EF4-FFF2-40B4-BE49-F238E27FC236}">
                  <a16:creationId xmlns:a16="http://schemas.microsoft.com/office/drawing/2014/main" id="{57A49C90-E1CF-48B7-B520-6D4B0D50F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1" y="344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" name="Line 152">
              <a:extLst>
                <a:ext uri="{FF2B5EF4-FFF2-40B4-BE49-F238E27FC236}">
                  <a16:creationId xmlns:a16="http://schemas.microsoft.com/office/drawing/2014/main" id="{CF2A0E84-E55B-4727-846E-F1054ACDC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4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" name="Line 153">
              <a:extLst>
                <a:ext uri="{FF2B5EF4-FFF2-40B4-BE49-F238E27FC236}">
                  <a16:creationId xmlns:a16="http://schemas.microsoft.com/office/drawing/2014/main" id="{7E4EF006-BCD4-4ECF-8A7E-0A943E5F4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Line 154">
              <a:extLst>
                <a:ext uri="{FF2B5EF4-FFF2-40B4-BE49-F238E27FC236}">
                  <a16:creationId xmlns:a16="http://schemas.microsoft.com/office/drawing/2014/main" id="{70B7CB93-AF2A-4C02-8C75-AA3D8B9D5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3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Line 155">
              <a:extLst>
                <a:ext uri="{FF2B5EF4-FFF2-40B4-BE49-F238E27FC236}">
                  <a16:creationId xmlns:a16="http://schemas.microsoft.com/office/drawing/2014/main" id="{C66D220F-996C-4A93-9460-AC36040D9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" name="Line 156">
              <a:extLst>
                <a:ext uri="{FF2B5EF4-FFF2-40B4-BE49-F238E27FC236}">
                  <a16:creationId xmlns:a16="http://schemas.microsoft.com/office/drawing/2014/main" id="{6890BE99-A2EC-4B8B-AC4E-0E785D344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0" y="344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5" name="Line 158">
              <a:extLst>
                <a:ext uri="{FF2B5EF4-FFF2-40B4-BE49-F238E27FC236}">
                  <a16:creationId xmlns:a16="http://schemas.microsoft.com/office/drawing/2014/main" id="{198D5AF7-EE3A-4872-9686-562C195F7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" name="Line 159">
              <a:extLst>
                <a:ext uri="{FF2B5EF4-FFF2-40B4-BE49-F238E27FC236}">
                  <a16:creationId xmlns:a16="http://schemas.microsoft.com/office/drawing/2014/main" id="{422AFBE0-E227-40AE-AB1B-8192A0F82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5" name="Line 160">
              <a:extLst>
                <a:ext uri="{FF2B5EF4-FFF2-40B4-BE49-F238E27FC236}">
                  <a16:creationId xmlns:a16="http://schemas.microsoft.com/office/drawing/2014/main" id="{143AE955-AB52-44DD-BE15-DEBBD29AC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5" y="344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Line 162">
              <a:extLst>
                <a:ext uri="{FF2B5EF4-FFF2-40B4-BE49-F238E27FC236}">
                  <a16:creationId xmlns:a16="http://schemas.microsoft.com/office/drawing/2014/main" id="{8C57BDBB-B480-4CDB-994D-D83F7D9F8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309"/>
              <a:ext cx="0" cy="111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Line 163">
              <a:extLst>
                <a:ext uri="{FF2B5EF4-FFF2-40B4-BE49-F238E27FC236}">
                  <a16:creationId xmlns:a16="http://schemas.microsoft.com/office/drawing/2014/main" id="{BF0FB00A-AD6B-4225-A093-60E1C6FD5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4" y="341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" name="Line 165">
              <a:extLst>
                <a:ext uri="{FF2B5EF4-FFF2-40B4-BE49-F238E27FC236}">
                  <a16:creationId xmlns:a16="http://schemas.microsoft.com/office/drawing/2014/main" id="{2C424FB2-07DF-45E0-B9FA-87D7D5C091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4" y="341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Line 166">
              <a:extLst>
                <a:ext uri="{FF2B5EF4-FFF2-40B4-BE49-F238E27FC236}">
                  <a16:creationId xmlns:a16="http://schemas.microsoft.com/office/drawing/2014/main" id="{341E9F41-D386-45CA-9C1D-8B1336CED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6" y="334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Line 167">
              <a:extLst>
                <a:ext uri="{FF2B5EF4-FFF2-40B4-BE49-F238E27FC236}">
                  <a16:creationId xmlns:a16="http://schemas.microsoft.com/office/drawing/2014/main" id="{DF1E4948-1900-4A11-9C42-27E0D0499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6" y="3271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2" name="Line 168">
              <a:extLst>
                <a:ext uri="{FF2B5EF4-FFF2-40B4-BE49-F238E27FC236}">
                  <a16:creationId xmlns:a16="http://schemas.microsoft.com/office/drawing/2014/main" id="{12A9E90C-376E-492C-9E64-20A39A1E2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6" y="3197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Line 169">
              <a:extLst>
                <a:ext uri="{FF2B5EF4-FFF2-40B4-BE49-F238E27FC236}">
                  <a16:creationId xmlns:a16="http://schemas.microsoft.com/office/drawing/2014/main" id="{B24EC39E-7910-4FC4-89BA-A923D4A5AE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4" y="3123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Line 171">
              <a:extLst>
                <a:ext uri="{FF2B5EF4-FFF2-40B4-BE49-F238E27FC236}">
                  <a16:creationId xmlns:a16="http://schemas.microsoft.com/office/drawing/2014/main" id="{DB9A2C0E-FBC7-4273-A262-F96833E732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6" y="3049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Line 172">
              <a:extLst>
                <a:ext uri="{FF2B5EF4-FFF2-40B4-BE49-F238E27FC236}">
                  <a16:creationId xmlns:a16="http://schemas.microsoft.com/office/drawing/2014/main" id="{B7C6EB31-2308-4924-9B3E-BD05CD9641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6" y="297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Line 173">
              <a:extLst>
                <a:ext uri="{FF2B5EF4-FFF2-40B4-BE49-F238E27FC236}">
                  <a16:creationId xmlns:a16="http://schemas.microsoft.com/office/drawing/2014/main" id="{4A5F3EB0-B71D-4C05-95FA-0018D3573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6" y="2901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Line 174">
              <a:extLst>
                <a:ext uri="{FF2B5EF4-FFF2-40B4-BE49-F238E27FC236}">
                  <a16:creationId xmlns:a16="http://schemas.microsoft.com/office/drawing/2014/main" id="{0F0BD82C-4C6D-4FAA-B487-220B05ECD8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4" y="2827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Line 176">
              <a:extLst>
                <a:ext uri="{FF2B5EF4-FFF2-40B4-BE49-F238E27FC236}">
                  <a16:creationId xmlns:a16="http://schemas.microsoft.com/office/drawing/2014/main" id="{A3D621CB-CCBF-451E-9FBB-2ABCD4CD3A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6" y="2753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Line 177">
              <a:extLst>
                <a:ext uri="{FF2B5EF4-FFF2-40B4-BE49-F238E27FC236}">
                  <a16:creationId xmlns:a16="http://schemas.microsoft.com/office/drawing/2014/main" id="{73F22172-F529-49B8-AF21-CA856D397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6" y="2679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Line 178">
              <a:extLst>
                <a:ext uri="{FF2B5EF4-FFF2-40B4-BE49-F238E27FC236}">
                  <a16:creationId xmlns:a16="http://schemas.microsoft.com/office/drawing/2014/main" id="{D8CD681B-FD1C-4EB8-8255-90C1674461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6" y="260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Line 179">
              <a:extLst>
                <a:ext uri="{FF2B5EF4-FFF2-40B4-BE49-F238E27FC236}">
                  <a16:creationId xmlns:a16="http://schemas.microsoft.com/office/drawing/2014/main" id="{8C9B914C-D4C2-4306-8379-4E9B6312D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4" y="2531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Line 181">
              <a:extLst>
                <a:ext uri="{FF2B5EF4-FFF2-40B4-BE49-F238E27FC236}">
                  <a16:creationId xmlns:a16="http://schemas.microsoft.com/office/drawing/2014/main" id="{75121F79-15C0-49B7-BB58-F1AD7FD6EC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6" y="2457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Line 182">
              <a:extLst>
                <a:ext uri="{FF2B5EF4-FFF2-40B4-BE49-F238E27FC236}">
                  <a16:creationId xmlns:a16="http://schemas.microsoft.com/office/drawing/2014/main" id="{83F0BC81-B9DB-4851-903C-78A034B93D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6" y="2383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7" name="Line 183">
              <a:extLst>
                <a:ext uri="{FF2B5EF4-FFF2-40B4-BE49-F238E27FC236}">
                  <a16:creationId xmlns:a16="http://schemas.microsoft.com/office/drawing/2014/main" id="{41E149CB-49F8-47B3-8ABB-094324FD32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4" y="230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Rectangle 185">
              <a:extLst>
                <a:ext uri="{FF2B5EF4-FFF2-40B4-BE49-F238E27FC236}">
                  <a16:creationId xmlns:a16="http://schemas.microsoft.com/office/drawing/2014/main" id="{FEB0EF10-6328-4FAF-B1CE-5A5A73B9E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2309"/>
              <a:ext cx="1140" cy="1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S. </a:t>
              </a:r>
              <a:r>
                <a:rPr lang="en-US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baicalensis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stems</a:t>
              </a:r>
            </a:p>
          </p:txBody>
        </p:sp>
        <p:sp>
          <p:nvSpPr>
            <p:cNvPr id="849" name="Freeform 186">
              <a:extLst>
                <a:ext uri="{FF2B5EF4-FFF2-40B4-BE49-F238E27FC236}">
                  <a16:creationId xmlns:a16="http://schemas.microsoft.com/office/drawing/2014/main" id="{86895106-19EA-41DB-941B-43E333ECF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" y="2527"/>
              <a:ext cx="1140" cy="841"/>
            </a:xfrm>
            <a:custGeom>
              <a:avLst/>
              <a:gdLst>
                <a:gd name="T0" fmla="*/ 16 w 1140"/>
                <a:gd name="T1" fmla="*/ 749 h 841"/>
                <a:gd name="T2" fmla="*/ 39 w 1140"/>
                <a:gd name="T3" fmla="*/ 769 h 841"/>
                <a:gd name="T4" fmla="*/ 61 w 1140"/>
                <a:gd name="T5" fmla="*/ 760 h 841"/>
                <a:gd name="T6" fmla="*/ 84 w 1140"/>
                <a:gd name="T7" fmla="*/ 673 h 841"/>
                <a:gd name="T8" fmla="*/ 107 w 1140"/>
                <a:gd name="T9" fmla="*/ 602 h 841"/>
                <a:gd name="T10" fmla="*/ 130 w 1140"/>
                <a:gd name="T11" fmla="*/ 643 h 841"/>
                <a:gd name="T12" fmla="*/ 153 w 1140"/>
                <a:gd name="T13" fmla="*/ 716 h 841"/>
                <a:gd name="T14" fmla="*/ 175 w 1140"/>
                <a:gd name="T15" fmla="*/ 755 h 841"/>
                <a:gd name="T16" fmla="*/ 198 w 1140"/>
                <a:gd name="T17" fmla="*/ 779 h 841"/>
                <a:gd name="T18" fmla="*/ 221 w 1140"/>
                <a:gd name="T19" fmla="*/ 801 h 841"/>
                <a:gd name="T20" fmla="*/ 244 w 1140"/>
                <a:gd name="T21" fmla="*/ 805 h 841"/>
                <a:gd name="T22" fmla="*/ 266 w 1140"/>
                <a:gd name="T23" fmla="*/ 786 h 841"/>
                <a:gd name="T24" fmla="*/ 289 w 1140"/>
                <a:gd name="T25" fmla="*/ 746 h 841"/>
                <a:gd name="T26" fmla="*/ 312 w 1140"/>
                <a:gd name="T27" fmla="*/ 738 h 841"/>
                <a:gd name="T28" fmla="*/ 335 w 1140"/>
                <a:gd name="T29" fmla="*/ 768 h 841"/>
                <a:gd name="T30" fmla="*/ 357 w 1140"/>
                <a:gd name="T31" fmla="*/ 791 h 841"/>
                <a:gd name="T32" fmla="*/ 380 w 1140"/>
                <a:gd name="T33" fmla="*/ 805 h 841"/>
                <a:gd name="T34" fmla="*/ 403 w 1140"/>
                <a:gd name="T35" fmla="*/ 819 h 841"/>
                <a:gd name="T36" fmla="*/ 426 w 1140"/>
                <a:gd name="T37" fmla="*/ 831 h 841"/>
                <a:gd name="T38" fmla="*/ 449 w 1140"/>
                <a:gd name="T39" fmla="*/ 835 h 841"/>
                <a:gd name="T40" fmla="*/ 472 w 1140"/>
                <a:gd name="T41" fmla="*/ 832 h 841"/>
                <a:gd name="T42" fmla="*/ 495 w 1140"/>
                <a:gd name="T43" fmla="*/ 824 h 841"/>
                <a:gd name="T44" fmla="*/ 517 w 1140"/>
                <a:gd name="T45" fmla="*/ 794 h 841"/>
                <a:gd name="T46" fmla="*/ 540 w 1140"/>
                <a:gd name="T47" fmla="*/ 603 h 841"/>
                <a:gd name="T48" fmla="*/ 563 w 1140"/>
                <a:gd name="T49" fmla="*/ 201 h 841"/>
                <a:gd name="T50" fmla="*/ 586 w 1140"/>
                <a:gd name="T51" fmla="*/ 96 h 841"/>
                <a:gd name="T52" fmla="*/ 608 w 1140"/>
                <a:gd name="T53" fmla="*/ 356 h 841"/>
                <a:gd name="T54" fmla="*/ 631 w 1140"/>
                <a:gd name="T55" fmla="*/ 625 h 841"/>
                <a:gd name="T56" fmla="*/ 654 w 1140"/>
                <a:gd name="T57" fmla="*/ 765 h 841"/>
                <a:gd name="T58" fmla="*/ 677 w 1140"/>
                <a:gd name="T59" fmla="*/ 814 h 841"/>
                <a:gd name="T60" fmla="*/ 699 w 1140"/>
                <a:gd name="T61" fmla="*/ 821 h 841"/>
                <a:gd name="T62" fmla="*/ 722 w 1140"/>
                <a:gd name="T63" fmla="*/ 816 h 841"/>
                <a:gd name="T64" fmla="*/ 745 w 1140"/>
                <a:gd name="T65" fmla="*/ 800 h 841"/>
                <a:gd name="T66" fmla="*/ 768 w 1140"/>
                <a:gd name="T67" fmla="*/ 742 h 841"/>
                <a:gd name="T68" fmla="*/ 791 w 1140"/>
                <a:gd name="T69" fmla="*/ 671 h 841"/>
                <a:gd name="T70" fmla="*/ 814 w 1140"/>
                <a:gd name="T71" fmla="*/ 681 h 841"/>
                <a:gd name="T72" fmla="*/ 836 w 1140"/>
                <a:gd name="T73" fmla="*/ 753 h 841"/>
                <a:gd name="T74" fmla="*/ 859 w 1140"/>
                <a:gd name="T75" fmla="*/ 814 h 841"/>
                <a:gd name="T76" fmla="*/ 882 w 1140"/>
                <a:gd name="T77" fmla="*/ 840 h 841"/>
                <a:gd name="T78" fmla="*/ 905 w 1140"/>
                <a:gd name="T79" fmla="*/ 817 h 841"/>
                <a:gd name="T80" fmla="*/ 927 w 1140"/>
                <a:gd name="T81" fmla="*/ 625 h 841"/>
                <a:gd name="T82" fmla="*/ 950 w 1140"/>
                <a:gd name="T83" fmla="*/ 213 h 841"/>
                <a:gd name="T84" fmla="*/ 973 w 1140"/>
                <a:gd name="T85" fmla="*/ 0 h 841"/>
                <a:gd name="T86" fmla="*/ 996 w 1140"/>
                <a:gd name="T87" fmla="*/ 204 h 841"/>
                <a:gd name="T88" fmla="*/ 1018 w 1140"/>
                <a:gd name="T89" fmla="*/ 518 h 841"/>
                <a:gd name="T90" fmla="*/ 1041 w 1140"/>
                <a:gd name="T91" fmla="*/ 699 h 841"/>
                <a:gd name="T92" fmla="*/ 1064 w 1140"/>
                <a:gd name="T93" fmla="*/ 698 h 841"/>
                <a:gd name="T94" fmla="*/ 1087 w 1140"/>
                <a:gd name="T95" fmla="*/ 566 h 841"/>
                <a:gd name="T96" fmla="*/ 1110 w 1140"/>
                <a:gd name="T97" fmla="*/ 504 h 841"/>
                <a:gd name="T98" fmla="*/ 1133 w 1140"/>
                <a:gd name="T99" fmla="*/ 593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0" h="841">
                  <a:moveTo>
                    <a:pt x="0" y="738"/>
                  </a:moveTo>
                  <a:lnTo>
                    <a:pt x="8" y="743"/>
                  </a:lnTo>
                  <a:lnTo>
                    <a:pt x="16" y="749"/>
                  </a:lnTo>
                  <a:lnTo>
                    <a:pt x="23" y="756"/>
                  </a:lnTo>
                  <a:lnTo>
                    <a:pt x="31" y="762"/>
                  </a:lnTo>
                  <a:lnTo>
                    <a:pt x="39" y="769"/>
                  </a:lnTo>
                  <a:lnTo>
                    <a:pt x="46" y="772"/>
                  </a:lnTo>
                  <a:lnTo>
                    <a:pt x="54" y="770"/>
                  </a:lnTo>
                  <a:lnTo>
                    <a:pt x="61" y="760"/>
                  </a:lnTo>
                  <a:lnTo>
                    <a:pt x="69" y="740"/>
                  </a:lnTo>
                  <a:lnTo>
                    <a:pt x="77" y="709"/>
                  </a:lnTo>
                  <a:lnTo>
                    <a:pt x="84" y="673"/>
                  </a:lnTo>
                  <a:lnTo>
                    <a:pt x="92" y="639"/>
                  </a:lnTo>
                  <a:lnTo>
                    <a:pt x="100" y="613"/>
                  </a:lnTo>
                  <a:lnTo>
                    <a:pt x="107" y="602"/>
                  </a:lnTo>
                  <a:lnTo>
                    <a:pt x="115" y="605"/>
                  </a:lnTo>
                  <a:lnTo>
                    <a:pt x="122" y="620"/>
                  </a:lnTo>
                  <a:lnTo>
                    <a:pt x="130" y="643"/>
                  </a:lnTo>
                  <a:lnTo>
                    <a:pt x="138" y="669"/>
                  </a:lnTo>
                  <a:lnTo>
                    <a:pt x="145" y="694"/>
                  </a:lnTo>
                  <a:lnTo>
                    <a:pt x="153" y="716"/>
                  </a:lnTo>
                  <a:lnTo>
                    <a:pt x="160" y="733"/>
                  </a:lnTo>
                  <a:lnTo>
                    <a:pt x="168" y="746"/>
                  </a:lnTo>
                  <a:lnTo>
                    <a:pt x="175" y="755"/>
                  </a:lnTo>
                  <a:lnTo>
                    <a:pt x="183" y="764"/>
                  </a:lnTo>
                  <a:lnTo>
                    <a:pt x="191" y="771"/>
                  </a:lnTo>
                  <a:lnTo>
                    <a:pt x="198" y="779"/>
                  </a:lnTo>
                  <a:lnTo>
                    <a:pt x="206" y="787"/>
                  </a:lnTo>
                  <a:lnTo>
                    <a:pt x="213" y="795"/>
                  </a:lnTo>
                  <a:lnTo>
                    <a:pt x="221" y="801"/>
                  </a:lnTo>
                  <a:lnTo>
                    <a:pt x="229" y="805"/>
                  </a:lnTo>
                  <a:lnTo>
                    <a:pt x="236" y="806"/>
                  </a:lnTo>
                  <a:lnTo>
                    <a:pt x="244" y="805"/>
                  </a:lnTo>
                  <a:lnTo>
                    <a:pt x="251" y="802"/>
                  </a:lnTo>
                  <a:lnTo>
                    <a:pt x="259" y="795"/>
                  </a:lnTo>
                  <a:lnTo>
                    <a:pt x="266" y="786"/>
                  </a:lnTo>
                  <a:lnTo>
                    <a:pt x="274" y="773"/>
                  </a:lnTo>
                  <a:lnTo>
                    <a:pt x="282" y="759"/>
                  </a:lnTo>
                  <a:lnTo>
                    <a:pt x="289" y="746"/>
                  </a:lnTo>
                  <a:lnTo>
                    <a:pt x="297" y="737"/>
                  </a:lnTo>
                  <a:lnTo>
                    <a:pt x="304" y="734"/>
                  </a:lnTo>
                  <a:lnTo>
                    <a:pt x="312" y="738"/>
                  </a:lnTo>
                  <a:lnTo>
                    <a:pt x="320" y="746"/>
                  </a:lnTo>
                  <a:lnTo>
                    <a:pt x="327" y="757"/>
                  </a:lnTo>
                  <a:lnTo>
                    <a:pt x="335" y="768"/>
                  </a:lnTo>
                  <a:lnTo>
                    <a:pt x="342" y="778"/>
                  </a:lnTo>
                  <a:lnTo>
                    <a:pt x="350" y="785"/>
                  </a:lnTo>
                  <a:lnTo>
                    <a:pt x="357" y="791"/>
                  </a:lnTo>
                  <a:lnTo>
                    <a:pt x="365" y="796"/>
                  </a:lnTo>
                  <a:lnTo>
                    <a:pt x="373" y="800"/>
                  </a:lnTo>
                  <a:lnTo>
                    <a:pt x="380" y="805"/>
                  </a:lnTo>
                  <a:lnTo>
                    <a:pt x="388" y="809"/>
                  </a:lnTo>
                  <a:lnTo>
                    <a:pt x="396" y="814"/>
                  </a:lnTo>
                  <a:lnTo>
                    <a:pt x="403" y="819"/>
                  </a:lnTo>
                  <a:lnTo>
                    <a:pt x="411" y="823"/>
                  </a:lnTo>
                  <a:lnTo>
                    <a:pt x="419" y="828"/>
                  </a:lnTo>
                  <a:lnTo>
                    <a:pt x="426" y="831"/>
                  </a:lnTo>
                  <a:lnTo>
                    <a:pt x="434" y="833"/>
                  </a:lnTo>
                  <a:lnTo>
                    <a:pt x="441" y="834"/>
                  </a:lnTo>
                  <a:lnTo>
                    <a:pt x="449" y="835"/>
                  </a:lnTo>
                  <a:lnTo>
                    <a:pt x="457" y="834"/>
                  </a:lnTo>
                  <a:lnTo>
                    <a:pt x="464" y="833"/>
                  </a:lnTo>
                  <a:lnTo>
                    <a:pt x="472" y="832"/>
                  </a:lnTo>
                  <a:lnTo>
                    <a:pt x="479" y="830"/>
                  </a:lnTo>
                  <a:lnTo>
                    <a:pt x="487" y="827"/>
                  </a:lnTo>
                  <a:lnTo>
                    <a:pt x="495" y="824"/>
                  </a:lnTo>
                  <a:lnTo>
                    <a:pt x="502" y="819"/>
                  </a:lnTo>
                  <a:lnTo>
                    <a:pt x="510" y="811"/>
                  </a:lnTo>
                  <a:lnTo>
                    <a:pt x="517" y="794"/>
                  </a:lnTo>
                  <a:lnTo>
                    <a:pt x="525" y="761"/>
                  </a:lnTo>
                  <a:lnTo>
                    <a:pt x="532" y="700"/>
                  </a:lnTo>
                  <a:lnTo>
                    <a:pt x="540" y="603"/>
                  </a:lnTo>
                  <a:lnTo>
                    <a:pt x="548" y="474"/>
                  </a:lnTo>
                  <a:lnTo>
                    <a:pt x="555" y="331"/>
                  </a:lnTo>
                  <a:lnTo>
                    <a:pt x="563" y="201"/>
                  </a:lnTo>
                  <a:lnTo>
                    <a:pt x="570" y="112"/>
                  </a:lnTo>
                  <a:lnTo>
                    <a:pt x="578" y="76"/>
                  </a:lnTo>
                  <a:lnTo>
                    <a:pt x="586" y="96"/>
                  </a:lnTo>
                  <a:lnTo>
                    <a:pt x="593" y="160"/>
                  </a:lnTo>
                  <a:lnTo>
                    <a:pt x="601" y="252"/>
                  </a:lnTo>
                  <a:lnTo>
                    <a:pt x="608" y="356"/>
                  </a:lnTo>
                  <a:lnTo>
                    <a:pt x="616" y="458"/>
                  </a:lnTo>
                  <a:lnTo>
                    <a:pt x="623" y="549"/>
                  </a:lnTo>
                  <a:lnTo>
                    <a:pt x="631" y="625"/>
                  </a:lnTo>
                  <a:lnTo>
                    <a:pt x="639" y="686"/>
                  </a:lnTo>
                  <a:lnTo>
                    <a:pt x="646" y="732"/>
                  </a:lnTo>
                  <a:lnTo>
                    <a:pt x="654" y="765"/>
                  </a:lnTo>
                  <a:lnTo>
                    <a:pt x="661" y="788"/>
                  </a:lnTo>
                  <a:lnTo>
                    <a:pt x="669" y="804"/>
                  </a:lnTo>
                  <a:lnTo>
                    <a:pt x="677" y="814"/>
                  </a:lnTo>
                  <a:lnTo>
                    <a:pt x="684" y="820"/>
                  </a:lnTo>
                  <a:lnTo>
                    <a:pt x="692" y="822"/>
                  </a:lnTo>
                  <a:lnTo>
                    <a:pt x="699" y="821"/>
                  </a:lnTo>
                  <a:lnTo>
                    <a:pt x="707" y="820"/>
                  </a:lnTo>
                  <a:lnTo>
                    <a:pt x="715" y="818"/>
                  </a:lnTo>
                  <a:lnTo>
                    <a:pt x="722" y="816"/>
                  </a:lnTo>
                  <a:lnTo>
                    <a:pt x="730" y="813"/>
                  </a:lnTo>
                  <a:lnTo>
                    <a:pt x="737" y="808"/>
                  </a:lnTo>
                  <a:lnTo>
                    <a:pt x="745" y="800"/>
                  </a:lnTo>
                  <a:lnTo>
                    <a:pt x="753" y="787"/>
                  </a:lnTo>
                  <a:lnTo>
                    <a:pt x="760" y="767"/>
                  </a:lnTo>
                  <a:lnTo>
                    <a:pt x="768" y="742"/>
                  </a:lnTo>
                  <a:lnTo>
                    <a:pt x="776" y="715"/>
                  </a:lnTo>
                  <a:lnTo>
                    <a:pt x="783" y="689"/>
                  </a:lnTo>
                  <a:lnTo>
                    <a:pt x="791" y="671"/>
                  </a:lnTo>
                  <a:lnTo>
                    <a:pt x="798" y="664"/>
                  </a:lnTo>
                  <a:lnTo>
                    <a:pt x="806" y="667"/>
                  </a:lnTo>
                  <a:lnTo>
                    <a:pt x="814" y="681"/>
                  </a:lnTo>
                  <a:lnTo>
                    <a:pt x="821" y="703"/>
                  </a:lnTo>
                  <a:lnTo>
                    <a:pt x="829" y="727"/>
                  </a:lnTo>
                  <a:lnTo>
                    <a:pt x="836" y="753"/>
                  </a:lnTo>
                  <a:lnTo>
                    <a:pt x="844" y="776"/>
                  </a:lnTo>
                  <a:lnTo>
                    <a:pt x="852" y="797"/>
                  </a:lnTo>
                  <a:lnTo>
                    <a:pt x="859" y="814"/>
                  </a:lnTo>
                  <a:lnTo>
                    <a:pt x="867" y="826"/>
                  </a:lnTo>
                  <a:lnTo>
                    <a:pt x="874" y="835"/>
                  </a:lnTo>
                  <a:lnTo>
                    <a:pt x="882" y="840"/>
                  </a:lnTo>
                  <a:lnTo>
                    <a:pt x="889" y="841"/>
                  </a:lnTo>
                  <a:lnTo>
                    <a:pt x="897" y="834"/>
                  </a:lnTo>
                  <a:lnTo>
                    <a:pt x="905" y="817"/>
                  </a:lnTo>
                  <a:lnTo>
                    <a:pt x="912" y="781"/>
                  </a:lnTo>
                  <a:lnTo>
                    <a:pt x="920" y="719"/>
                  </a:lnTo>
                  <a:lnTo>
                    <a:pt x="927" y="625"/>
                  </a:lnTo>
                  <a:lnTo>
                    <a:pt x="935" y="500"/>
                  </a:lnTo>
                  <a:lnTo>
                    <a:pt x="943" y="356"/>
                  </a:lnTo>
                  <a:lnTo>
                    <a:pt x="950" y="213"/>
                  </a:lnTo>
                  <a:lnTo>
                    <a:pt x="958" y="94"/>
                  </a:lnTo>
                  <a:lnTo>
                    <a:pt x="965" y="20"/>
                  </a:lnTo>
                  <a:lnTo>
                    <a:pt x="973" y="0"/>
                  </a:lnTo>
                  <a:lnTo>
                    <a:pt x="980" y="32"/>
                  </a:lnTo>
                  <a:lnTo>
                    <a:pt x="988" y="105"/>
                  </a:lnTo>
                  <a:lnTo>
                    <a:pt x="996" y="204"/>
                  </a:lnTo>
                  <a:lnTo>
                    <a:pt x="1003" y="314"/>
                  </a:lnTo>
                  <a:lnTo>
                    <a:pt x="1011" y="422"/>
                  </a:lnTo>
                  <a:lnTo>
                    <a:pt x="1018" y="518"/>
                  </a:lnTo>
                  <a:lnTo>
                    <a:pt x="1026" y="597"/>
                  </a:lnTo>
                  <a:lnTo>
                    <a:pt x="1034" y="658"/>
                  </a:lnTo>
                  <a:lnTo>
                    <a:pt x="1041" y="699"/>
                  </a:lnTo>
                  <a:lnTo>
                    <a:pt x="1049" y="720"/>
                  </a:lnTo>
                  <a:lnTo>
                    <a:pt x="1056" y="719"/>
                  </a:lnTo>
                  <a:lnTo>
                    <a:pt x="1064" y="698"/>
                  </a:lnTo>
                  <a:lnTo>
                    <a:pt x="1072" y="661"/>
                  </a:lnTo>
                  <a:lnTo>
                    <a:pt x="1079" y="614"/>
                  </a:lnTo>
                  <a:lnTo>
                    <a:pt x="1087" y="566"/>
                  </a:lnTo>
                  <a:lnTo>
                    <a:pt x="1094" y="527"/>
                  </a:lnTo>
                  <a:lnTo>
                    <a:pt x="1102" y="506"/>
                  </a:lnTo>
                  <a:lnTo>
                    <a:pt x="1110" y="504"/>
                  </a:lnTo>
                  <a:lnTo>
                    <a:pt x="1117" y="521"/>
                  </a:lnTo>
                  <a:lnTo>
                    <a:pt x="1125" y="553"/>
                  </a:lnTo>
                  <a:lnTo>
                    <a:pt x="1133" y="593"/>
                  </a:lnTo>
                  <a:lnTo>
                    <a:pt x="1140" y="637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Line 187">
              <a:extLst>
                <a:ext uri="{FF2B5EF4-FFF2-40B4-BE49-F238E27FC236}">
                  <a16:creationId xmlns:a16="http://schemas.microsoft.com/office/drawing/2014/main" id="{6751F758-4512-4EC1-9758-EDA44BD0B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3333"/>
              <a:ext cx="49" cy="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1" name="Line 188">
              <a:extLst>
                <a:ext uri="{FF2B5EF4-FFF2-40B4-BE49-F238E27FC236}">
                  <a16:creationId xmlns:a16="http://schemas.microsoft.com/office/drawing/2014/main" id="{62854F25-7A0A-48BE-A06B-0C988E153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3" y="3339"/>
              <a:ext cx="188" cy="1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2" name="Line 189">
              <a:extLst>
                <a:ext uri="{FF2B5EF4-FFF2-40B4-BE49-F238E27FC236}">
                  <a16:creationId xmlns:a16="http://schemas.microsoft.com/office/drawing/2014/main" id="{3519EAF4-AFEB-49D0-B69A-EBD7C775D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3350"/>
              <a:ext cx="209" cy="1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Line 190">
              <a:extLst>
                <a:ext uri="{FF2B5EF4-FFF2-40B4-BE49-F238E27FC236}">
                  <a16:creationId xmlns:a16="http://schemas.microsoft.com/office/drawing/2014/main" id="{1FCCC321-C697-4FB3-943D-CFB831A4C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2" y="3362"/>
              <a:ext cx="247" cy="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Line 191">
              <a:extLst>
                <a:ext uri="{FF2B5EF4-FFF2-40B4-BE49-F238E27FC236}">
                  <a16:creationId xmlns:a16="http://schemas.microsoft.com/office/drawing/2014/main" id="{324EB951-D02A-4C55-8D65-BC4D014FB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9" y="3368"/>
              <a:ext cx="193" cy="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Line 192">
              <a:extLst>
                <a:ext uri="{FF2B5EF4-FFF2-40B4-BE49-F238E27FC236}">
                  <a16:creationId xmlns:a16="http://schemas.microsoft.com/office/drawing/2014/main" id="{79DDA2F1-E618-4EF4-88AA-3D97168B6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" y="3373"/>
              <a:ext cx="166" cy="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Line 193">
              <a:extLst>
                <a:ext uri="{FF2B5EF4-FFF2-40B4-BE49-F238E27FC236}">
                  <a16:creationId xmlns:a16="http://schemas.microsoft.com/office/drawing/2014/main" id="{62104416-2F36-4240-8B47-66B649BA7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3377"/>
              <a:ext cx="8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Line 194">
              <a:extLst>
                <a:ext uri="{FF2B5EF4-FFF2-40B4-BE49-F238E27FC236}">
                  <a16:creationId xmlns:a16="http://schemas.microsoft.com/office/drawing/2014/main" id="{EC6C0E5F-9AAC-43A3-A79B-612DE0FB0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3" y="3299"/>
              <a:ext cx="0" cy="40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Line 195">
              <a:extLst>
                <a:ext uri="{FF2B5EF4-FFF2-40B4-BE49-F238E27FC236}">
                  <a16:creationId xmlns:a16="http://schemas.microsoft.com/office/drawing/2014/main" id="{DA2CD8D6-3169-447E-9A42-6E10CA59F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3" y="3299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Line 196">
              <a:extLst>
                <a:ext uri="{FF2B5EF4-FFF2-40B4-BE49-F238E27FC236}">
                  <a16:creationId xmlns:a16="http://schemas.microsoft.com/office/drawing/2014/main" id="{E49ECA71-FB6F-4029-8948-A624A7604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8" y="3218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Line 197">
              <a:extLst>
                <a:ext uri="{FF2B5EF4-FFF2-40B4-BE49-F238E27FC236}">
                  <a16:creationId xmlns:a16="http://schemas.microsoft.com/office/drawing/2014/main" id="{2D95C49D-396E-4E0B-B220-8724E6A7E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3" y="3299"/>
              <a:ext cx="0" cy="40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Line 198">
              <a:extLst>
                <a:ext uri="{FF2B5EF4-FFF2-40B4-BE49-F238E27FC236}">
                  <a16:creationId xmlns:a16="http://schemas.microsoft.com/office/drawing/2014/main" id="{903BAB6F-A103-44B6-95AB-0517C996B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3333"/>
              <a:ext cx="0" cy="17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2" name="Line 199">
              <a:extLst>
                <a:ext uri="{FF2B5EF4-FFF2-40B4-BE49-F238E27FC236}">
                  <a16:creationId xmlns:a16="http://schemas.microsoft.com/office/drawing/2014/main" id="{B77B79E6-F9BE-40ED-ABA4-AE7BC3565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3" y="3253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3" name="Line 200">
              <a:extLst>
                <a:ext uri="{FF2B5EF4-FFF2-40B4-BE49-F238E27FC236}">
                  <a16:creationId xmlns:a16="http://schemas.microsoft.com/office/drawing/2014/main" id="{A6F2878F-2BE6-42B6-80D3-70D7C4B6F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3333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4" name="Line 201">
              <a:extLst>
                <a:ext uri="{FF2B5EF4-FFF2-40B4-BE49-F238E27FC236}">
                  <a16:creationId xmlns:a16="http://schemas.microsoft.com/office/drawing/2014/main" id="{2E54713A-7024-4661-B09D-F411B7089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4" y="3083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5" name="Line 202">
              <a:extLst>
                <a:ext uri="{FF2B5EF4-FFF2-40B4-BE49-F238E27FC236}">
                  <a16:creationId xmlns:a16="http://schemas.microsoft.com/office/drawing/2014/main" id="{C2EA3A6E-898C-44B7-AE0C-6C0027D2E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3333"/>
              <a:ext cx="0" cy="17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6" name="Line 203">
              <a:extLst>
                <a:ext uri="{FF2B5EF4-FFF2-40B4-BE49-F238E27FC236}">
                  <a16:creationId xmlns:a16="http://schemas.microsoft.com/office/drawing/2014/main" id="{688A9635-EE8E-4E75-973A-0B8067FAB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3288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7" name="Line 204">
              <a:extLst>
                <a:ext uri="{FF2B5EF4-FFF2-40B4-BE49-F238E27FC236}">
                  <a16:creationId xmlns:a16="http://schemas.microsoft.com/office/drawing/2014/main" id="{DFA81376-5921-4C89-9A6F-50561681A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" y="3362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8" name="Line 205">
              <a:extLst>
                <a:ext uri="{FF2B5EF4-FFF2-40B4-BE49-F238E27FC236}">
                  <a16:creationId xmlns:a16="http://schemas.microsoft.com/office/drawing/2014/main" id="{D7BE4B08-8F14-4168-AFBB-3E293D9A1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9" y="3216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9" name="Freeform 209">
              <a:extLst>
                <a:ext uri="{FF2B5EF4-FFF2-40B4-BE49-F238E27FC236}">
                  <a16:creationId xmlns:a16="http://schemas.microsoft.com/office/drawing/2014/main" id="{907E89A6-F49F-4422-ADE1-3861BC3B4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" y="2603"/>
              <a:ext cx="247" cy="765"/>
            </a:xfrm>
            <a:custGeom>
              <a:avLst/>
              <a:gdLst>
                <a:gd name="T0" fmla="*/ 2 w 247"/>
                <a:gd name="T1" fmla="*/ 759 h 765"/>
                <a:gd name="T2" fmla="*/ 8 w 247"/>
                <a:gd name="T3" fmla="*/ 759 h 765"/>
                <a:gd name="T4" fmla="*/ 13 w 247"/>
                <a:gd name="T5" fmla="*/ 758 h 765"/>
                <a:gd name="T6" fmla="*/ 19 w 247"/>
                <a:gd name="T7" fmla="*/ 757 h 765"/>
                <a:gd name="T8" fmla="*/ 25 w 247"/>
                <a:gd name="T9" fmla="*/ 756 h 765"/>
                <a:gd name="T10" fmla="*/ 30 w 247"/>
                <a:gd name="T11" fmla="*/ 755 h 765"/>
                <a:gd name="T12" fmla="*/ 36 w 247"/>
                <a:gd name="T13" fmla="*/ 753 h 765"/>
                <a:gd name="T14" fmla="*/ 42 w 247"/>
                <a:gd name="T15" fmla="*/ 751 h 765"/>
                <a:gd name="T16" fmla="*/ 48 w 247"/>
                <a:gd name="T17" fmla="*/ 748 h 765"/>
                <a:gd name="T18" fmla="*/ 53 w 247"/>
                <a:gd name="T19" fmla="*/ 745 h 765"/>
                <a:gd name="T20" fmla="*/ 59 w 247"/>
                <a:gd name="T21" fmla="*/ 739 h 765"/>
                <a:gd name="T22" fmla="*/ 65 w 247"/>
                <a:gd name="T23" fmla="*/ 732 h 765"/>
                <a:gd name="T24" fmla="*/ 70 w 247"/>
                <a:gd name="T25" fmla="*/ 718 h 765"/>
                <a:gd name="T26" fmla="*/ 76 w 247"/>
                <a:gd name="T27" fmla="*/ 696 h 765"/>
                <a:gd name="T28" fmla="*/ 81 w 247"/>
                <a:gd name="T29" fmla="*/ 659 h 765"/>
                <a:gd name="T30" fmla="*/ 87 w 247"/>
                <a:gd name="T31" fmla="*/ 603 h 765"/>
                <a:gd name="T32" fmla="*/ 93 w 247"/>
                <a:gd name="T33" fmla="*/ 527 h 765"/>
                <a:gd name="T34" fmla="*/ 99 w 247"/>
                <a:gd name="T35" fmla="*/ 432 h 765"/>
                <a:gd name="T36" fmla="*/ 104 w 247"/>
                <a:gd name="T37" fmla="*/ 327 h 765"/>
                <a:gd name="T38" fmla="*/ 110 w 247"/>
                <a:gd name="T39" fmla="*/ 220 h 765"/>
                <a:gd name="T40" fmla="*/ 116 w 247"/>
                <a:gd name="T41" fmla="*/ 125 h 765"/>
                <a:gd name="T42" fmla="*/ 121 w 247"/>
                <a:gd name="T43" fmla="*/ 53 h 765"/>
                <a:gd name="T44" fmla="*/ 127 w 247"/>
                <a:gd name="T45" fmla="*/ 11 h 765"/>
                <a:gd name="T46" fmla="*/ 133 w 247"/>
                <a:gd name="T47" fmla="*/ 0 h 765"/>
                <a:gd name="T48" fmla="*/ 139 w 247"/>
                <a:gd name="T49" fmla="*/ 20 h 765"/>
                <a:gd name="T50" fmla="*/ 144 w 247"/>
                <a:gd name="T51" fmla="*/ 65 h 765"/>
                <a:gd name="T52" fmla="*/ 150 w 247"/>
                <a:gd name="T53" fmla="*/ 128 h 765"/>
                <a:gd name="T54" fmla="*/ 156 w 247"/>
                <a:gd name="T55" fmla="*/ 202 h 765"/>
                <a:gd name="T56" fmla="*/ 161 w 247"/>
                <a:gd name="T57" fmla="*/ 280 h 765"/>
                <a:gd name="T58" fmla="*/ 167 w 247"/>
                <a:gd name="T59" fmla="*/ 357 h 765"/>
                <a:gd name="T60" fmla="*/ 173 w 247"/>
                <a:gd name="T61" fmla="*/ 429 h 765"/>
                <a:gd name="T62" fmla="*/ 178 w 247"/>
                <a:gd name="T63" fmla="*/ 493 h 765"/>
                <a:gd name="T64" fmla="*/ 184 w 247"/>
                <a:gd name="T65" fmla="*/ 549 h 765"/>
                <a:gd name="T66" fmla="*/ 190 w 247"/>
                <a:gd name="T67" fmla="*/ 596 h 765"/>
                <a:gd name="T68" fmla="*/ 196 w 247"/>
                <a:gd name="T69" fmla="*/ 635 h 765"/>
                <a:gd name="T70" fmla="*/ 201 w 247"/>
                <a:gd name="T71" fmla="*/ 665 h 765"/>
                <a:gd name="T72" fmla="*/ 207 w 247"/>
                <a:gd name="T73" fmla="*/ 689 h 765"/>
                <a:gd name="T74" fmla="*/ 213 w 247"/>
                <a:gd name="T75" fmla="*/ 707 h 765"/>
                <a:gd name="T76" fmla="*/ 218 w 247"/>
                <a:gd name="T77" fmla="*/ 721 h 765"/>
                <a:gd name="T78" fmla="*/ 224 w 247"/>
                <a:gd name="T79" fmla="*/ 731 h 765"/>
                <a:gd name="T80" fmla="*/ 230 w 247"/>
                <a:gd name="T81" fmla="*/ 738 h 765"/>
                <a:gd name="T82" fmla="*/ 235 w 247"/>
                <a:gd name="T83" fmla="*/ 743 h 765"/>
                <a:gd name="T84" fmla="*/ 241 w 247"/>
                <a:gd name="T85" fmla="*/ 745 h 765"/>
                <a:gd name="T86" fmla="*/ 247 w 247"/>
                <a:gd name="T87" fmla="*/ 746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7" h="765">
                  <a:moveTo>
                    <a:pt x="0" y="759"/>
                  </a:moveTo>
                  <a:lnTo>
                    <a:pt x="0" y="759"/>
                  </a:lnTo>
                  <a:lnTo>
                    <a:pt x="2" y="759"/>
                  </a:lnTo>
                  <a:lnTo>
                    <a:pt x="4" y="759"/>
                  </a:lnTo>
                  <a:lnTo>
                    <a:pt x="6" y="759"/>
                  </a:lnTo>
                  <a:lnTo>
                    <a:pt x="8" y="759"/>
                  </a:lnTo>
                  <a:lnTo>
                    <a:pt x="10" y="758"/>
                  </a:lnTo>
                  <a:lnTo>
                    <a:pt x="11" y="758"/>
                  </a:lnTo>
                  <a:lnTo>
                    <a:pt x="13" y="758"/>
                  </a:lnTo>
                  <a:lnTo>
                    <a:pt x="15" y="758"/>
                  </a:lnTo>
                  <a:lnTo>
                    <a:pt x="17" y="757"/>
                  </a:lnTo>
                  <a:lnTo>
                    <a:pt x="19" y="757"/>
                  </a:lnTo>
                  <a:lnTo>
                    <a:pt x="21" y="757"/>
                  </a:lnTo>
                  <a:lnTo>
                    <a:pt x="23" y="757"/>
                  </a:lnTo>
                  <a:lnTo>
                    <a:pt x="25" y="756"/>
                  </a:lnTo>
                  <a:lnTo>
                    <a:pt x="26" y="756"/>
                  </a:lnTo>
                  <a:lnTo>
                    <a:pt x="28" y="755"/>
                  </a:lnTo>
                  <a:lnTo>
                    <a:pt x="30" y="755"/>
                  </a:lnTo>
                  <a:lnTo>
                    <a:pt x="32" y="754"/>
                  </a:lnTo>
                  <a:lnTo>
                    <a:pt x="34" y="754"/>
                  </a:lnTo>
                  <a:lnTo>
                    <a:pt x="36" y="753"/>
                  </a:lnTo>
                  <a:lnTo>
                    <a:pt x="38" y="752"/>
                  </a:lnTo>
                  <a:lnTo>
                    <a:pt x="40" y="751"/>
                  </a:lnTo>
                  <a:lnTo>
                    <a:pt x="42" y="751"/>
                  </a:lnTo>
                  <a:lnTo>
                    <a:pt x="43" y="750"/>
                  </a:lnTo>
                  <a:lnTo>
                    <a:pt x="45" y="749"/>
                  </a:lnTo>
                  <a:lnTo>
                    <a:pt x="48" y="748"/>
                  </a:lnTo>
                  <a:lnTo>
                    <a:pt x="49" y="747"/>
                  </a:lnTo>
                  <a:lnTo>
                    <a:pt x="51" y="746"/>
                  </a:lnTo>
                  <a:lnTo>
                    <a:pt x="53" y="745"/>
                  </a:lnTo>
                  <a:lnTo>
                    <a:pt x="55" y="743"/>
                  </a:lnTo>
                  <a:lnTo>
                    <a:pt x="57" y="742"/>
                  </a:lnTo>
                  <a:lnTo>
                    <a:pt x="59" y="739"/>
                  </a:lnTo>
                  <a:lnTo>
                    <a:pt x="61" y="737"/>
                  </a:lnTo>
                  <a:lnTo>
                    <a:pt x="63" y="735"/>
                  </a:lnTo>
                  <a:lnTo>
                    <a:pt x="65" y="732"/>
                  </a:lnTo>
                  <a:lnTo>
                    <a:pt x="66" y="728"/>
                  </a:lnTo>
                  <a:lnTo>
                    <a:pt x="68" y="723"/>
                  </a:lnTo>
                  <a:lnTo>
                    <a:pt x="70" y="718"/>
                  </a:lnTo>
                  <a:lnTo>
                    <a:pt x="72" y="712"/>
                  </a:lnTo>
                  <a:lnTo>
                    <a:pt x="74" y="705"/>
                  </a:lnTo>
                  <a:lnTo>
                    <a:pt x="76" y="696"/>
                  </a:lnTo>
                  <a:lnTo>
                    <a:pt x="78" y="685"/>
                  </a:lnTo>
                  <a:lnTo>
                    <a:pt x="80" y="673"/>
                  </a:lnTo>
                  <a:lnTo>
                    <a:pt x="81" y="659"/>
                  </a:lnTo>
                  <a:lnTo>
                    <a:pt x="83" y="642"/>
                  </a:lnTo>
                  <a:lnTo>
                    <a:pt x="85" y="624"/>
                  </a:lnTo>
                  <a:lnTo>
                    <a:pt x="87" y="603"/>
                  </a:lnTo>
                  <a:lnTo>
                    <a:pt x="89" y="580"/>
                  </a:lnTo>
                  <a:lnTo>
                    <a:pt x="91" y="554"/>
                  </a:lnTo>
                  <a:lnTo>
                    <a:pt x="93" y="527"/>
                  </a:lnTo>
                  <a:lnTo>
                    <a:pt x="95" y="497"/>
                  </a:lnTo>
                  <a:lnTo>
                    <a:pt x="97" y="465"/>
                  </a:lnTo>
                  <a:lnTo>
                    <a:pt x="99" y="432"/>
                  </a:lnTo>
                  <a:lnTo>
                    <a:pt x="101" y="398"/>
                  </a:lnTo>
                  <a:lnTo>
                    <a:pt x="103" y="362"/>
                  </a:lnTo>
                  <a:lnTo>
                    <a:pt x="104" y="327"/>
                  </a:lnTo>
                  <a:lnTo>
                    <a:pt x="106" y="290"/>
                  </a:lnTo>
                  <a:lnTo>
                    <a:pt x="108" y="255"/>
                  </a:lnTo>
                  <a:lnTo>
                    <a:pt x="110" y="220"/>
                  </a:lnTo>
                  <a:lnTo>
                    <a:pt x="112" y="187"/>
                  </a:lnTo>
                  <a:lnTo>
                    <a:pt x="114" y="155"/>
                  </a:lnTo>
                  <a:lnTo>
                    <a:pt x="116" y="125"/>
                  </a:lnTo>
                  <a:lnTo>
                    <a:pt x="118" y="99"/>
                  </a:lnTo>
                  <a:lnTo>
                    <a:pt x="120" y="75"/>
                  </a:lnTo>
                  <a:lnTo>
                    <a:pt x="121" y="53"/>
                  </a:lnTo>
                  <a:lnTo>
                    <a:pt x="123" y="36"/>
                  </a:lnTo>
                  <a:lnTo>
                    <a:pt x="125" y="21"/>
                  </a:lnTo>
                  <a:lnTo>
                    <a:pt x="127" y="11"/>
                  </a:lnTo>
                  <a:lnTo>
                    <a:pt x="129" y="4"/>
                  </a:lnTo>
                  <a:lnTo>
                    <a:pt x="131" y="0"/>
                  </a:lnTo>
                  <a:lnTo>
                    <a:pt x="133" y="0"/>
                  </a:lnTo>
                  <a:lnTo>
                    <a:pt x="135" y="4"/>
                  </a:lnTo>
                  <a:lnTo>
                    <a:pt x="137" y="11"/>
                  </a:lnTo>
                  <a:lnTo>
                    <a:pt x="139" y="20"/>
                  </a:lnTo>
                  <a:lnTo>
                    <a:pt x="141" y="33"/>
                  </a:lnTo>
                  <a:lnTo>
                    <a:pt x="142" y="47"/>
                  </a:lnTo>
                  <a:lnTo>
                    <a:pt x="144" y="65"/>
                  </a:lnTo>
                  <a:lnTo>
                    <a:pt x="146" y="84"/>
                  </a:lnTo>
                  <a:lnTo>
                    <a:pt x="148" y="105"/>
                  </a:lnTo>
                  <a:lnTo>
                    <a:pt x="150" y="128"/>
                  </a:lnTo>
                  <a:lnTo>
                    <a:pt x="152" y="151"/>
                  </a:lnTo>
                  <a:lnTo>
                    <a:pt x="154" y="176"/>
                  </a:lnTo>
                  <a:lnTo>
                    <a:pt x="156" y="202"/>
                  </a:lnTo>
                  <a:lnTo>
                    <a:pt x="158" y="228"/>
                  </a:lnTo>
                  <a:lnTo>
                    <a:pt x="159" y="254"/>
                  </a:lnTo>
                  <a:lnTo>
                    <a:pt x="161" y="280"/>
                  </a:lnTo>
                  <a:lnTo>
                    <a:pt x="163" y="306"/>
                  </a:lnTo>
                  <a:lnTo>
                    <a:pt x="165" y="332"/>
                  </a:lnTo>
                  <a:lnTo>
                    <a:pt x="167" y="357"/>
                  </a:lnTo>
                  <a:lnTo>
                    <a:pt x="169" y="382"/>
                  </a:lnTo>
                  <a:lnTo>
                    <a:pt x="171" y="406"/>
                  </a:lnTo>
                  <a:lnTo>
                    <a:pt x="173" y="429"/>
                  </a:lnTo>
                  <a:lnTo>
                    <a:pt x="174" y="451"/>
                  </a:lnTo>
                  <a:lnTo>
                    <a:pt x="176" y="473"/>
                  </a:lnTo>
                  <a:lnTo>
                    <a:pt x="178" y="493"/>
                  </a:lnTo>
                  <a:lnTo>
                    <a:pt x="181" y="513"/>
                  </a:lnTo>
                  <a:lnTo>
                    <a:pt x="182" y="532"/>
                  </a:lnTo>
                  <a:lnTo>
                    <a:pt x="184" y="549"/>
                  </a:lnTo>
                  <a:lnTo>
                    <a:pt x="186" y="566"/>
                  </a:lnTo>
                  <a:lnTo>
                    <a:pt x="188" y="581"/>
                  </a:lnTo>
                  <a:lnTo>
                    <a:pt x="190" y="596"/>
                  </a:lnTo>
                  <a:lnTo>
                    <a:pt x="192" y="610"/>
                  </a:lnTo>
                  <a:lnTo>
                    <a:pt x="194" y="622"/>
                  </a:lnTo>
                  <a:lnTo>
                    <a:pt x="196" y="635"/>
                  </a:lnTo>
                  <a:lnTo>
                    <a:pt x="197" y="645"/>
                  </a:lnTo>
                  <a:lnTo>
                    <a:pt x="199" y="656"/>
                  </a:lnTo>
                  <a:lnTo>
                    <a:pt x="201" y="665"/>
                  </a:lnTo>
                  <a:lnTo>
                    <a:pt x="203" y="673"/>
                  </a:lnTo>
                  <a:lnTo>
                    <a:pt x="205" y="681"/>
                  </a:lnTo>
                  <a:lnTo>
                    <a:pt x="207" y="689"/>
                  </a:lnTo>
                  <a:lnTo>
                    <a:pt x="209" y="695"/>
                  </a:lnTo>
                  <a:lnTo>
                    <a:pt x="211" y="702"/>
                  </a:lnTo>
                  <a:lnTo>
                    <a:pt x="213" y="707"/>
                  </a:lnTo>
                  <a:lnTo>
                    <a:pt x="214" y="712"/>
                  </a:lnTo>
                  <a:lnTo>
                    <a:pt x="216" y="717"/>
                  </a:lnTo>
                  <a:lnTo>
                    <a:pt x="218" y="721"/>
                  </a:lnTo>
                  <a:lnTo>
                    <a:pt x="220" y="725"/>
                  </a:lnTo>
                  <a:lnTo>
                    <a:pt x="222" y="728"/>
                  </a:lnTo>
                  <a:lnTo>
                    <a:pt x="224" y="731"/>
                  </a:lnTo>
                  <a:lnTo>
                    <a:pt x="226" y="734"/>
                  </a:lnTo>
                  <a:lnTo>
                    <a:pt x="228" y="736"/>
                  </a:lnTo>
                  <a:lnTo>
                    <a:pt x="230" y="738"/>
                  </a:lnTo>
                  <a:lnTo>
                    <a:pt x="232" y="740"/>
                  </a:lnTo>
                  <a:lnTo>
                    <a:pt x="234" y="742"/>
                  </a:lnTo>
                  <a:lnTo>
                    <a:pt x="235" y="743"/>
                  </a:lnTo>
                  <a:lnTo>
                    <a:pt x="237" y="744"/>
                  </a:lnTo>
                  <a:lnTo>
                    <a:pt x="239" y="745"/>
                  </a:lnTo>
                  <a:lnTo>
                    <a:pt x="241" y="745"/>
                  </a:lnTo>
                  <a:lnTo>
                    <a:pt x="243" y="745"/>
                  </a:lnTo>
                  <a:lnTo>
                    <a:pt x="245" y="746"/>
                  </a:lnTo>
                  <a:lnTo>
                    <a:pt x="247" y="746"/>
                  </a:lnTo>
                  <a:lnTo>
                    <a:pt x="247" y="746"/>
                  </a:lnTo>
                  <a:lnTo>
                    <a:pt x="247" y="765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" name="Line 210">
              <a:extLst>
                <a:ext uri="{FF2B5EF4-FFF2-40B4-BE49-F238E27FC236}">
                  <a16:creationId xmlns:a16="http://schemas.microsoft.com/office/drawing/2014/main" id="{F1A383CA-B3A1-42A0-B8EB-52A8EE675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9" y="3349"/>
              <a:ext cx="0" cy="19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1" name="Line 211">
              <a:extLst>
                <a:ext uri="{FF2B5EF4-FFF2-40B4-BE49-F238E27FC236}">
                  <a16:creationId xmlns:a16="http://schemas.microsoft.com/office/drawing/2014/main" id="{C428CA4A-FFDD-43C7-92B7-132BCE62B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2" y="3317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2" name="Line 212">
              <a:extLst>
                <a:ext uri="{FF2B5EF4-FFF2-40B4-BE49-F238E27FC236}">
                  <a16:creationId xmlns:a16="http://schemas.microsoft.com/office/drawing/2014/main" id="{B1C48E8B-06C7-4EB7-85A6-7DC3D07B8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9" y="3349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3" name="Line 213">
              <a:extLst>
                <a:ext uri="{FF2B5EF4-FFF2-40B4-BE49-F238E27FC236}">
                  <a16:creationId xmlns:a16="http://schemas.microsoft.com/office/drawing/2014/main" id="{7FCD3F80-E202-4E4B-AC0F-C13AF41A4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3" y="2558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4" name="Line 214">
              <a:extLst>
                <a:ext uri="{FF2B5EF4-FFF2-40B4-BE49-F238E27FC236}">
                  <a16:creationId xmlns:a16="http://schemas.microsoft.com/office/drawing/2014/main" id="{E53335C0-A806-4919-B9B4-1C94545CB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9" y="3349"/>
              <a:ext cx="0" cy="19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5" name="Line 215">
              <a:extLst>
                <a:ext uri="{FF2B5EF4-FFF2-40B4-BE49-F238E27FC236}">
                  <a16:creationId xmlns:a16="http://schemas.microsoft.com/office/drawing/2014/main" id="{2C098AFF-8B6C-4288-BC51-C12E8DB28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" y="3368"/>
              <a:ext cx="0" cy="5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6" name="Line 216">
              <a:extLst>
                <a:ext uri="{FF2B5EF4-FFF2-40B4-BE49-F238E27FC236}">
                  <a16:creationId xmlns:a16="http://schemas.microsoft.com/office/drawing/2014/main" id="{3B72B315-3ADB-4F29-9923-FBE17B356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9" y="3303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7" name="Line 217">
              <a:extLst>
                <a:ext uri="{FF2B5EF4-FFF2-40B4-BE49-F238E27FC236}">
                  <a16:creationId xmlns:a16="http://schemas.microsoft.com/office/drawing/2014/main" id="{1ED2A756-8168-4028-823C-ADE6B9B5D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" y="3368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8" name="Line 218">
              <a:extLst>
                <a:ext uri="{FF2B5EF4-FFF2-40B4-BE49-F238E27FC236}">
                  <a16:creationId xmlns:a16="http://schemas.microsoft.com/office/drawing/2014/main" id="{4B7498A4-50DE-4F74-AB42-957CE5FFA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5" y="3145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9" name="Line 219">
              <a:extLst>
                <a:ext uri="{FF2B5EF4-FFF2-40B4-BE49-F238E27FC236}">
                  <a16:creationId xmlns:a16="http://schemas.microsoft.com/office/drawing/2014/main" id="{8004312A-B431-45AB-B77C-D83F34318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" y="3368"/>
              <a:ext cx="0" cy="5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" name="Line 220">
              <a:extLst>
                <a:ext uri="{FF2B5EF4-FFF2-40B4-BE49-F238E27FC236}">
                  <a16:creationId xmlns:a16="http://schemas.microsoft.com/office/drawing/2014/main" id="{B213462C-77F6-4E52-AE98-0335293F4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3249"/>
              <a:ext cx="0" cy="128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" name="Line 221">
              <a:extLst>
                <a:ext uri="{FF2B5EF4-FFF2-40B4-BE49-F238E27FC236}">
                  <a16:creationId xmlns:a16="http://schemas.microsoft.com/office/drawing/2014/main" id="{ED70091B-65B7-4591-A75E-B4E2C1045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" y="3323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2" name="Line 222">
              <a:extLst>
                <a:ext uri="{FF2B5EF4-FFF2-40B4-BE49-F238E27FC236}">
                  <a16:creationId xmlns:a16="http://schemas.microsoft.com/office/drawing/2014/main" id="{F1322A66-AFCC-4803-990B-150E392A2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3249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3" name="Line 223">
              <a:extLst>
                <a:ext uri="{FF2B5EF4-FFF2-40B4-BE49-F238E27FC236}">
                  <a16:creationId xmlns:a16="http://schemas.microsoft.com/office/drawing/2014/main" id="{1C92B46C-9F38-4996-B103-5C5606C44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6" y="2481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4" name="Line 224">
              <a:extLst>
                <a:ext uri="{FF2B5EF4-FFF2-40B4-BE49-F238E27FC236}">
                  <a16:creationId xmlns:a16="http://schemas.microsoft.com/office/drawing/2014/main" id="{F73A7803-A550-42D1-807B-94D095A7A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3249"/>
              <a:ext cx="0" cy="128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5" name="Line 225">
              <a:extLst>
                <a:ext uri="{FF2B5EF4-FFF2-40B4-BE49-F238E27FC236}">
                  <a16:creationId xmlns:a16="http://schemas.microsoft.com/office/drawing/2014/main" id="{76B4B6AB-CCFB-4C75-B289-723315C67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3203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6" name="Line 226">
              <a:extLst>
                <a:ext uri="{FF2B5EF4-FFF2-40B4-BE49-F238E27FC236}">
                  <a16:creationId xmlns:a16="http://schemas.microsoft.com/office/drawing/2014/main" id="{0CD686EF-4BB4-44E6-9413-CFB7626EB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2984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7" name="Rectangle 227">
              <a:extLst>
                <a:ext uri="{FF2B5EF4-FFF2-40B4-BE49-F238E27FC236}">
                  <a16:creationId xmlns:a16="http://schemas.microsoft.com/office/drawing/2014/main" id="{F6FB7989-7EA1-4A6B-BD3E-6F71B791F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2309"/>
              <a:ext cx="1140" cy="111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8" name="Group 230">
            <a:extLst>
              <a:ext uri="{FF2B5EF4-FFF2-40B4-BE49-F238E27FC236}">
                <a16:creationId xmlns:a16="http://schemas.microsoft.com/office/drawing/2014/main" id="{0830BF5B-B05B-420E-8EBE-D8A176904C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3088" y="1931589"/>
            <a:ext cx="2238375" cy="2028825"/>
            <a:chOff x="223" y="785"/>
            <a:chExt cx="1410" cy="1278"/>
          </a:xfrm>
        </p:grpSpPr>
        <p:sp>
          <p:nvSpPr>
            <p:cNvPr id="889" name="AutoShape 229">
              <a:extLst>
                <a:ext uri="{FF2B5EF4-FFF2-40B4-BE49-F238E27FC236}">
                  <a16:creationId xmlns:a16="http://schemas.microsoft.com/office/drawing/2014/main" id="{D708A987-CF82-496B-AFC1-6B0D6B520CB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3" y="785"/>
              <a:ext cx="1410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" name="Line 231">
              <a:extLst>
                <a:ext uri="{FF2B5EF4-FFF2-40B4-BE49-F238E27FC236}">
                  <a16:creationId xmlns:a16="http://schemas.microsoft.com/office/drawing/2014/main" id="{B015268D-EBDB-49AD-A95B-210859E1E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" y="1962"/>
              <a:ext cx="114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" name="Line 232">
              <a:extLst>
                <a:ext uri="{FF2B5EF4-FFF2-40B4-BE49-F238E27FC236}">
                  <a16:creationId xmlns:a16="http://schemas.microsoft.com/office/drawing/2014/main" id="{091353EC-2D96-4418-819D-75C363A5D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" y="196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2" name="Line 234">
              <a:extLst>
                <a:ext uri="{FF2B5EF4-FFF2-40B4-BE49-F238E27FC236}">
                  <a16:creationId xmlns:a16="http://schemas.microsoft.com/office/drawing/2014/main" id="{E164FD90-792B-4217-9543-49DAB7E63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" name="Line 235">
              <a:extLst>
                <a:ext uri="{FF2B5EF4-FFF2-40B4-BE49-F238E27FC236}">
                  <a16:creationId xmlns:a16="http://schemas.microsoft.com/office/drawing/2014/main" id="{F0D4C6A9-791E-4347-825A-B32A44221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4" name="Line 236">
              <a:extLst>
                <a:ext uri="{FF2B5EF4-FFF2-40B4-BE49-F238E27FC236}">
                  <a16:creationId xmlns:a16="http://schemas.microsoft.com/office/drawing/2014/main" id="{F0C7D961-414C-4DDD-98F8-C17383D12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196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Line 238">
              <a:extLst>
                <a:ext uri="{FF2B5EF4-FFF2-40B4-BE49-F238E27FC236}">
                  <a16:creationId xmlns:a16="http://schemas.microsoft.com/office/drawing/2014/main" id="{2C965BA4-A286-4C24-AF70-AF48582B8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Line 239">
              <a:extLst>
                <a:ext uri="{FF2B5EF4-FFF2-40B4-BE49-F238E27FC236}">
                  <a16:creationId xmlns:a16="http://schemas.microsoft.com/office/drawing/2014/main" id="{9247E3FD-3DCD-41DA-BECC-03DEA54A8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Line 240">
              <a:extLst>
                <a:ext uri="{FF2B5EF4-FFF2-40B4-BE49-F238E27FC236}">
                  <a16:creationId xmlns:a16="http://schemas.microsoft.com/office/drawing/2014/main" id="{D67A75C5-D226-476F-891E-8C893209E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Line 241">
              <a:extLst>
                <a:ext uri="{FF2B5EF4-FFF2-40B4-BE49-F238E27FC236}">
                  <a16:creationId xmlns:a16="http://schemas.microsoft.com/office/drawing/2014/main" id="{4D59DDB6-CB8F-4F96-897F-B95207F04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Line 242">
              <a:extLst>
                <a:ext uri="{FF2B5EF4-FFF2-40B4-BE49-F238E27FC236}">
                  <a16:creationId xmlns:a16="http://schemas.microsoft.com/office/drawing/2014/main" id="{544C83C4-C81E-4C56-BD7A-0E959FEA6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2" y="196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Line 244">
              <a:extLst>
                <a:ext uri="{FF2B5EF4-FFF2-40B4-BE49-F238E27FC236}">
                  <a16:creationId xmlns:a16="http://schemas.microsoft.com/office/drawing/2014/main" id="{71D5EF4E-404F-4959-BE39-286A36D76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6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Line 245">
              <a:extLst>
                <a:ext uri="{FF2B5EF4-FFF2-40B4-BE49-F238E27FC236}">
                  <a16:creationId xmlns:a16="http://schemas.microsoft.com/office/drawing/2014/main" id="{B0087DAA-D247-450E-97EC-185536DFD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0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Line 246">
              <a:extLst>
                <a:ext uri="{FF2B5EF4-FFF2-40B4-BE49-F238E27FC236}">
                  <a16:creationId xmlns:a16="http://schemas.microsoft.com/office/drawing/2014/main" id="{3F5408B7-DF47-410C-B61F-ACEBD5A2B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7" y="196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Line 248">
              <a:extLst>
                <a:ext uri="{FF2B5EF4-FFF2-40B4-BE49-F238E27FC236}">
                  <a16:creationId xmlns:a16="http://schemas.microsoft.com/office/drawing/2014/main" id="{BC69FAD5-591F-4ADD-9B7A-60E7B460C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" y="829"/>
              <a:ext cx="0" cy="111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Line 249">
              <a:extLst>
                <a:ext uri="{FF2B5EF4-FFF2-40B4-BE49-F238E27FC236}">
                  <a16:creationId xmlns:a16="http://schemas.microsoft.com/office/drawing/2014/main" id="{778CE947-91A4-4DE0-A337-1DEDAA367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" y="193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Rectangle 250">
              <a:extLst>
                <a:ext uri="{FF2B5EF4-FFF2-40B4-BE49-F238E27FC236}">
                  <a16:creationId xmlns:a16="http://schemas.microsoft.com/office/drawing/2014/main" id="{162C4A67-0933-4B85-BD4B-C9DE43251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" y="1895"/>
              <a:ext cx="133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6" name="Line 251">
              <a:extLst>
                <a:ext uri="{FF2B5EF4-FFF2-40B4-BE49-F238E27FC236}">
                  <a16:creationId xmlns:a16="http://schemas.microsoft.com/office/drawing/2014/main" id="{7A120EEC-670A-4EE7-962A-2DC16D38D0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" y="193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Line 252">
              <a:extLst>
                <a:ext uri="{FF2B5EF4-FFF2-40B4-BE49-F238E27FC236}">
                  <a16:creationId xmlns:a16="http://schemas.microsoft.com/office/drawing/2014/main" id="{DC479DA6-A66B-4464-9FF1-53DAE50A2D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" y="186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Line 253">
              <a:extLst>
                <a:ext uri="{FF2B5EF4-FFF2-40B4-BE49-F238E27FC236}">
                  <a16:creationId xmlns:a16="http://schemas.microsoft.com/office/drawing/2014/main" id="{58F145B1-5569-4315-B3C6-02239EDDB1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" y="1791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Line 254">
              <a:extLst>
                <a:ext uri="{FF2B5EF4-FFF2-40B4-BE49-F238E27FC236}">
                  <a16:creationId xmlns:a16="http://schemas.microsoft.com/office/drawing/2014/main" id="{15A751AB-763D-4F31-8E2E-3A7267B6C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" y="1717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Line 255">
              <a:extLst>
                <a:ext uri="{FF2B5EF4-FFF2-40B4-BE49-F238E27FC236}">
                  <a16:creationId xmlns:a16="http://schemas.microsoft.com/office/drawing/2014/main" id="{E2932431-25A8-425A-A603-2688B562E1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" y="1643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Rectangle 256">
              <a:extLst>
                <a:ext uri="{FF2B5EF4-FFF2-40B4-BE49-F238E27FC236}">
                  <a16:creationId xmlns:a16="http://schemas.microsoft.com/office/drawing/2014/main" id="{FF814738-9EED-448C-996B-0F481B552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" y="1599"/>
              <a:ext cx="16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2" name="Line 257">
              <a:extLst>
                <a:ext uri="{FF2B5EF4-FFF2-40B4-BE49-F238E27FC236}">
                  <a16:creationId xmlns:a16="http://schemas.microsoft.com/office/drawing/2014/main" id="{C73127B6-0891-4A1F-B6D2-BAF981FC1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" y="1569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Line 258">
              <a:extLst>
                <a:ext uri="{FF2B5EF4-FFF2-40B4-BE49-F238E27FC236}">
                  <a16:creationId xmlns:a16="http://schemas.microsoft.com/office/drawing/2014/main" id="{F9AC4BDB-F6D6-4432-9F5C-FA4FE22F5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" y="149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Line 259">
              <a:extLst>
                <a:ext uri="{FF2B5EF4-FFF2-40B4-BE49-F238E27FC236}">
                  <a16:creationId xmlns:a16="http://schemas.microsoft.com/office/drawing/2014/main" id="{900208AE-D48C-48FA-9FAA-2FE7A5FFE9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" y="1421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Line 260">
              <a:extLst>
                <a:ext uri="{FF2B5EF4-FFF2-40B4-BE49-F238E27FC236}">
                  <a16:creationId xmlns:a16="http://schemas.microsoft.com/office/drawing/2014/main" id="{AB2E51E1-481F-4A7D-BBD3-EDBB6579B8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" y="1347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Rectangle 261">
              <a:extLst>
                <a:ext uri="{FF2B5EF4-FFF2-40B4-BE49-F238E27FC236}">
                  <a16:creationId xmlns:a16="http://schemas.microsoft.com/office/drawing/2014/main" id="{2E36C329-3573-4538-B3E0-7559281E6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" y="1304"/>
              <a:ext cx="16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7" name="Line 262">
              <a:extLst>
                <a:ext uri="{FF2B5EF4-FFF2-40B4-BE49-F238E27FC236}">
                  <a16:creationId xmlns:a16="http://schemas.microsoft.com/office/drawing/2014/main" id="{973B8483-6CF6-49B8-9EC9-B1F2BF6379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" y="1273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Line 263">
              <a:extLst>
                <a:ext uri="{FF2B5EF4-FFF2-40B4-BE49-F238E27FC236}">
                  <a16:creationId xmlns:a16="http://schemas.microsoft.com/office/drawing/2014/main" id="{94DDE912-F88A-43F1-8583-608F735F9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" y="1199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Line 264">
              <a:extLst>
                <a:ext uri="{FF2B5EF4-FFF2-40B4-BE49-F238E27FC236}">
                  <a16:creationId xmlns:a16="http://schemas.microsoft.com/office/drawing/2014/main" id="{7CEB6D79-7026-498F-BD04-D029FCED4B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" y="112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Line 265">
              <a:extLst>
                <a:ext uri="{FF2B5EF4-FFF2-40B4-BE49-F238E27FC236}">
                  <a16:creationId xmlns:a16="http://schemas.microsoft.com/office/drawing/2014/main" id="{277EF52B-9EBA-4B3D-B222-28215B720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" y="1051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Rectangle 266">
              <a:extLst>
                <a:ext uri="{FF2B5EF4-FFF2-40B4-BE49-F238E27FC236}">
                  <a16:creationId xmlns:a16="http://schemas.microsoft.com/office/drawing/2014/main" id="{1A7D276D-B773-4093-86CF-21CE6997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" y="1002"/>
              <a:ext cx="16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2" name="Line 267">
              <a:extLst>
                <a:ext uri="{FF2B5EF4-FFF2-40B4-BE49-F238E27FC236}">
                  <a16:creationId xmlns:a16="http://schemas.microsoft.com/office/drawing/2014/main" id="{F0968C8A-44BD-4382-8E46-150C0AD42D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" y="977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Line 268">
              <a:extLst>
                <a:ext uri="{FF2B5EF4-FFF2-40B4-BE49-F238E27FC236}">
                  <a16:creationId xmlns:a16="http://schemas.microsoft.com/office/drawing/2014/main" id="{151968C4-8753-4BD3-8F53-FA0C19B7BA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" y="903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Line 269">
              <a:extLst>
                <a:ext uri="{FF2B5EF4-FFF2-40B4-BE49-F238E27FC236}">
                  <a16:creationId xmlns:a16="http://schemas.microsoft.com/office/drawing/2014/main" id="{67589A40-6411-496F-8E37-799B6D7758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" y="82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Rectangle 270">
              <a:extLst>
                <a:ext uri="{FF2B5EF4-FFF2-40B4-BE49-F238E27FC236}">
                  <a16:creationId xmlns:a16="http://schemas.microsoft.com/office/drawing/2014/main" id="{CF083376-5C74-4E39-959C-95FC916CF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" y="785"/>
              <a:ext cx="16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75.0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6" name="Rectangle 271">
              <a:extLst>
                <a:ext uri="{FF2B5EF4-FFF2-40B4-BE49-F238E27FC236}">
                  <a16:creationId xmlns:a16="http://schemas.microsoft.com/office/drawing/2014/main" id="{B86BEF99-AA38-4721-8B46-5364C4C9A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" y="829"/>
              <a:ext cx="1140" cy="1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Freeform 272">
              <a:extLst>
                <a:ext uri="{FF2B5EF4-FFF2-40B4-BE49-F238E27FC236}">
                  <a16:creationId xmlns:a16="http://schemas.microsoft.com/office/drawing/2014/main" id="{DD920ABC-1F27-40E0-9EED-5295AAD4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" y="829"/>
              <a:ext cx="1140" cy="1052"/>
            </a:xfrm>
            <a:custGeom>
              <a:avLst/>
              <a:gdLst>
                <a:gd name="T0" fmla="*/ 16 w 1140"/>
                <a:gd name="T1" fmla="*/ 1090 h 1093"/>
                <a:gd name="T2" fmla="*/ 39 w 1140"/>
                <a:gd name="T3" fmla="*/ 1084 h 1093"/>
                <a:gd name="T4" fmla="*/ 61 w 1140"/>
                <a:gd name="T5" fmla="*/ 1066 h 1093"/>
                <a:gd name="T6" fmla="*/ 84 w 1140"/>
                <a:gd name="T7" fmla="*/ 937 h 1093"/>
                <a:gd name="T8" fmla="*/ 107 w 1140"/>
                <a:gd name="T9" fmla="*/ 618 h 1093"/>
                <a:gd name="T10" fmla="*/ 130 w 1140"/>
                <a:gd name="T11" fmla="*/ 521 h 1093"/>
                <a:gd name="T12" fmla="*/ 153 w 1140"/>
                <a:gd name="T13" fmla="*/ 717 h 1093"/>
                <a:gd name="T14" fmla="*/ 175 w 1140"/>
                <a:gd name="T15" fmla="*/ 918 h 1093"/>
                <a:gd name="T16" fmla="*/ 198 w 1140"/>
                <a:gd name="T17" fmla="*/ 1019 h 1093"/>
                <a:gd name="T18" fmla="*/ 221 w 1140"/>
                <a:gd name="T19" fmla="*/ 1058 h 1093"/>
                <a:gd name="T20" fmla="*/ 244 w 1140"/>
                <a:gd name="T21" fmla="*/ 1076 h 1093"/>
                <a:gd name="T22" fmla="*/ 266 w 1140"/>
                <a:gd name="T23" fmla="*/ 1087 h 1093"/>
                <a:gd name="T24" fmla="*/ 289 w 1140"/>
                <a:gd name="T25" fmla="*/ 1092 h 1093"/>
                <a:gd name="T26" fmla="*/ 312 w 1140"/>
                <a:gd name="T27" fmla="*/ 1092 h 1093"/>
                <a:gd name="T28" fmla="*/ 335 w 1140"/>
                <a:gd name="T29" fmla="*/ 1086 h 1093"/>
                <a:gd name="T30" fmla="*/ 357 w 1140"/>
                <a:gd name="T31" fmla="*/ 1069 h 1093"/>
                <a:gd name="T32" fmla="*/ 380 w 1140"/>
                <a:gd name="T33" fmla="*/ 1057 h 1093"/>
                <a:gd name="T34" fmla="*/ 403 w 1140"/>
                <a:gd name="T35" fmla="*/ 1067 h 1093"/>
                <a:gd name="T36" fmla="*/ 426 w 1140"/>
                <a:gd name="T37" fmla="*/ 1083 h 1093"/>
                <a:gd name="T38" fmla="*/ 449 w 1140"/>
                <a:gd name="T39" fmla="*/ 1091 h 1093"/>
                <a:gd name="T40" fmla="*/ 472 w 1140"/>
                <a:gd name="T41" fmla="*/ 1093 h 1093"/>
                <a:gd name="T42" fmla="*/ 495 w 1140"/>
                <a:gd name="T43" fmla="*/ 1093 h 1093"/>
                <a:gd name="T44" fmla="*/ 517 w 1140"/>
                <a:gd name="T45" fmla="*/ 1053 h 1093"/>
                <a:gd name="T46" fmla="*/ 540 w 1140"/>
                <a:gd name="T47" fmla="*/ 863 h 1093"/>
                <a:gd name="T48" fmla="*/ 563 w 1140"/>
                <a:gd name="T49" fmla="*/ 682 h 1093"/>
                <a:gd name="T50" fmla="*/ 586 w 1140"/>
                <a:gd name="T51" fmla="*/ 747 h 1093"/>
                <a:gd name="T52" fmla="*/ 608 w 1140"/>
                <a:gd name="T53" fmla="*/ 913 h 1093"/>
                <a:gd name="T54" fmla="*/ 631 w 1140"/>
                <a:gd name="T55" fmla="*/ 1028 h 1093"/>
                <a:gd name="T56" fmla="*/ 654 w 1140"/>
                <a:gd name="T57" fmla="*/ 1080 h 1093"/>
                <a:gd name="T58" fmla="*/ 677 w 1140"/>
                <a:gd name="T59" fmla="*/ 1089 h 1093"/>
                <a:gd name="T60" fmla="*/ 699 w 1140"/>
                <a:gd name="T61" fmla="*/ 1062 h 1093"/>
                <a:gd name="T62" fmla="*/ 722 w 1140"/>
                <a:gd name="T63" fmla="*/ 1033 h 1093"/>
                <a:gd name="T64" fmla="*/ 745 w 1140"/>
                <a:gd name="T65" fmla="*/ 1031 h 1093"/>
                <a:gd name="T66" fmla="*/ 768 w 1140"/>
                <a:gd name="T67" fmla="*/ 1036 h 1093"/>
                <a:gd name="T68" fmla="*/ 791 w 1140"/>
                <a:gd name="T69" fmla="*/ 1038 h 1093"/>
                <a:gd name="T70" fmla="*/ 814 w 1140"/>
                <a:gd name="T71" fmla="*/ 1054 h 1093"/>
                <a:gd name="T72" fmla="*/ 836 w 1140"/>
                <a:gd name="T73" fmla="*/ 1077 h 1093"/>
                <a:gd name="T74" fmla="*/ 859 w 1140"/>
                <a:gd name="T75" fmla="*/ 1092 h 1093"/>
                <a:gd name="T76" fmla="*/ 882 w 1140"/>
                <a:gd name="T77" fmla="*/ 1067 h 1093"/>
                <a:gd name="T78" fmla="*/ 899 w 1140"/>
                <a:gd name="T79" fmla="*/ 896 h 1093"/>
                <a:gd name="T80" fmla="*/ 910 w 1140"/>
                <a:gd name="T81" fmla="*/ 580 h 1093"/>
                <a:gd name="T82" fmla="*/ 920 w 1140"/>
                <a:gd name="T83" fmla="*/ 156 h 1093"/>
                <a:gd name="T84" fmla="*/ 1003 w 1140"/>
                <a:gd name="T85" fmla="*/ 115 h 1093"/>
                <a:gd name="T86" fmla="*/ 1026 w 1140"/>
                <a:gd name="T87" fmla="*/ 700 h 1093"/>
                <a:gd name="T88" fmla="*/ 1049 w 1140"/>
                <a:gd name="T89" fmla="*/ 942 h 1093"/>
                <a:gd name="T90" fmla="*/ 1072 w 1140"/>
                <a:gd name="T91" fmla="*/ 1025 h 1093"/>
                <a:gd name="T92" fmla="*/ 1094 w 1140"/>
                <a:gd name="T93" fmla="*/ 1054 h 1093"/>
                <a:gd name="T94" fmla="*/ 1117 w 1140"/>
                <a:gd name="T95" fmla="*/ 1065 h 1093"/>
                <a:gd name="T96" fmla="*/ 1140 w 1140"/>
                <a:gd name="T97" fmla="*/ 1073 h 1093"/>
                <a:gd name="connsiteX0" fmla="*/ 0 w 10000"/>
                <a:gd name="connsiteY0" fmla="*/ 9909 h 10000"/>
                <a:gd name="connsiteX1" fmla="*/ 70 w 10000"/>
                <a:gd name="connsiteY1" fmla="*/ 9945 h 10000"/>
                <a:gd name="connsiteX2" fmla="*/ 140 w 10000"/>
                <a:gd name="connsiteY2" fmla="*/ 9973 h 10000"/>
                <a:gd name="connsiteX3" fmla="*/ 202 w 10000"/>
                <a:gd name="connsiteY3" fmla="*/ 9973 h 10000"/>
                <a:gd name="connsiteX4" fmla="*/ 272 w 10000"/>
                <a:gd name="connsiteY4" fmla="*/ 9954 h 10000"/>
                <a:gd name="connsiteX5" fmla="*/ 342 w 10000"/>
                <a:gd name="connsiteY5" fmla="*/ 9918 h 10000"/>
                <a:gd name="connsiteX6" fmla="*/ 404 w 10000"/>
                <a:gd name="connsiteY6" fmla="*/ 9881 h 10000"/>
                <a:gd name="connsiteX7" fmla="*/ 474 w 10000"/>
                <a:gd name="connsiteY7" fmla="*/ 9835 h 10000"/>
                <a:gd name="connsiteX8" fmla="*/ 535 w 10000"/>
                <a:gd name="connsiteY8" fmla="*/ 9753 h 10000"/>
                <a:gd name="connsiteX9" fmla="*/ 605 w 10000"/>
                <a:gd name="connsiteY9" fmla="*/ 9570 h 10000"/>
                <a:gd name="connsiteX10" fmla="*/ 675 w 10000"/>
                <a:gd name="connsiteY10" fmla="*/ 9204 h 10000"/>
                <a:gd name="connsiteX11" fmla="*/ 737 w 10000"/>
                <a:gd name="connsiteY11" fmla="*/ 8573 h 10000"/>
                <a:gd name="connsiteX12" fmla="*/ 807 w 10000"/>
                <a:gd name="connsiteY12" fmla="*/ 7667 h 10000"/>
                <a:gd name="connsiteX13" fmla="*/ 877 w 10000"/>
                <a:gd name="connsiteY13" fmla="*/ 6633 h 10000"/>
                <a:gd name="connsiteX14" fmla="*/ 939 w 10000"/>
                <a:gd name="connsiteY14" fmla="*/ 5654 h 10000"/>
                <a:gd name="connsiteX15" fmla="*/ 1009 w 10000"/>
                <a:gd name="connsiteY15" fmla="*/ 4950 h 10000"/>
                <a:gd name="connsiteX16" fmla="*/ 1070 w 10000"/>
                <a:gd name="connsiteY16" fmla="*/ 4657 h 10000"/>
                <a:gd name="connsiteX17" fmla="*/ 1140 w 10000"/>
                <a:gd name="connsiteY17" fmla="*/ 4767 h 10000"/>
                <a:gd name="connsiteX18" fmla="*/ 1211 w 10000"/>
                <a:gd name="connsiteY18" fmla="*/ 5206 h 10000"/>
                <a:gd name="connsiteX19" fmla="*/ 1272 w 10000"/>
                <a:gd name="connsiteY19" fmla="*/ 5846 h 10000"/>
                <a:gd name="connsiteX20" fmla="*/ 1342 w 10000"/>
                <a:gd name="connsiteY20" fmla="*/ 6560 h 10000"/>
                <a:gd name="connsiteX21" fmla="*/ 1404 w 10000"/>
                <a:gd name="connsiteY21" fmla="*/ 7264 h 10000"/>
                <a:gd name="connsiteX22" fmla="*/ 1474 w 10000"/>
                <a:gd name="connsiteY22" fmla="*/ 7887 h 10000"/>
                <a:gd name="connsiteX23" fmla="*/ 1535 w 10000"/>
                <a:gd name="connsiteY23" fmla="*/ 8399 h 10000"/>
                <a:gd name="connsiteX24" fmla="*/ 1605 w 10000"/>
                <a:gd name="connsiteY24" fmla="*/ 8801 h 10000"/>
                <a:gd name="connsiteX25" fmla="*/ 1675 w 10000"/>
                <a:gd name="connsiteY25" fmla="*/ 9103 h 10000"/>
                <a:gd name="connsiteX26" fmla="*/ 1737 w 10000"/>
                <a:gd name="connsiteY26" fmla="*/ 9323 h 10000"/>
                <a:gd name="connsiteX27" fmla="*/ 1807 w 10000"/>
                <a:gd name="connsiteY27" fmla="*/ 9488 h 10000"/>
                <a:gd name="connsiteX28" fmla="*/ 1868 w 10000"/>
                <a:gd name="connsiteY28" fmla="*/ 9597 h 10000"/>
                <a:gd name="connsiteX29" fmla="*/ 1939 w 10000"/>
                <a:gd name="connsiteY29" fmla="*/ 9680 h 10000"/>
                <a:gd name="connsiteX30" fmla="*/ 2009 w 10000"/>
                <a:gd name="connsiteY30" fmla="*/ 9744 h 10000"/>
                <a:gd name="connsiteX31" fmla="*/ 2070 w 10000"/>
                <a:gd name="connsiteY31" fmla="*/ 9799 h 10000"/>
                <a:gd name="connsiteX32" fmla="*/ 2140 w 10000"/>
                <a:gd name="connsiteY32" fmla="*/ 9844 h 10000"/>
                <a:gd name="connsiteX33" fmla="*/ 2202 w 10000"/>
                <a:gd name="connsiteY33" fmla="*/ 9890 h 10000"/>
                <a:gd name="connsiteX34" fmla="*/ 2272 w 10000"/>
                <a:gd name="connsiteY34" fmla="*/ 9918 h 10000"/>
                <a:gd name="connsiteX35" fmla="*/ 2333 w 10000"/>
                <a:gd name="connsiteY35" fmla="*/ 9945 h 10000"/>
                <a:gd name="connsiteX36" fmla="*/ 2404 w 10000"/>
                <a:gd name="connsiteY36" fmla="*/ 9973 h 10000"/>
                <a:gd name="connsiteX37" fmla="*/ 2474 w 10000"/>
                <a:gd name="connsiteY37" fmla="*/ 9982 h 10000"/>
                <a:gd name="connsiteX38" fmla="*/ 2535 w 10000"/>
                <a:gd name="connsiteY38" fmla="*/ 9991 h 10000"/>
                <a:gd name="connsiteX39" fmla="*/ 2605 w 10000"/>
                <a:gd name="connsiteY39" fmla="*/ 10000 h 10000"/>
                <a:gd name="connsiteX40" fmla="*/ 2667 w 10000"/>
                <a:gd name="connsiteY40" fmla="*/ 9991 h 10000"/>
                <a:gd name="connsiteX41" fmla="*/ 2737 w 10000"/>
                <a:gd name="connsiteY41" fmla="*/ 9991 h 10000"/>
                <a:gd name="connsiteX42" fmla="*/ 2807 w 10000"/>
                <a:gd name="connsiteY42" fmla="*/ 9982 h 10000"/>
                <a:gd name="connsiteX43" fmla="*/ 2868 w 10000"/>
                <a:gd name="connsiteY43" fmla="*/ 9963 h 10000"/>
                <a:gd name="connsiteX44" fmla="*/ 2939 w 10000"/>
                <a:gd name="connsiteY44" fmla="*/ 9936 h 10000"/>
                <a:gd name="connsiteX45" fmla="*/ 3000 w 10000"/>
                <a:gd name="connsiteY45" fmla="*/ 9899 h 10000"/>
                <a:gd name="connsiteX46" fmla="*/ 3070 w 10000"/>
                <a:gd name="connsiteY46" fmla="*/ 9844 h 10000"/>
                <a:gd name="connsiteX47" fmla="*/ 3132 w 10000"/>
                <a:gd name="connsiteY47" fmla="*/ 9780 h 10000"/>
                <a:gd name="connsiteX48" fmla="*/ 3202 w 10000"/>
                <a:gd name="connsiteY48" fmla="*/ 9726 h 10000"/>
                <a:gd name="connsiteX49" fmla="*/ 3272 w 10000"/>
                <a:gd name="connsiteY49" fmla="*/ 9680 h 10000"/>
                <a:gd name="connsiteX50" fmla="*/ 3333 w 10000"/>
                <a:gd name="connsiteY50" fmla="*/ 9671 h 10000"/>
                <a:gd name="connsiteX51" fmla="*/ 3404 w 10000"/>
                <a:gd name="connsiteY51" fmla="*/ 9680 h 10000"/>
                <a:gd name="connsiteX52" fmla="*/ 3474 w 10000"/>
                <a:gd name="connsiteY52" fmla="*/ 9716 h 10000"/>
                <a:gd name="connsiteX53" fmla="*/ 3535 w 10000"/>
                <a:gd name="connsiteY53" fmla="*/ 9762 h 10000"/>
                <a:gd name="connsiteX54" fmla="*/ 3605 w 10000"/>
                <a:gd name="connsiteY54" fmla="*/ 9817 h 10000"/>
                <a:gd name="connsiteX55" fmla="*/ 3675 w 10000"/>
                <a:gd name="connsiteY55" fmla="*/ 9863 h 10000"/>
                <a:gd name="connsiteX56" fmla="*/ 3737 w 10000"/>
                <a:gd name="connsiteY56" fmla="*/ 9909 h 10000"/>
                <a:gd name="connsiteX57" fmla="*/ 3807 w 10000"/>
                <a:gd name="connsiteY57" fmla="*/ 9945 h 10000"/>
                <a:gd name="connsiteX58" fmla="*/ 3868 w 10000"/>
                <a:gd name="connsiteY58" fmla="*/ 9973 h 10000"/>
                <a:gd name="connsiteX59" fmla="*/ 3939 w 10000"/>
                <a:gd name="connsiteY59" fmla="*/ 9982 h 10000"/>
                <a:gd name="connsiteX60" fmla="*/ 4009 w 10000"/>
                <a:gd name="connsiteY60" fmla="*/ 9991 h 10000"/>
                <a:gd name="connsiteX61" fmla="*/ 4070 w 10000"/>
                <a:gd name="connsiteY61" fmla="*/ 10000 h 10000"/>
                <a:gd name="connsiteX62" fmla="*/ 4140 w 10000"/>
                <a:gd name="connsiteY62" fmla="*/ 10000 h 10000"/>
                <a:gd name="connsiteX63" fmla="*/ 4202 w 10000"/>
                <a:gd name="connsiteY63" fmla="*/ 10000 h 10000"/>
                <a:gd name="connsiteX64" fmla="*/ 4272 w 10000"/>
                <a:gd name="connsiteY64" fmla="*/ 10000 h 10000"/>
                <a:gd name="connsiteX65" fmla="*/ 4342 w 10000"/>
                <a:gd name="connsiteY65" fmla="*/ 10000 h 10000"/>
                <a:gd name="connsiteX66" fmla="*/ 4404 w 10000"/>
                <a:gd name="connsiteY66" fmla="*/ 9963 h 10000"/>
                <a:gd name="connsiteX67" fmla="*/ 4474 w 10000"/>
                <a:gd name="connsiteY67" fmla="*/ 9854 h 10000"/>
                <a:gd name="connsiteX68" fmla="*/ 4535 w 10000"/>
                <a:gd name="connsiteY68" fmla="*/ 9634 h 10000"/>
                <a:gd name="connsiteX69" fmla="*/ 4605 w 10000"/>
                <a:gd name="connsiteY69" fmla="*/ 9231 h 10000"/>
                <a:gd name="connsiteX70" fmla="*/ 4667 w 10000"/>
                <a:gd name="connsiteY70" fmla="*/ 8628 h 10000"/>
                <a:gd name="connsiteX71" fmla="*/ 4737 w 10000"/>
                <a:gd name="connsiteY71" fmla="*/ 7896 h 10000"/>
                <a:gd name="connsiteX72" fmla="*/ 4807 w 10000"/>
                <a:gd name="connsiteY72" fmla="*/ 7164 h 10000"/>
                <a:gd name="connsiteX73" fmla="*/ 4868 w 10000"/>
                <a:gd name="connsiteY73" fmla="*/ 6569 h 10000"/>
                <a:gd name="connsiteX74" fmla="*/ 4939 w 10000"/>
                <a:gd name="connsiteY74" fmla="*/ 6240 h 10000"/>
                <a:gd name="connsiteX75" fmla="*/ 5000 w 10000"/>
                <a:gd name="connsiteY75" fmla="*/ 6203 h 10000"/>
                <a:gd name="connsiteX76" fmla="*/ 5070 w 10000"/>
                <a:gd name="connsiteY76" fmla="*/ 6423 h 10000"/>
                <a:gd name="connsiteX77" fmla="*/ 5140 w 10000"/>
                <a:gd name="connsiteY77" fmla="*/ 6834 h 10000"/>
                <a:gd name="connsiteX78" fmla="*/ 5202 w 10000"/>
                <a:gd name="connsiteY78" fmla="*/ 7338 h 10000"/>
                <a:gd name="connsiteX79" fmla="*/ 5272 w 10000"/>
                <a:gd name="connsiteY79" fmla="*/ 7859 h 10000"/>
                <a:gd name="connsiteX80" fmla="*/ 5333 w 10000"/>
                <a:gd name="connsiteY80" fmla="*/ 8353 h 10000"/>
                <a:gd name="connsiteX81" fmla="*/ 5404 w 10000"/>
                <a:gd name="connsiteY81" fmla="*/ 8774 h 10000"/>
                <a:gd name="connsiteX82" fmla="*/ 5465 w 10000"/>
                <a:gd name="connsiteY82" fmla="*/ 9131 h 10000"/>
                <a:gd name="connsiteX83" fmla="*/ 5535 w 10000"/>
                <a:gd name="connsiteY83" fmla="*/ 9405 h 10000"/>
                <a:gd name="connsiteX84" fmla="*/ 5605 w 10000"/>
                <a:gd name="connsiteY84" fmla="*/ 9616 h 10000"/>
                <a:gd name="connsiteX85" fmla="*/ 5667 w 10000"/>
                <a:gd name="connsiteY85" fmla="*/ 9771 h 10000"/>
                <a:gd name="connsiteX86" fmla="*/ 5737 w 10000"/>
                <a:gd name="connsiteY86" fmla="*/ 9881 h 10000"/>
                <a:gd name="connsiteX87" fmla="*/ 5798 w 10000"/>
                <a:gd name="connsiteY87" fmla="*/ 9945 h 10000"/>
                <a:gd name="connsiteX88" fmla="*/ 5868 w 10000"/>
                <a:gd name="connsiteY88" fmla="*/ 9973 h 10000"/>
                <a:gd name="connsiteX89" fmla="*/ 5939 w 10000"/>
                <a:gd name="connsiteY89" fmla="*/ 9963 h 10000"/>
                <a:gd name="connsiteX90" fmla="*/ 6000 w 10000"/>
                <a:gd name="connsiteY90" fmla="*/ 9918 h 10000"/>
                <a:gd name="connsiteX91" fmla="*/ 6070 w 10000"/>
                <a:gd name="connsiteY91" fmla="*/ 9826 h 10000"/>
                <a:gd name="connsiteX92" fmla="*/ 6132 w 10000"/>
                <a:gd name="connsiteY92" fmla="*/ 9716 h 10000"/>
                <a:gd name="connsiteX93" fmla="*/ 6202 w 10000"/>
                <a:gd name="connsiteY93" fmla="*/ 9607 h 10000"/>
                <a:gd name="connsiteX94" fmla="*/ 6272 w 10000"/>
                <a:gd name="connsiteY94" fmla="*/ 9506 h 10000"/>
                <a:gd name="connsiteX95" fmla="*/ 6333 w 10000"/>
                <a:gd name="connsiteY95" fmla="*/ 9451 h 10000"/>
                <a:gd name="connsiteX96" fmla="*/ 6404 w 10000"/>
                <a:gd name="connsiteY96" fmla="*/ 9414 h 10000"/>
                <a:gd name="connsiteX97" fmla="*/ 6465 w 10000"/>
                <a:gd name="connsiteY97" fmla="*/ 9405 h 10000"/>
                <a:gd name="connsiteX98" fmla="*/ 6535 w 10000"/>
                <a:gd name="connsiteY98" fmla="*/ 9433 h 10000"/>
                <a:gd name="connsiteX99" fmla="*/ 6605 w 10000"/>
                <a:gd name="connsiteY99" fmla="*/ 9451 h 10000"/>
                <a:gd name="connsiteX100" fmla="*/ 6667 w 10000"/>
                <a:gd name="connsiteY100" fmla="*/ 9469 h 10000"/>
                <a:gd name="connsiteX101" fmla="*/ 6737 w 10000"/>
                <a:gd name="connsiteY101" fmla="*/ 9478 h 10000"/>
                <a:gd name="connsiteX102" fmla="*/ 6807 w 10000"/>
                <a:gd name="connsiteY102" fmla="*/ 9478 h 10000"/>
                <a:gd name="connsiteX103" fmla="*/ 6868 w 10000"/>
                <a:gd name="connsiteY103" fmla="*/ 9488 h 10000"/>
                <a:gd name="connsiteX104" fmla="*/ 6939 w 10000"/>
                <a:gd name="connsiteY104" fmla="*/ 9497 h 10000"/>
                <a:gd name="connsiteX105" fmla="*/ 7000 w 10000"/>
                <a:gd name="connsiteY105" fmla="*/ 9524 h 10000"/>
                <a:gd name="connsiteX106" fmla="*/ 7070 w 10000"/>
                <a:gd name="connsiteY106" fmla="*/ 9579 h 10000"/>
                <a:gd name="connsiteX107" fmla="*/ 7140 w 10000"/>
                <a:gd name="connsiteY107" fmla="*/ 9643 h 10000"/>
                <a:gd name="connsiteX108" fmla="*/ 7202 w 10000"/>
                <a:gd name="connsiteY108" fmla="*/ 9716 h 10000"/>
                <a:gd name="connsiteX109" fmla="*/ 7272 w 10000"/>
                <a:gd name="connsiteY109" fmla="*/ 9790 h 10000"/>
                <a:gd name="connsiteX110" fmla="*/ 7333 w 10000"/>
                <a:gd name="connsiteY110" fmla="*/ 9854 h 10000"/>
                <a:gd name="connsiteX111" fmla="*/ 7404 w 10000"/>
                <a:gd name="connsiteY111" fmla="*/ 9918 h 10000"/>
                <a:gd name="connsiteX112" fmla="*/ 7474 w 10000"/>
                <a:gd name="connsiteY112" fmla="*/ 9963 h 10000"/>
                <a:gd name="connsiteX113" fmla="*/ 7535 w 10000"/>
                <a:gd name="connsiteY113" fmla="*/ 9991 h 10000"/>
                <a:gd name="connsiteX114" fmla="*/ 7605 w 10000"/>
                <a:gd name="connsiteY114" fmla="*/ 9991 h 10000"/>
                <a:gd name="connsiteX115" fmla="*/ 7667 w 10000"/>
                <a:gd name="connsiteY115" fmla="*/ 9936 h 10000"/>
                <a:gd name="connsiteX116" fmla="*/ 7737 w 10000"/>
                <a:gd name="connsiteY116" fmla="*/ 9762 h 10000"/>
                <a:gd name="connsiteX117" fmla="*/ 7798 w 10000"/>
                <a:gd name="connsiteY117" fmla="*/ 9341 h 10000"/>
                <a:gd name="connsiteX118" fmla="*/ 7868 w 10000"/>
                <a:gd name="connsiteY118" fmla="*/ 8500 h 10000"/>
                <a:gd name="connsiteX119" fmla="*/ 7886 w 10000"/>
                <a:gd name="connsiteY119" fmla="*/ 8198 h 10000"/>
                <a:gd name="connsiteX120" fmla="*/ 7939 w 10000"/>
                <a:gd name="connsiteY120" fmla="*/ 6999 h 10000"/>
                <a:gd name="connsiteX121" fmla="*/ 7956 w 10000"/>
                <a:gd name="connsiteY121" fmla="*/ 6487 h 10000"/>
                <a:gd name="connsiteX122" fmla="*/ 7982 w 10000"/>
                <a:gd name="connsiteY122" fmla="*/ 5306 h 10000"/>
                <a:gd name="connsiteX123" fmla="*/ 8000 w 10000"/>
                <a:gd name="connsiteY123" fmla="*/ 4639 h 10000"/>
                <a:gd name="connsiteX124" fmla="*/ 8018 w 10000"/>
                <a:gd name="connsiteY124" fmla="*/ 3907 h 10000"/>
                <a:gd name="connsiteX125" fmla="*/ 8070 w 10000"/>
                <a:gd name="connsiteY125" fmla="*/ 1427 h 10000"/>
                <a:gd name="connsiteX126" fmla="*/ 8096 w 10000"/>
                <a:gd name="connsiteY126" fmla="*/ 0 h 10000"/>
                <a:gd name="connsiteX127" fmla="*/ 8759 w 10000"/>
                <a:gd name="connsiteY127" fmla="*/ 398 h 10000"/>
                <a:gd name="connsiteX128" fmla="*/ 8798 w 10000"/>
                <a:gd name="connsiteY128" fmla="*/ 1052 h 10000"/>
                <a:gd name="connsiteX129" fmla="*/ 8868 w 10000"/>
                <a:gd name="connsiteY129" fmla="*/ 3266 h 10000"/>
                <a:gd name="connsiteX130" fmla="*/ 8930 w 10000"/>
                <a:gd name="connsiteY130" fmla="*/ 5041 h 10000"/>
                <a:gd name="connsiteX131" fmla="*/ 9000 w 10000"/>
                <a:gd name="connsiteY131" fmla="*/ 6404 h 10000"/>
                <a:gd name="connsiteX132" fmla="*/ 9070 w 10000"/>
                <a:gd name="connsiteY132" fmla="*/ 7402 h 10000"/>
                <a:gd name="connsiteX133" fmla="*/ 9132 w 10000"/>
                <a:gd name="connsiteY133" fmla="*/ 8115 h 10000"/>
                <a:gd name="connsiteX134" fmla="*/ 9202 w 10000"/>
                <a:gd name="connsiteY134" fmla="*/ 8618 h 10000"/>
                <a:gd name="connsiteX135" fmla="*/ 9263 w 10000"/>
                <a:gd name="connsiteY135" fmla="*/ 8966 h 10000"/>
                <a:gd name="connsiteX136" fmla="*/ 9333 w 10000"/>
                <a:gd name="connsiteY136" fmla="*/ 9213 h 10000"/>
                <a:gd name="connsiteX137" fmla="*/ 9404 w 10000"/>
                <a:gd name="connsiteY137" fmla="*/ 9378 h 10000"/>
                <a:gd name="connsiteX138" fmla="*/ 9465 w 10000"/>
                <a:gd name="connsiteY138" fmla="*/ 9497 h 10000"/>
                <a:gd name="connsiteX139" fmla="*/ 9535 w 10000"/>
                <a:gd name="connsiteY139" fmla="*/ 9579 h 10000"/>
                <a:gd name="connsiteX140" fmla="*/ 9596 w 10000"/>
                <a:gd name="connsiteY140" fmla="*/ 9643 h 10000"/>
                <a:gd name="connsiteX141" fmla="*/ 9667 w 10000"/>
                <a:gd name="connsiteY141" fmla="*/ 9680 h 10000"/>
                <a:gd name="connsiteX142" fmla="*/ 9737 w 10000"/>
                <a:gd name="connsiteY142" fmla="*/ 9716 h 10000"/>
                <a:gd name="connsiteX143" fmla="*/ 9798 w 10000"/>
                <a:gd name="connsiteY143" fmla="*/ 9744 h 10000"/>
                <a:gd name="connsiteX144" fmla="*/ 9868 w 10000"/>
                <a:gd name="connsiteY144" fmla="*/ 9771 h 10000"/>
                <a:gd name="connsiteX145" fmla="*/ 9939 w 10000"/>
                <a:gd name="connsiteY145" fmla="*/ 9790 h 10000"/>
                <a:gd name="connsiteX146" fmla="*/ 10000 w 10000"/>
                <a:gd name="connsiteY146" fmla="*/ 9817 h 10000"/>
                <a:gd name="connsiteX0" fmla="*/ 0 w 10000"/>
                <a:gd name="connsiteY0" fmla="*/ 9538 h 9629"/>
                <a:gd name="connsiteX1" fmla="*/ 70 w 10000"/>
                <a:gd name="connsiteY1" fmla="*/ 9574 h 9629"/>
                <a:gd name="connsiteX2" fmla="*/ 140 w 10000"/>
                <a:gd name="connsiteY2" fmla="*/ 9602 h 9629"/>
                <a:gd name="connsiteX3" fmla="*/ 202 w 10000"/>
                <a:gd name="connsiteY3" fmla="*/ 9602 h 9629"/>
                <a:gd name="connsiteX4" fmla="*/ 272 w 10000"/>
                <a:gd name="connsiteY4" fmla="*/ 9583 h 9629"/>
                <a:gd name="connsiteX5" fmla="*/ 342 w 10000"/>
                <a:gd name="connsiteY5" fmla="*/ 9547 h 9629"/>
                <a:gd name="connsiteX6" fmla="*/ 404 w 10000"/>
                <a:gd name="connsiteY6" fmla="*/ 9510 h 9629"/>
                <a:gd name="connsiteX7" fmla="*/ 474 w 10000"/>
                <a:gd name="connsiteY7" fmla="*/ 9464 h 9629"/>
                <a:gd name="connsiteX8" fmla="*/ 535 w 10000"/>
                <a:gd name="connsiteY8" fmla="*/ 9382 h 9629"/>
                <a:gd name="connsiteX9" fmla="*/ 605 w 10000"/>
                <a:gd name="connsiteY9" fmla="*/ 9199 h 9629"/>
                <a:gd name="connsiteX10" fmla="*/ 675 w 10000"/>
                <a:gd name="connsiteY10" fmla="*/ 8833 h 9629"/>
                <a:gd name="connsiteX11" fmla="*/ 737 w 10000"/>
                <a:gd name="connsiteY11" fmla="*/ 8202 h 9629"/>
                <a:gd name="connsiteX12" fmla="*/ 807 w 10000"/>
                <a:gd name="connsiteY12" fmla="*/ 7296 h 9629"/>
                <a:gd name="connsiteX13" fmla="*/ 877 w 10000"/>
                <a:gd name="connsiteY13" fmla="*/ 6262 h 9629"/>
                <a:gd name="connsiteX14" fmla="*/ 939 w 10000"/>
                <a:gd name="connsiteY14" fmla="*/ 5283 h 9629"/>
                <a:gd name="connsiteX15" fmla="*/ 1009 w 10000"/>
                <a:gd name="connsiteY15" fmla="*/ 4579 h 9629"/>
                <a:gd name="connsiteX16" fmla="*/ 1070 w 10000"/>
                <a:gd name="connsiteY16" fmla="*/ 4286 h 9629"/>
                <a:gd name="connsiteX17" fmla="*/ 1140 w 10000"/>
                <a:gd name="connsiteY17" fmla="*/ 4396 h 9629"/>
                <a:gd name="connsiteX18" fmla="*/ 1211 w 10000"/>
                <a:gd name="connsiteY18" fmla="*/ 4835 h 9629"/>
                <a:gd name="connsiteX19" fmla="*/ 1272 w 10000"/>
                <a:gd name="connsiteY19" fmla="*/ 5475 h 9629"/>
                <a:gd name="connsiteX20" fmla="*/ 1342 w 10000"/>
                <a:gd name="connsiteY20" fmla="*/ 6189 h 9629"/>
                <a:gd name="connsiteX21" fmla="*/ 1404 w 10000"/>
                <a:gd name="connsiteY21" fmla="*/ 6893 h 9629"/>
                <a:gd name="connsiteX22" fmla="*/ 1474 w 10000"/>
                <a:gd name="connsiteY22" fmla="*/ 7516 h 9629"/>
                <a:gd name="connsiteX23" fmla="*/ 1535 w 10000"/>
                <a:gd name="connsiteY23" fmla="*/ 8028 h 9629"/>
                <a:gd name="connsiteX24" fmla="*/ 1605 w 10000"/>
                <a:gd name="connsiteY24" fmla="*/ 8430 h 9629"/>
                <a:gd name="connsiteX25" fmla="*/ 1675 w 10000"/>
                <a:gd name="connsiteY25" fmla="*/ 8732 h 9629"/>
                <a:gd name="connsiteX26" fmla="*/ 1737 w 10000"/>
                <a:gd name="connsiteY26" fmla="*/ 8952 h 9629"/>
                <a:gd name="connsiteX27" fmla="*/ 1807 w 10000"/>
                <a:gd name="connsiteY27" fmla="*/ 9117 h 9629"/>
                <a:gd name="connsiteX28" fmla="*/ 1868 w 10000"/>
                <a:gd name="connsiteY28" fmla="*/ 9226 h 9629"/>
                <a:gd name="connsiteX29" fmla="*/ 1939 w 10000"/>
                <a:gd name="connsiteY29" fmla="*/ 9309 h 9629"/>
                <a:gd name="connsiteX30" fmla="*/ 2009 w 10000"/>
                <a:gd name="connsiteY30" fmla="*/ 9373 h 9629"/>
                <a:gd name="connsiteX31" fmla="*/ 2070 w 10000"/>
                <a:gd name="connsiteY31" fmla="*/ 9428 h 9629"/>
                <a:gd name="connsiteX32" fmla="*/ 2140 w 10000"/>
                <a:gd name="connsiteY32" fmla="*/ 9473 h 9629"/>
                <a:gd name="connsiteX33" fmla="*/ 2202 w 10000"/>
                <a:gd name="connsiteY33" fmla="*/ 9519 h 9629"/>
                <a:gd name="connsiteX34" fmla="*/ 2272 w 10000"/>
                <a:gd name="connsiteY34" fmla="*/ 9547 h 9629"/>
                <a:gd name="connsiteX35" fmla="*/ 2333 w 10000"/>
                <a:gd name="connsiteY35" fmla="*/ 9574 h 9629"/>
                <a:gd name="connsiteX36" fmla="*/ 2404 w 10000"/>
                <a:gd name="connsiteY36" fmla="*/ 9602 h 9629"/>
                <a:gd name="connsiteX37" fmla="*/ 2474 w 10000"/>
                <a:gd name="connsiteY37" fmla="*/ 9611 h 9629"/>
                <a:gd name="connsiteX38" fmla="*/ 2535 w 10000"/>
                <a:gd name="connsiteY38" fmla="*/ 9620 h 9629"/>
                <a:gd name="connsiteX39" fmla="*/ 2605 w 10000"/>
                <a:gd name="connsiteY39" fmla="*/ 9629 h 9629"/>
                <a:gd name="connsiteX40" fmla="*/ 2667 w 10000"/>
                <a:gd name="connsiteY40" fmla="*/ 9620 h 9629"/>
                <a:gd name="connsiteX41" fmla="*/ 2737 w 10000"/>
                <a:gd name="connsiteY41" fmla="*/ 9620 h 9629"/>
                <a:gd name="connsiteX42" fmla="*/ 2807 w 10000"/>
                <a:gd name="connsiteY42" fmla="*/ 9611 h 9629"/>
                <a:gd name="connsiteX43" fmla="*/ 2868 w 10000"/>
                <a:gd name="connsiteY43" fmla="*/ 9592 h 9629"/>
                <a:gd name="connsiteX44" fmla="*/ 2939 w 10000"/>
                <a:gd name="connsiteY44" fmla="*/ 9565 h 9629"/>
                <a:gd name="connsiteX45" fmla="*/ 3000 w 10000"/>
                <a:gd name="connsiteY45" fmla="*/ 9528 h 9629"/>
                <a:gd name="connsiteX46" fmla="*/ 3070 w 10000"/>
                <a:gd name="connsiteY46" fmla="*/ 9473 h 9629"/>
                <a:gd name="connsiteX47" fmla="*/ 3132 w 10000"/>
                <a:gd name="connsiteY47" fmla="*/ 9409 h 9629"/>
                <a:gd name="connsiteX48" fmla="*/ 3202 w 10000"/>
                <a:gd name="connsiteY48" fmla="*/ 9355 h 9629"/>
                <a:gd name="connsiteX49" fmla="*/ 3272 w 10000"/>
                <a:gd name="connsiteY49" fmla="*/ 9309 h 9629"/>
                <a:gd name="connsiteX50" fmla="*/ 3333 w 10000"/>
                <a:gd name="connsiteY50" fmla="*/ 9300 h 9629"/>
                <a:gd name="connsiteX51" fmla="*/ 3404 w 10000"/>
                <a:gd name="connsiteY51" fmla="*/ 9309 h 9629"/>
                <a:gd name="connsiteX52" fmla="*/ 3474 w 10000"/>
                <a:gd name="connsiteY52" fmla="*/ 9345 h 9629"/>
                <a:gd name="connsiteX53" fmla="*/ 3535 w 10000"/>
                <a:gd name="connsiteY53" fmla="*/ 9391 h 9629"/>
                <a:gd name="connsiteX54" fmla="*/ 3605 w 10000"/>
                <a:gd name="connsiteY54" fmla="*/ 9446 h 9629"/>
                <a:gd name="connsiteX55" fmla="*/ 3675 w 10000"/>
                <a:gd name="connsiteY55" fmla="*/ 9492 h 9629"/>
                <a:gd name="connsiteX56" fmla="*/ 3737 w 10000"/>
                <a:gd name="connsiteY56" fmla="*/ 9538 h 9629"/>
                <a:gd name="connsiteX57" fmla="*/ 3807 w 10000"/>
                <a:gd name="connsiteY57" fmla="*/ 9574 h 9629"/>
                <a:gd name="connsiteX58" fmla="*/ 3868 w 10000"/>
                <a:gd name="connsiteY58" fmla="*/ 9602 h 9629"/>
                <a:gd name="connsiteX59" fmla="*/ 3939 w 10000"/>
                <a:gd name="connsiteY59" fmla="*/ 9611 h 9629"/>
                <a:gd name="connsiteX60" fmla="*/ 4009 w 10000"/>
                <a:gd name="connsiteY60" fmla="*/ 9620 h 9629"/>
                <a:gd name="connsiteX61" fmla="*/ 4070 w 10000"/>
                <a:gd name="connsiteY61" fmla="*/ 9629 h 9629"/>
                <a:gd name="connsiteX62" fmla="*/ 4140 w 10000"/>
                <a:gd name="connsiteY62" fmla="*/ 9629 h 9629"/>
                <a:gd name="connsiteX63" fmla="*/ 4202 w 10000"/>
                <a:gd name="connsiteY63" fmla="*/ 9629 h 9629"/>
                <a:gd name="connsiteX64" fmla="*/ 4272 w 10000"/>
                <a:gd name="connsiteY64" fmla="*/ 9629 h 9629"/>
                <a:gd name="connsiteX65" fmla="*/ 4342 w 10000"/>
                <a:gd name="connsiteY65" fmla="*/ 9629 h 9629"/>
                <a:gd name="connsiteX66" fmla="*/ 4404 w 10000"/>
                <a:gd name="connsiteY66" fmla="*/ 9592 h 9629"/>
                <a:gd name="connsiteX67" fmla="*/ 4474 w 10000"/>
                <a:gd name="connsiteY67" fmla="*/ 9483 h 9629"/>
                <a:gd name="connsiteX68" fmla="*/ 4535 w 10000"/>
                <a:gd name="connsiteY68" fmla="*/ 9263 h 9629"/>
                <a:gd name="connsiteX69" fmla="*/ 4605 w 10000"/>
                <a:gd name="connsiteY69" fmla="*/ 8860 h 9629"/>
                <a:gd name="connsiteX70" fmla="*/ 4667 w 10000"/>
                <a:gd name="connsiteY70" fmla="*/ 8257 h 9629"/>
                <a:gd name="connsiteX71" fmla="*/ 4737 w 10000"/>
                <a:gd name="connsiteY71" fmla="*/ 7525 h 9629"/>
                <a:gd name="connsiteX72" fmla="*/ 4807 w 10000"/>
                <a:gd name="connsiteY72" fmla="*/ 6793 h 9629"/>
                <a:gd name="connsiteX73" fmla="*/ 4868 w 10000"/>
                <a:gd name="connsiteY73" fmla="*/ 6198 h 9629"/>
                <a:gd name="connsiteX74" fmla="*/ 4939 w 10000"/>
                <a:gd name="connsiteY74" fmla="*/ 5869 h 9629"/>
                <a:gd name="connsiteX75" fmla="*/ 5000 w 10000"/>
                <a:gd name="connsiteY75" fmla="*/ 5832 h 9629"/>
                <a:gd name="connsiteX76" fmla="*/ 5070 w 10000"/>
                <a:gd name="connsiteY76" fmla="*/ 6052 h 9629"/>
                <a:gd name="connsiteX77" fmla="*/ 5140 w 10000"/>
                <a:gd name="connsiteY77" fmla="*/ 6463 h 9629"/>
                <a:gd name="connsiteX78" fmla="*/ 5202 w 10000"/>
                <a:gd name="connsiteY78" fmla="*/ 6967 h 9629"/>
                <a:gd name="connsiteX79" fmla="*/ 5272 w 10000"/>
                <a:gd name="connsiteY79" fmla="*/ 7488 h 9629"/>
                <a:gd name="connsiteX80" fmla="*/ 5333 w 10000"/>
                <a:gd name="connsiteY80" fmla="*/ 7982 h 9629"/>
                <a:gd name="connsiteX81" fmla="*/ 5404 w 10000"/>
                <a:gd name="connsiteY81" fmla="*/ 8403 h 9629"/>
                <a:gd name="connsiteX82" fmla="*/ 5465 w 10000"/>
                <a:gd name="connsiteY82" fmla="*/ 8760 h 9629"/>
                <a:gd name="connsiteX83" fmla="*/ 5535 w 10000"/>
                <a:gd name="connsiteY83" fmla="*/ 9034 h 9629"/>
                <a:gd name="connsiteX84" fmla="*/ 5605 w 10000"/>
                <a:gd name="connsiteY84" fmla="*/ 9245 h 9629"/>
                <a:gd name="connsiteX85" fmla="*/ 5667 w 10000"/>
                <a:gd name="connsiteY85" fmla="*/ 9400 h 9629"/>
                <a:gd name="connsiteX86" fmla="*/ 5737 w 10000"/>
                <a:gd name="connsiteY86" fmla="*/ 9510 h 9629"/>
                <a:gd name="connsiteX87" fmla="*/ 5798 w 10000"/>
                <a:gd name="connsiteY87" fmla="*/ 9574 h 9629"/>
                <a:gd name="connsiteX88" fmla="*/ 5868 w 10000"/>
                <a:gd name="connsiteY88" fmla="*/ 9602 h 9629"/>
                <a:gd name="connsiteX89" fmla="*/ 5939 w 10000"/>
                <a:gd name="connsiteY89" fmla="*/ 9592 h 9629"/>
                <a:gd name="connsiteX90" fmla="*/ 6000 w 10000"/>
                <a:gd name="connsiteY90" fmla="*/ 9547 h 9629"/>
                <a:gd name="connsiteX91" fmla="*/ 6070 w 10000"/>
                <a:gd name="connsiteY91" fmla="*/ 9455 h 9629"/>
                <a:gd name="connsiteX92" fmla="*/ 6132 w 10000"/>
                <a:gd name="connsiteY92" fmla="*/ 9345 h 9629"/>
                <a:gd name="connsiteX93" fmla="*/ 6202 w 10000"/>
                <a:gd name="connsiteY93" fmla="*/ 9236 h 9629"/>
                <a:gd name="connsiteX94" fmla="*/ 6272 w 10000"/>
                <a:gd name="connsiteY94" fmla="*/ 9135 h 9629"/>
                <a:gd name="connsiteX95" fmla="*/ 6333 w 10000"/>
                <a:gd name="connsiteY95" fmla="*/ 9080 h 9629"/>
                <a:gd name="connsiteX96" fmla="*/ 6404 w 10000"/>
                <a:gd name="connsiteY96" fmla="*/ 9043 h 9629"/>
                <a:gd name="connsiteX97" fmla="*/ 6465 w 10000"/>
                <a:gd name="connsiteY97" fmla="*/ 9034 h 9629"/>
                <a:gd name="connsiteX98" fmla="*/ 6535 w 10000"/>
                <a:gd name="connsiteY98" fmla="*/ 9062 h 9629"/>
                <a:gd name="connsiteX99" fmla="*/ 6605 w 10000"/>
                <a:gd name="connsiteY99" fmla="*/ 9080 h 9629"/>
                <a:gd name="connsiteX100" fmla="*/ 6667 w 10000"/>
                <a:gd name="connsiteY100" fmla="*/ 9098 h 9629"/>
                <a:gd name="connsiteX101" fmla="*/ 6737 w 10000"/>
                <a:gd name="connsiteY101" fmla="*/ 9107 h 9629"/>
                <a:gd name="connsiteX102" fmla="*/ 6807 w 10000"/>
                <a:gd name="connsiteY102" fmla="*/ 9107 h 9629"/>
                <a:gd name="connsiteX103" fmla="*/ 6868 w 10000"/>
                <a:gd name="connsiteY103" fmla="*/ 9117 h 9629"/>
                <a:gd name="connsiteX104" fmla="*/ 6939 w 10000"/>
                <a:gd name="connsiteY104" fmla="*/ 9126 h 9629"/>
                <a:gd name="connsiteX105" fmla="*/ 7000 w 10000"/>
                <a:gd name="connsiteY105" fmla="*/ 9153 h 9629"/>
                <a:gd name="connsiteX106" fmla="*/ 7070 w 10000"/>
                <a:gd name="connsiteY106" fmla="*/ 9208 h 9629"/>
                <a:gd name="connsiteX107" fmla="*/ 7140 w 10000"/>
                <a:gd name="connsiteY107" fmla="*/ 9272 h 9629"/>
                <a:gd name="connsiteX108" fmla="*/ 7202 w 10000"/>
                <a:gd name="connsiteY108" fmla="*/ 9345 h 9629"/>
                <a:gd name="connsiteX109" fmla="*/ 7272 w 10000"/>
                <a:gd name="connsiteY109" fmla="*/ 9419 h 9629"/>
                <a:gd name="connsiteX110" fmla="*/ 7333 w 10000"/>
                <a:gd name="connsiteY110" fmla="*/ 9483 h 9629"/>
                <a:gd name="connsiteX111" fmla="*/ 7404 w 10000"/>
                <a:gd name="connsiteY111" fmla="*/ 9547 h 9629"/>
                <a:gd name="connsiteX112" fmla="*/ 7474 w 10000"/>
                <a:gd name="connsiteY112" fmla="*/ 9592 h 9629"/>
                <a:gd name="connsiteX113" fmla="*/ 7535 w 10000"/>
                <a:gd name="connsiteY113" fmla="*/ 9620 h 9629"/>
                <a:gd name="connsiteX114" fmla="*/ 7605 w 10000"/>
                <a:gd name="connsiteY114" fmla="*/ 9620 h 9629"/>
                <a:gd name="connsiteX115" fmla="*/ 7667 w 10000"/>
                <a:gd name="connsiteY115" fmla="*/ 9565 h 9629"/>
                <a:gd name="connsiteX116" fmla="*/ 7737 w 10000"/>
                <a:gd name="connsiteY116" fmla="*/ 9391 h 9629"/>
                <a:gd name="connsiteX117" fmla="*/ 7798 w 10000"/>
                <a:gd name="connsiteY117" fmla="*/ 8970 h 9629"/>
                <a:gd name="connsiteX118" fmla="*/ 7868 w 10000"/>
                <a:gd name="connsiteY118" fmla="*/ 8129 h 9629"/>
                <a:gd name="connsiteX119" fmla="*/ 7886 w 10000"/>
                <a:gd name="connsiteY119" fmla="*/ 7827 h 9629"/>
                <a:gd name="connsiteX120" fmla="*/ 7939 w 10000"/>
                <a:gd name="connsiteY120" fmla="*/ 6628 h 9629"/>
                <a:gd name="connsiteX121" fmla="*/ 7956 w 10000"/>
                <a:gd name="connsiteY121" fmla="*/ 6116 h 9629"/>
                <a:gd name="connsiteX122" fmla="*/ 7982 w 10000"/>
                <a:gd name="connsiteY122" fmla="*/ 4935 h 9629"/>
                <a:gd name="connsiteX123" fmla="*/ 8000 w 10000"/>
                <a:gd name="connsiteY123" fmla="*/ 4268 h 9629"/>
                <a:gd name="connsiteX124" fmla="*/ 8018 w 10000"/>
                <a:gd name="connsiteY124" fmla="*/ 3536 h 9629"/>
                <a:gd name="connsiteX125" fmla="*/ 8070 w 10000"/>
                <a:gd name="connsiteY125" fmla="*/ 1056 h 9629"/>
                <a:gd name="connsiteX126" fmla="*/ 8083 w 10000"/>
                <a:gd name="connsiteY126" fmla="*/ 0 h 9629"/>
                <a:gd name="connsiteX127" fmla="*/ 8759 w 10000"/>
                <a:gd name="connsiteY127" fmla="*/ 27 h 9629"/>
                <a:gd name="connsiteX128" fmla="*/ 8798 w 10000"/>
                <a:gd name="connsiteY128" fmla="*/ 681 h 9629"/>
                <a:gd name="connsiteX129" fmla="*/ 8868 w 10000"/>
                <a:gd name="connsiteY129" fmla="*/ 2895 h 9629"/>
                <a:gd name="connsiteX130" fmla="*/ 8930 w 10000"/>
                <a:gd name="connsiteY130" fmla="*/ 4670 h 9629"/>
                <a:gd name="connsiteX131" fmla="*/ 9000 w 10000"/>
                <a:gd name="connsiteY131" fmla="*/ 6033 h 9629"/>
                <a:gd name="connsiteX132" fmla="*/ 9070 w 10000"/>
                <a:gd name="connsiteY132" fmla="*/ 7031 h 9629"/>
                <a:gd name="connsiteX133" fmla="*/ 9132 w 10000"/>
                <a:gd name="connsiteY133" fmla="*/ 7744 h 9629"/>
                <a:gd name="connsiteX134" fmla="*/ 9202 w 10000"/>
                <a:gd name="connsiteY134" fmla="*/ 8247 h 9629"/>
                <a:gd name="connsiteX135" fmla="*/ 9263 w 10000"/>
                <a:gd name="connsiteY135" fmla="*/ 8595 h 9629"/>
                <a:gd name="connsiteX136" fmla="*/ 9333 w 10000"/>
                <a:gd name="connsiteY136" fmla="*/ 8842 h 9629"/>
                <a:gd name="connsiteX137" fmla="*/ 9404 w 10000"/>
                <a:gd name="connsiteY137" fmla="*/ 9007 h 9629"/>
                <a:gd name="connsiteX138" fmla="*/ 9465 w 10000"/>
                <a:gd name="connsiteY138" fmla="*/ 9126 h 9629"/>
                <a:gd name="connsiteX139" fmla="*/ 9535 w 10000"/>
                <a:gd name="connsiteY139" fmla="*/ 9208 h 9629"/>
                <a:gd name="connsiteX140" fmla="*/ 9596 w 10000"/>
                <a:gd name="connsiteY140" fmla="*/ 9272 h 9629"/>
                <a:gd name="connsiteX141" fmla="*/ 9667 w 10000"/>
                <a:gd name="connsiteY141" fmla="*/ 9309 h 9629"/>
                <a:gd name="connsiteX142" fmla="*/ 9737 w 10000"/>
                <a:gd name="connsiteY142" fmla="*/ 9345 h 9629"/>
                <a:gd name="connsiteX143" fmla="*/ 9798 w 10000"/>
                <a:gd name="connsiteY143" fmla="*/ 9373 h 9629"/>
                <a:gd name="connsiteX144" fmla="*/ 9868 w 10000"/>
                <a:gd name="connsiteY144" fmla="*/ 9400 h 9629"/>
                <a:gd name="connsiteX145" fmla="*/ 9939 w 10000"/>
                <a:gd name="connsiteY145" fmla="*/ 9419 h 9629"/>
                <a:gd name="connsiteX146" fmla="*/ 10000 w 10000"/>
                <a:gd name="connsiteY146" fmla="*/ 9446 h 9629"/>
                <a:gd name="connsiteX0" fmla="*/ 0 w 10000"/>
                <a:gd name="connsiteY0" fmla="*/ 9906 h 10001"/>
                <a:gd name="connsiteX1" fmla="*/ 70 w 10000"/>
                <a:gd name="connsiteY1" fmla="*/ 9944 h 10001"/>
                <a:gd name="connsiteX2" fmla="*/ 140 w 10000"/>
                <a:gd name="connsiteY2" fmla="*/ 9973 h 10001"/>
                <a:gd name="connsiteX3" fmla="*/ 202 w 10000"/>
                <a:gd name="connsiteY3" fmla="*/ 9973 h 10001"/>
                <a:gd name="connsiteX4" fmla="*/ 272 w 10000"/>
                <a:gd name="connsiteY4" fmla="*/ 9953 h 10001"/>
                <a:gd name="connsiteX5" fmla="*/ 342 w 10000"/>
                <a:gd name="connsiteY5" fmla="*/ 9916 h 10001"/>
                <a:gd name="connsiteX6" fmla="*/ 404 w 10000"/>
                <a:gd name="connsiteY6" fmla="*/ 9877 h 10001"/>
                <a:gd name="connsiteX7" fmla="*/ 474 w 10000"/>
                <a:gd name="connsiteY7" fmla="*/ 9830 h 10001"/>
                <a:gd name="connsiteX8" fmla="*/ 535 w 10000"/>
                <a:gd name="connsiteY8" fmla="*/ 9744 h 10001"/>
                <a:gd name="connsiteX9" fmla="*/ 605 w 10000"/>
                <a:gd name="connsiteY9" fmla="*/ 9554 h 10001"/>
                <a:gd name="connsiteX10" fmla="*/ 675 w 10000"/>
                <a:gd name="connsiteY10" fmla="*/ 9174 h 10001"/>
                <a:gd name="connsiteX11" fmla="*/ 737 w 10000"/>
                <a:gd name="connsiteY11" fmla="*/ 8519 h 10001"/>
                <a:gd name="connsiteX12" fmla="*/ 807 w 10000"/>
                <a:gd name="connsiteY12" fmla="*/ 7578 h 10001"/>
                <a:gd name="connsiteX13" fmla="*/ 877 w 10000"/>
                <a:gd name="connsiteY13" fmla="*/ 6504 h 10001"/>
                <a:gd name="connsiteX14" fmla="*/ 939 w 10000"/>
                <a:gd name="connsiteY14" fmla="*/ 5488 h 10001"/>
                <a:gd name="connsiteX15" fmla="*/ 1009 w 10000"/>
                <a:gd name="connsiteY15" fmla="*/ 4756 h 10001"/>
                <a:gd name="connsiteX16" fmla="*/ 1070 w 10000"/>
                <a:gd name="connsiteY16" fmla="*/ 4452 h 10001"/>
                <a:gd name="connsiteX17" fmla="*/ 1140 w 10000"/>
                <a:gd name="connsiteY17" fmla="*/ 4566 h 10001"/>
                <a:gd name="connsiteX18" fmla="*/ 1211 w 10000"/>
                <a:gd name="connsiteY18" fmla="*/ 5022 h 10001"/>
                <a:gd name="connsiteX19" fmla="*/ 1272 w 10000"/>
                <a:gd name="connsiteY19" fmla="*/ 5687 h 10001"/>
                <a:gd name="connsiteX20" fmla="*/ 1342 w 10000"/>
                <a:gd name="connsiteY20" fmla="*/ 6428 h 10001"/>
                <a:gd name="connsiteX21" fmla="*/ 1404 w 10000"/>
                <a:gd name="connsiteY21" fmla="*/ 7160 h 10001"/>
                <a:gd name="connsiteX22" fmla="*/ 1474 w 10000"/>
                <a:gd name="connsiteY22" fmla="*/ 7807 h 10001"/>
                <a:gd name="connsiteX23" fmla="*/ 1535 w 10000"/>
                <a:gd name="connsiteY23" fmla="*/ 8338 h 10001"/>
                <a:gd name="connsiteX24" fmla="*/ 1605 w 10000"/>
                <a:gd name="connsiteY24" fmla="*/ 8756 h 10001"/>
                <a:gd name="connsiteX25" fmla="*/ 1675 w 10000"/>
                <a:gd name="connsiteY25" fmla="*/ 9069 h 10001"/>
                <a:gd name="connsiteX26" fmla="*/ 1737 w 10000"/>
                <a:gd name="connsiteY26" fmla="*/ 9298 h 10001"/>
                <a:gd name="connsiteX27" fmla="*/ 1807 w 10000"/>
                <a:gd name="connsiteY27" fmla="*/ 9469 h 10001"/>
                <a:gd name="connsiteX28" fmla="*/ 1868 w 10000"/>
                <a:gd name="connsiteY28" fmla="*/ 9582 h 10001"/>
                <a:gd name="connsiteX29" fmla="*/ 1939 w 10000"/>
                <a:gd name="connsiteY29" fmla="*/ 9669 h 10001"/>
                <a:gd name="connsiteX30" fmla="*/ 2009 w 10000"/>
                <a:gd name="connsiteY30" fmla="*/ 9735 h 10001"/>
                <a:gd name="connsiteX31" fmla="*/ 2070 w 10000"/>
                <a:gd name="connsiteY31" fmla="*/ 9792 h 10001"/>
                <a:gd name="connsiteX32" fmla="*/ 2140 w 10000"/>
                <a:gd name="connsiteY32" fmla="*/ 9839 h 10001"/>
                <a:gd name="connsiteX33" fmla="*/ 2202 w 10000"/>
                <a:gd name="connsiteY33" fmla="*/ 9887 h 10001"/>
                <a:gd name="connsiteX34" fmla="*/ 2272 w 10000"/>
                <a:gd name="connsiteY34" fmla="*/ 9916 h 10001"/>
                <a:gd name="connsiteX35" fmla="*/ 2333 w 10000"/>
                <a:gd name="connsiteY35" fmla="*/ 9944 h 10001"/>
                <a:gd name="connsiteX36" fmla="*/ 2404 w 10000"/>
                <a:gd name="connsiteY36" fmla="*/ 9973 h 10001"/>
                <a:gd name="connsiteX37" fmla="*/ 2474 w 10000"/>
                <a:gd name="connsiteY37" fmla="*/ 9982 h 10001"/>
                <a:gd name="connsiteX38" fmla="*/ 2535 w 10000"/>
                <a:gd name="connsiteY38" fmla="*/ 9992 h 10001"/>
                <a:gd name="connsiteX39" fmla="*/ 2605 w 10000"/>
                <a:gd name="connsiteY39" fmla="*/ 10001 h 10001"/>
                <a:gd name="connsiteX40" fmla="*/ 2667 w 10000"/>
                <a:gd name="connsiteY40" fmla="*/ 9992 h 10001"/>
                <a:gd name="connsiteX41" fmla="*/ 2737 w 10000"/>
                <a:gd name="connsiteY41" fmla="*/ 9992 h 10001"/>
                <a:gd name="connsiteX42" fmla="*/ 2807 w 10000"/>
                <a:gd name="connsiteY42" fmla="*/ 9982 h 10001"/>
                <a:gd name="connsiteX43" fmla="*/ 2868 w 10000"/>
                <a:gd name="connsiteY43" fmla="*/ 9963 h 10001"/>
                <a:gd name="connsiteX44" fmla="*/ 2939 w 10000"/>
                <a:gd name="connsiteY44" fmla="*/ 9935 h 10001"/>
                <a:gd name="connsiteX45" fmla="*/ 3000 w 10000"/>
                <a:gd name="connsiteY45" fmla="*/ 9896 h 10001"/>
                <a:gd name="connsiteX46" fmla="*/ 3070 w 10000"/>
                <a:gd name="connsiteY46" fmla="*/ 9839 h 10001"/>
                <a:gd name="connsiteX47" fmla="*/ 3132 w 10000"/>
                <a:gd name="connsiteY47" fmla="*/ 9773 h 10001"/>
                <a:gd name="connsiteX48" fmla="*/ 3202 w 10000"/>
                <a:gd name="connsiteY48" fmla="*/ 9716 h 10001"/>
                <a:gd name="connsiteX49" fmla="*/ 3272 w 10000"/>
                <a:gd name="connsiteY49" fmla="*/ 9669 h 10001"/>
                <a:gd name="connsiteX50" fmla="*/ 3333 w 10000"/>
                <a:gd name="connsiteY50" fmla="*/ 9659 h 10001"/>
                <a:gd name="connsiteX51" fmla="*/ 3404 w 10000"/>
                <a:gd name="connsiteY51" fmla="*/ 9669 h 10001"/>
                <a:gd name="connsiteX52" fmla="*/ 3474 w 10000"/>
                <a:gd name="connsiteY52" fmla="*/ 9706 h 10001"/>
                <a:gd name="connsiteX53" fmla="*/ 3535 w 10000"/>
                <a:gd name="connsiteY53" fmla="*/ 9754 h 10001"/>
                <a:gd name="connsiteX54" fmla="*/ 3605 w 10000"/>
                <a:gd name="connsiteY54" fmla="*/ 9811 h 10001"/>
                <a:gd name="connsiteX55" fmla="*/ 3675 w 10000"/>
                <a:gd name="connsiteY55" fmla="*/ 9859 h 10001"/>
                <a:gd name="connsiteX56" fmla="*/ 3737 w 10000"/>
                <a:gd name="connsiteY56" fmla="*/ 9906 h 10001"/>
                <a:gd name="connsiteX57" fmla="*/ 3807 w 10000"/>
                <a:gd name="connsiteY57" fmla="*/ 9944 h 10001"/>
                <a:gd name="connsiteX58" fmla="*/ 3868 w 10000"/>
                <a:gd name="connsiteY58" fmla="*/ 9973 h 10001"/>
                <a:gd name="connsiteX59" fmla="*/ 3939 w 10000"/>
                <a:gd name="connsiteY59" fmla="*/ 9982 h 10001"/>
                <a:gd name="connsiteX60" fmla="*/ 4009 w 10000"/>
                <a:gd name="connsiteY60" fmla="*/ 9992 h 10001"/>
                <a:gd name="connsiteX61" fmla="*/ 4070 w 10000"/>
                <a:gd name="connsiteY61" fmla="*/ 10001 h 10001"/>
                <a:gd name="connsiteX62" fmla="*/ 4140 w 10000"/>
                <a:gd name="connsiteY62" fmla="*/ 10001 h 10001"/>
                <a:gd name="connsiteX63" fmla="*/ 4202 w 10000"/>
                <a:gd name="connsiteY63" fmla="*/ 10001 h 10001"/>
                <a:gd name="connsiteX64" fmla="*/ 4272 w 10000"/>
                <a:gd name="connsiteY64" fmla="*/ 10001 h 10001"/>
                <a:gd name="connsiteX65" fmla="*/ 4342 w 10000"/>
                <a:gd name="connsiteY65" fmla="*/ 10001 h 10001"/>
                <a:gd name="connsiteX66" fmla="*/ 4404 w 10000"/>
                <a:gd name="connsiteY66" fmla="*/ 9963 h 10001"/>
                <a:gd name="connsiteX67" fmla="*/ 4474 w 10000"/>
                <a:gd name="connsiteY67" fmla="*/ 9849 h 10001"/>
                <a:gd name="connsiteX68" fmla="*/ 4535 w 10000"/>
                <a:gd name="connsiteY68" fmla="*/ 9621 h 10001"/>
                <a:gd name="connsiteX69" fmla="*/ 4605 w 10000"/>
                <a:gd name="connsiteY69" fmla="*/ 9202 h 10001"/>
                <a:gd name="connsiteX70" fmla="*/ 4667 w 10000"/>
                <a:gd name="connsiteY70" fmla="*/ 8576 h 10001"/>
                <a:gd name="connsiteX71" fmla="*/ 4737 w 10000"/>
                <a:gd name="connsiteY71" fmla="*/ 7816 h 10001"/>
                <a:gd name="connsiteX72" fmla="*/ 4807 w 10000"/>
                <a:gd name="connsiteY72" fmla="*/ 7056 h 10001"/>
                <a:gd name="connsiteX73" fmla="*/ 4868 w 10000"/>
                <a:gd name="connsiteY73" fmla="*/ 6438 h 10001"/>
                <a:gd name="connsiteX74" fmla="*/ 4939 w 10000"/>
                <a:gd name="connsiteY74" fmla="*/ 6096 h 10001"/>
                <a:gd name="connsiteX75" fmla="*/ 5000 w 10000"/>
                <a:gd name="connsiteY75" fmla="*/ 6058 h 10001"/>
                <a:gd name="connsiteX76" fmla="*/ 5070 w 10000"/>
                <a:gd name="connsiteY76" fmla="*/ 6286 h 10001"/>
                <a:gd name="connsiteX77" fmla="*/ 5140 w 10000"/>
                <a:gd name="connsiteY77" fmla="*/ 6713 h 10001"/>
                <a:gd name="connsiteX78" fmla="*/ 5202 w 10000"/>
                <a:gd name="connsiteY78" fmla="*/ 7236 h 10001"/>
                <a:gd name="connsiteX79" fmla="*/ 5272 w 10000"/>
                <a:gd name="connsiteY79" fmla="*/ 7778 h 10001"/>
                <a:gd name="connsiteX80" fmla="*/ 5333 w 10000"/>
                <a:gd name="connsiteY80" fmla="*/ 8291 h 10001"/>
                <a:gd name="connsiteX81" fmla="*/ 5404 w 10000"/>
                <a:gd name="connsiteY81" fmla="*/ 8728 h 10001"/>
                <a:gd name="connsiteX82" fmla="*/ 5465 w 10000"/>
                <a:gd name="connsiteY82" fmla="*/ 9099 h 10001"/>
                <a:gd name="connsiteX83" fmla="*/ 5535 w 10000"/>
                <a:gd name="connsiteY83" fmla="*/ 9383 h 10001"/>
                <a:gd name="connsiteX84" fmla="*/ 5605 w 10000"/>
                <a:gd name="connsiteY84" fmla="*/ 9602 h 10001"/>
                <a:gd name="connsiteX85" fmla="*/ 5667 w 10000"/>
                <a:gd name="connsiteY85" fmla="*/ 9763 h 10001"/>
                <a:gd name="connsiteX86" fmla="*/ 5737 w 10000"/>
                <a:gd name="connsiteY86" fmla="*/ 9877 h 10001"/>
                <a:gd name="connsiteX87" fmla="*/ 5798 w 10000"/>
                <a:gd name="connsiteY87" fmla="*/ 9944 h 10001"/>
                <a:gd name="connsiteX88" fmla="*/ 5868 w 10000"/>
                <a:gd name="connsiteY88" fmla="*/ 9973 h 10001"/>
                <a:gd name="connsiteX89" fmla="*/ 5939 w 10000"/>
                <a:gd name="connsiteY89" fmla="*/ 9963 h 10001"/>
                <a:gd name="connsiteX90" fmla="*/ 6000 w 10000"/>
                <a:gd name="connsiteY90" fmla="*/ 9916 h 10001"/>
                <a:gd name="connsiteX91" fmla="*/ 6070 w 10000"/>
                <a:gd name="connsiteY91" fmla="*/ 9820 h 10001"/>
                <a:gd name="connsiteX92" fmla="*/ 6132 w 10000"/>
                <a:gd name="connsiteY92" fmla="*/ 9706 h 10001"/>
                <a:gd name="connsiteX93" fmla="*/ 6202 w 10000"/>
                <a:gd name="connsiteY93" fmla="*/ 9593 h 10001"/>
                <a:gd name="connsiteX94" fmla="*/ 6272 w 10000"/>
                <a:gd name="connsiteY94" fmla="*/ 9488 h 10001"/>
                <a:gd name="connsiteX95" fmla="*/ 6333 w 10000"/>
                <a:gd name="connsiteY95" fmla="*/ 9431 h 10001"/>
                <a:gd name="connsiteX96" fmla="*/ 6404 w 10000"/>
                <a:gd name="connsiteY96" fmla="*/ 9392 h 10001"/>
                <a:gd name="connsiteX97" fmla="*/ 6465 w 10000"/>
                <a:gd name="connsiteY97" fmla="*/ 9383 h 10001"/>
                <a:gd name="connsiteX98" fmla="*/ 6535 w 10000"/>
                <a:gd name="connsiteY98" fmla="*/ 9412 h 10001"/>
                <a:gd name="connsiteX99" fmla="*/ 6605 w 10000"/>
                <a:gd name="connsiteY99" fmla="*/ 9431 h 10001"/>
                <a:gd name="connsiteX100" fmla="*/ 6667 w 10000"/>
                <a:gd name="connsiteY100" fmla="*/ 9450 h 10001"/>
                <a:gd name="connsiteX101" fmla="*/ 6737 w 10000"/>
                <a:gd name="connsiteY101" fmla="*/ 9459 h 10001"/>
                <a:gd name="connsiteX102" fmla="*/ 6807 w 10000"/>
                <a:gd name="connsiteY102" fmla="*/ 9459 h 10001"/>
                <a:gd name="connsiteX103" fmla="*/ 6868 w 10000"/>
                <a:gd name="connsiteY103" fmla="*/ 9469 h 10001"/>
                <a:gd name="connsiteX104" fmla="*/ 6939 w 10000"/>
                <a:gd name="connsiteY104" fmla="*/ 9479 h 10001"/>
                <a:gd name="connsiteX105" fmla="*/ 7000 w 10000"/>
                <a:gd name="connsiteY105" fmla="*/ 9507 h 10001"/>
                <a:gd name="connsiteX106" fmla="*/ 7070 w 10000"/>
                <a:gd name="connsiteY106" fmla="*/ 9564 h 10001"/>
                <a:gd name="connsiteX107" fmla="*/ 7140 w 10000"/>
                <a:gd name="connsiteY107" fmla="*/ 9630 h 10001"/>
                <a:gd name="connsiteX108" fmla="*/ 7202 w 10000"/>
                <a:gd name="connsiteY108" fmla="*/ 9706 h 10001"/>
                <a:gd name="connsiteX109" fmla="*/ 7272 w 10000"/>
                <a:gd name="connsiteY109" fmla="*/ 9783 h 10001"/>
                <a:gd name="connsiteX110" fmla="*/ 7333 w 10000"/>
                <a:gd name="connsiteY110" fmla="*/ 9849 h 10001"/>
                <a:gd name="connsiteX111" fmla="*/ 7404 w 10000"/>
                <a:gd name="connsiteY111" fmla="*/ 9916 h 10001"/>
                <a:gd name="connsiteX112" fmla="*/ 7474 w 10000"/>
                <a:gd name="connsiteY112" fmla="*/ 9963 h 10001"/>
                <a:gd name="connsiteX113" fmla="*/ 7535 w 10000"/>
                <a:gd name="connsiteY113" fmla="*/ 9992 h 10001"/>
                <a:gd name="connsiteX114" fmla="*/ 7605 w 10000"/>
                <a:gd name="connsiteY114" fmla="*/ 9992 h 10001"/>
                <a:gd name="connsiteX115" fmla="*/ 7667 w 10000"/>
                <a:gd name="connsiteY115" fmla="*/ 9935 h 10001"/>
                <a:gd name="connsiteX116" fmla="*/ 7737 w 10000"/>
                <a:gd name="connsiteY116" fmla="*/ 9754 h 10001"/>
                <a:gd name="connsiteX117" fmla="*/ 7798 w 10000"/>
                <a:gd name="connsiteY117" fmla="*/ 9317 h 10001"/>
                <a:gd name="connsiteX118" fmla="*/ 7868 w 10000"/>
                <a:gd name="connsiteY118" fmla="*/ 8443 h 10001"/>
                <a:gd name="connsiteX119" fmla="*/ 7886 w 10000"/>
                <a:gd name="connsiteY119" fmla="*/ 8130 h 10001"/>
                <a:gd name="connsiteX120" fmla="*/ 7939 w 10000"/>
                <a:gd name="connsiteY120" fmla="*/ 6884 h 10001"/>
                <a:gd name="connsiteX121" fmla="*/ 7956 w 10000"/>
                <a:gd name="connsiteY121" fmla="*/ 6353 h 10001"/>
                <a:gd name="connsiteX122" fmla="*/ 7982 w 10000"/>
                <a:gd name="connsiteY122" fmla="*/ 5126 h 10001"/>
                <a:gd name="connsiteX123" fmla="*/ 8000 w 10000"/>
                <a:gd name="connsiteY123" fmla="*/ 4433 h 10001"/>
                <a:gd name="connsiteX124" fmla="*/ 8018 w 10000"/>
                <a:gd name="connsiteY124" fmla="*/ 3673 h 10001"/>
                <a:gd name="connsiteX125" fmla="*/ 8070 w 10000"/>
                <a:gd name="connsiteY125" fmla="*/ 1098 h 10001"/>
                <a:gd name="connsiteX126" fmla="*/ 8083 w 10000"/>
                <a:gd name="connsiteY126" fmla="*/ 1 h 10001"/>
                <a:gd name="connsiteX127" fmla="*/ 8759 w 10000"/>
                <a:gd name="connsiteY127" fmla="*/ 0 h 10001"/>
                <a:gd name="connsiteX128" fmla="*/ 8798 w 10000"/>
                <a:gd name="connsiteY128" fmla="*/ 708 h 10001"/>
                <a:gd name="connsiteX129" fmla="*/ 8868 w 10000"/>
                <a:gd name="connsiteY129" fmla="*/ 3008 h 10001"/>
                <a:gd name="connsiteX130" fmla="*/ 8930 w 10000"/>
                <a:gd name="connsiteY130" fmla="*/ 4851 h 10001"/>
                <a:gd name="connsiteX131" fmla="*/ 9000 w 10000"/>
                <a:gd name="connsiteY131" fmla="*/ 6266 h 10001"/>
                <a:gd name="connsiteX132" fmla="*/ 9070 w 10000"/>
                <a:gd name="connsiteY132" fmla="*/ 7303 h 10001"/>
                <a:gd name="connsiteX133" fmla="*/ 9132 w 10000"/>
                <a:gd name="connsiteY133" fmla="*/ 8043 h 10001"/>
                <a:gd name="connsiteX134" fmla="*/ 9202 w 10000"/>
                <a:gd name="connsiteY134" fmla="*/ 8566 h 10001"/>
                <a:gd name="connsiteX135" fmla="*/ 9263 w 10000"/>
                <a:gd name="connsiteY135" fmla="*/ 8927 h 10001"/>
                <a:gd name="connsiteX136" fmla="*/ 9333 w 10000"/>
                <a:gd name="connsiteY136" fmla="*/ 9184 h 10001"/>
                <a:gd name="connsiteX137" fmla="*/ 9404 w 10000"/>
                <a:gd name="connsiteY137" fmla="*/ 9355 h 10001"/>
                <a:gd name="connsiteX138" fmla="*/ 9465 w 10000"/>
                <a:gd name="connsiteY138" fmla="*/ 9479 h 10001"/>
                <a:gd name="connsiteX139" fmla="*/ 9535 w 10000"/>
                <a:gd name="connsiteY139" fmla="*/ 9564 h 10001"/>
                <a:gd name="connsiteX140" fmla="*/ 9596 w 10000"/>
                <a:gd name="connsiteY140" fmla="*/ 9630 h 10001"/>
                <a:gd name="connsiteX141" fmla="*/ 9667 w 10000"/>
                <a:gd name="connsiteY141" fmla="*/ 9669 h 10001"/>
                <a:gd name="connsiteX142" fmla="*/ 9737 w 10000"/>
                <a:gd name="connsiteY142" fmla="*/ 9706 h 10001"/>
                <a:gd name="connsiteX143" fmla="*/ 9798 w 10000"/>
                <a:gd name="connsiteY143" fmla="*/ 9735 h 10001"/>
                <a:gd name="connsiteX144" fmla="*/ 9868 w 10000"/>
                <a:gd name="connsiteY144" fmla="*/ 9763 h 10001"/>
                <a:gd name="connsiteX145" fmla="*/ 9939 w 10000"/>
                <a:gd name="connsiteY145" fmla="*/ 9783 h 10001"/>
                <a:gd name="connsiteX146" fmla="*/ 10000 w 10000"/>
                <a:gd name="connsiteY146" fmla="*/ 9811 h 10001"/>
                <a:gd name="connsiteX0" fmla="*/ 0 w 10000"/>
                <a:gd name="connsiteY0" fmla="*/ 9906 h 10001"/>
                <a:gd name="connsiteX1" fmla="*/ 70 w 10000"/>
                <a:gd name="connsiteY1" fmla="*/ 9944 h 10001"/>
                <a:gd name="connsiteX2" fmla="*/ 140 w 10000"/>
                <a:gd name="connsiteY2" fmla="*/ 9973 h 10001"/>
                <a:gd name="connsiteX3" fmla="*/ 202 w 10000"/>
                <a:gd name="connsiteY3" fmla="*/ 9973 h 10001"/>
                <a:gd name="connsiteX4" fmla="*/ 272 w 10000"/>
                <a:gd name="connsiteY4" fmla="*/ 9953 h 10001"/>
                <a:gd name="connsiteX5" fmla="*/ 342 w 10000"/>
                <a:gd name="connsiteY5" fmla="*/ 9916 h 10001"/>
                <a:gd name="connsiteX6" fmla="*/ 404 w 10000"/>
                <a:gd name="connsiteY6" fmla="*/ 9877 h 10001"/>
                <a:gd name="connsiteX7" fmla="*/ 474 w 10000"/>
                <a:gd name="connsiteY7" fmla="*/ 9830 h 10001"/>
                <a:gd name="connsiteX8" fmla="*/ 535 w 10000"/>
                <a:gd name="connsiteY8" fmla="*/ 9744 h 10001"/>
                <a:gd name="connsiteX9" fmla="*/ 605 w 10000"/>
                <a:gd name="connsiteY9" fmla="*/ 9554 h 10001"/>
                <a:gd name="connsiteX10" fmla="*/ 675 w 10000"/>
                <a:gd name="connsiteY10" fmla="*/ 9174 h 10001"/>
                <a:gd name="connsiteX11" fmla="*/ 737 w 10000"/>
                <a:gd name="connsiteY11" fmla="*/ 8519 h 10001"/>
                <a:gd name="connsiteX12" fmla="*/ 807 w 10000"/>
                <a:gd name="connsiteY12" fmla="*/ 7578 h 10001"/>
                <a:gd name="connsiteX13" fmla="*/ 877 w 10000"/>
                <a:gd name="connsiteY13" fmla="*/ 6504 h 10001"/>
                <a:gd name="connsiteX14" fmla="*/ 939 w 10000"/>
                <a:gd name="connsiteY14" fmla="*/ 5488 h 10001"/>
                <a:gd name="connsiteX15" fmla="*/ 1009 w 10000"/>
                <a:gd name="connsiteY15" fmla="*/ 4756 h 10001"/>
                <a:gd name="connsiteX16" fmla="*/ 1070 w 10000"/>
                <a:gd name="connsiteY16" fmla="*/ 4452 h 10001"/>
                <a:gd name="connsiteX17" fmla="*/ 1140 w 10000"/>
                <a:gd name="connsiteY17" fmla="*/ 4566 h 10001"/>
                <a:gd name="connsiteX18" fmla="*/ 1211 w 10000"/>
                <a:gd name="connsiteY18" fmla="*/ 5022 h 10001"/>
                <a:gd name="connsiteX19" fmla="*/ 1272 w 10000"/>
                <a:gd name="connsiteY19" fmla="*/ 5687 h 10001"/>
                <a:gd name="connsiteX20" fmla="*/ 1342 w 10000"/>
                <a:gd name="connsiteY20" fmla="*/ 6428 h 10001"/>
                <a:gd name="connsiteX21" fmla="*/ 1404 w 10000"/>
                <a:gd name="connsiteY21" fmla="*/ 7160 h 10001"/>
                <a:gd name="connsiteX22" fmla="*/ 1474 w 10000"/>
                <a:gd name="connsiteY22" fmla="*/ 7807 h 10001"/>
                <a:gd name="connsiteX23" fmla="*/ 1535 w 10000"/>
                <a:gd name="connsiteY23" fmla="*/ 8338 h 10001"/>
                <a:gd name="connsiteX24" fmla="*/ 1605 w 10000"/>
                <a:gd name="connsiteY24" fmla="*/ 8756 h 10001"/>
                <a:gd name="connsiteX25" fmla="*/ 1675 w 10000"/>
                <a:gd name="connsiteY25" fmla="*/ 9069 h 10001"/>
                <a:gd name="connsiteX26" fmla="*/ 1737 w 10000"/>
                <a:gd name="connsiteY26" fmla="*/ 9298 h 10001"/>
                <a:gd name="connsiteX27" fmla="*/ 1807 w 10000"/>
                <a:gd name="connsiteY27" fmla="*/ 9469 h 10001"/>
                <a:gd name="connsiteX28" fmla="*/ 1868 w 10000"/>
                <a:gd name="connsiteY28" fmla="*/ 9582 h 10001"/>
                <a:gd name="connsiteX29" fmla="*/ 1939 w 10000"/>
                <a:gd name="connsiteY29" fmla="*/ 9669 h 10001"/>
                <a:gd name="connsiteX30" fmla="*/ 2009 w 10000"/>
                <a:gd name="connsiteY30" fmla="*/ 9735 h 10001"/>
                <a:gd name="connsiteX31" fmla="*/ 2070 w 10000"/>
                <a:gd name="connsiteY31" fmla="*/ 9792 h 10001"/>
                <a:gd name="connsiteX32" fmla="*/ 2140 w 10000"/>
                <a:gd name="connsiteY32" fmla="*/ 9839 h 10001"/>
                <a:gd name="connsiteX33" fmla="*/ 2202 w 10000"/>
                <a:gd name="connsiteY33" fmla="*/ 9887 h 10001"/>
                <a:gd name="connsiteX34" fmla="*/ 2272 w 10000"/>
                <a:gd name="connsiteY34" fmla="*/ 9916 h 10001"/>
                <a:gd name="connsiteX35" fmla="*/ 2333 w 10000"/>
                <a:gd name="connsiteY35" fmla="*/ 9944 h 10001"/>
                <a:gd name="connsiteX36" fmla="*/ 2404 w 10000"/>
                <a:gd name="connsiteY36" fmla="*/ 9973 h 10001"/>
                <a:gd name="connsiteX37" fmla="*/ 2474 w 10000"/>
                <a:gd name="connsiteY37" fmla="*/ 9982 h 10001"/>
                <a:gd name="connsiteX38" fmla="*/ 2535 w 10000"/>
                <a:gd name="connsiteY38" fmla="*/ 9992 h 10001"/>
                <a:gd name="connsiteX39" fmla="*/ 2605 w 10000"/>
                <a:gd name="connsiteY39" fmla="*/ 10001 h 10001"/>
                <a:gd name="connsiteX40" fmla="*/ 2667 w 10000"/>
                <a:gd name="connsiteY40" fmla="*/ 9992 h 10001"/>
                <a:gd name="connsiteX41" fmla="*/ 2737 w 10000"/>
                <a:gd name="connsiteY41" fmla="*/ 9992 h 10001"/>
                <a:gd name="connsiteX42" fmla="*/ 2807 w 10000"/>
                <a:gd name="connsiteY42" fmla="*/ 9982 h 10001"/>
                <a:gd name="connsiteX43" fmla="*/ 2868 w 10000"/>
                <a:gd name="connsiteY43" fmla="*/ 9963 h 10001"/>
                <a:gd name="connsiteX44" fmla="*/ 2939 w 10000"/>
                <a:gd name="connsiteY44" fmla="*/ 9935 h 10001"/>
                <a:gd name="connsiteX45" fmla="*/ 3000 w 10000"/>
                <a:gd name="connsiteY45" fmla="*/ 9896 h 10001"/>
                <a:gd name="connsiteX46" fmla="*/ 3070 w 10000"/>
                <a:gd name="connsiteY46" fmla="*/ 9839 h 10001"/>
                <a:gd name="connsiteX47" fmla="*/ 3132 w 10000"/>
                <a:gd name="connsiteY47" fmla="*/ 9773 h 10001"/>
                <a:gd name="connsiteX48" fmla="*/ 3202 w 10000"/>
                <a:gd name="connsiteY48" fmla="*/ 9716 h 10001"/>
                <a:gd name="connsiteX49" fmla="*/ 3272 w 10000"/>
                <a:gd name="connsiteY49" fmla="*/ 9669 h 10001"/>
                <a:gd name="connsiteX50" fmla="*/ 3333 w 10000"/>
                <a:gd name="connsiteY50" fmla="*/ 9659 h 10001"/>
                <a:gd name="connsiteX51" fmla="*/ 3404 w 10000"/>
                <a:gd name="connsiteY51" fmla="*/ 9669 h 10001"/>
                <a:gd name="connsiteX52" fmla="*/ 3474 w 10000"/>
                <a:gd name="connsiteY52" fmla="*/ 9706 h 10001"/>
                <a:gd name="connsiteX53" fmla="*/ 3535 w 10000"/>
                <a:gd name="connsiteY53" fmla="*/ 9754 h 10001"/>
                <a:gd name="connsiteX54" fmla="*/ 3605 w 10000"/>
                <a:gd name="connsiteY54" fmla="*/ 9811 h 10001"/>
                <a:gd name="connsiteX55" fmla="*/ 3675 w 10000"/>
                <a:gd name="connsiteY55" fmla="*/ 9859 h 10001"/>
                <a:gd name="connsiteX56" fmla="*/ 3737 w 10000"/>
                <a:gd name="connsiteY56" fmla="*/ 9906 h 10001"/>
                <a:gd name="connsiteX57" fmla="*/ 3807 w 10000"/>
                <a:gd name="connsiteY57" fmla="*/ 9944 h 10001"/>
                <a:gd name="connsiteX58" fmla="*/ 3868 w 10000"/>
                <a:gd name="connsiteY58" fmla="*/ 9973 h 10001"/>
                <a:gd name="connsiteX59" fmla="*/ 3939 w 10000"/>
                <a:gd name="connsiteY59" fmla="*/ 9982 h 10001"/>
                <a:gd name="connsiteX60" fmla="*/ 4009 w 10000"/>
                <a:gd name="connsiteY60" fmla="*/ 9992 h 10001"/>
                <a:gd name="connsiteX61" fmla="*/ 4070 w 10000"/>
                <a:gd name="connsiteY61" fmla="*/ 10001 h 10001"/>
                <a:gd name="connsiteX62" fmla="*/ 4140 w 10000"/>
                <a:gd name="connsiteY62" fmla="*/ 10001 h 10001"/>
                <a:gd name="connsiteX63" fmla="*/ 4202 w 10000"/>
                <a:gd name="connsiteY63" fmla="*/ 10001 h 10001"/>
                <a:gd name="connsiteX64" fmla="*/ 4272 w 10000"/>
                <a:gd name="connsiteY64" fmla="*/ 10001 h 10001"/>
                <a:gd name="connsiteX65" fmla="*/ 4342 w 10000"/>
                <a:gd name="connsiteY65" fmla="*/ 10001 h 10001"/>
                <a:gd name="connsiteX66" fmla="*/ 4404 w 10000"/>
                <a:gd name="connsiteY66" fmla="*/ 9963 h 10001"/>
                <a:gd name="connsiteX67" fmla="*/ 4474 w 10000"/>
                <a:gd name="connsiteY67" fmla="*/ 9849 h 10001"/>
                <a:gd name="connsiteX68" fmla="*/ 4535 w 10000"/>
                <a:gd name="connsiteY68" fmla="*/ 9621 h 10001"/>
                <a:gd name="connsiteX69" fmla="*/ 4605 w 10000"/>
                <a:gd name="connsiteY69" fmla="*/ 9202 h 10001"/>
                <a:gd name="connsiteX70" fmla="*/ 4667 w 10000"/>
                <a:gd name="connsiteY70" fmla="*/ 8576 h 10001"/>
                <a:gd name="connsiteX71" fmla="*/ 4737 w 10000"/>
                <a:gd name="connsiteY71" fmla="*/ 7816 h 10001"/>
                <a:gd name="connsiteX72" fmla="*/ 4807 w 10000"/>
                <a:gd name="connsiteY72" fmla="*/ 7056 h 10001"/>
                <a:gd name="connsiteX73" fmla="*/ 4868 w 10000"/>
                <a:gd name="connsiteY73" fmla="*/ 6438 h 10001"/>
                <a:gd name="connsiteX74" fmla="*/ 4939 w 10000"/>
                <a:gd name="connsiteY74" fmla="*/ 6096 h 10001"/>
                <a:gd name="connsiteX75" fmla="*/ 5000 w 10000"/>
                <a:gd name="connsiteY75" fmla="*/ 6058 h 10001"/>
                <a:gd name="connsiteX76" fmla="*/ 5070 w 10000"/>
                <a:gd name="connsiteY76" fmla="*/ 6286 h 10001"/>
                <a:gd name="connsiteX77" fmla="*/ 5140 w 10000"/>
                <a:gd name="connsiteY77" fmla="*/ 6713 h 10001"/>
                <a:gd name="connsiteX78" fmla="*/ 5202 w 10000"/>
                <a:gd name="connsiteY78" fmla="*/ 7236 h 10001"/>
                <a:gd name="connsiteX79" fmla="*/ 5272 w 10000"/>
                <a:gd name="connsiteY79" fmla="*/ 7778 h 10001"/>
                <a:gd name="connsiteX80" fmla="*/ 5333 w 10000"/>
                <a:gd name="connsiteY80" fmla="*/ 8291 h 10001"/>
                <a:gd name="connsiteX81" fmla="*/ 5404 w 10000"/>
                <a:gd name="connsiteY81" fmla="*/ 8728 h 10001"/>
                <a:gd name="connsiteX82" fmla="*/ 5465 w 10000"/>
                <a:gd name="connsiteY82" fmla="*/ 9099 h 10001"/>
                <a:gd name="connsiteX83" fmla="*/ 5535 w 10000"/>
                <a:gd name="connsiteY83" fmla="*/ 9383 h 10001"/>
                <a:gd name="connsiteX84" fmla="*/ 5605 w 10000"/>
                <a:gd name="connsiteY84" fmla="*/ 9602 h 10001"/>
                <a:gd name="connsiteX85" fmla="*/ 5667 w 10000"/>
                <a:gd name="connsiteY85" fmla="*/ 9763 h 10001"/>
                <a:gd name="connsiteX86" fmla="*/ 5737 w 10000"/>
                <a:gd name="connsiteY86" fmla="*/ 9877 h 10001"/>
                <a:gd name="connsiteX87" fmla="*/ 5798 w 10000"/>
                <a:gd name="connsiteY87" fmla="*/ 9944 h 10001"/>
                <a:gd name="connsiteX88" fmla="*/ 5868 w 10000"/>
                <a:gd name="connsiteY88" fmla="*/ 9973 h 10001"/>
                <a:gd name="connsiteX89" fmla="*/ 5939 w 10000"/>
                <a:gd name="connsiteY89" fmla="*/ 9963 h 10001"/>
                <a:gd name="connsiteX90" fmla="*/ 6000 w 10000"/>
                <a:gd name="connsiteY90" fmla="*/ 9916 h 10001"/>
                <a:gd name="connsiteX91" fmla="*/ 6070 w 10000"/>
                <a:gd name="connsiteY91" fmla="*/ 9820 h 10001"/>
                <a:gd name="connsiteX92" fmla="*/ 6132 w 10000"/>
                <a:gd name="connsiteY92" fmla="*/ 9706 h 10001"/>
                <a:gd name="connsiteX93" fmla="*/ 6202 w 10000"/>
                <a:gd name="connsiteY93" fmla="*/ 9593 h 10001"/>
                <a:gd name="connsiteX94" fmla="*/ 6272 w 10000"/>
                <a:gd name="connsiteY94" fmla="*/ 9488 h 10001"/>
                <a:gd name="connsiteX95" fmla="*/ 6333 w 10000"/>
                <a:gd name="connsiteY95" fmla="*/ 9431 h 10001"/>
                <a:gd name="connsiteX96" fmla="*/ 6404 w 10000"/>
                <a:gd name="connsiteY96" fmla="*/ 9392 h 10001"/>
                <a:gd name="connsiteX97" fmla="*/ 6465 w 10000"/>
                <a:gd name="connsiteY97" fmla="*/ 9383 h 10001"/>
                <a:gd name="connsiteX98" fmla="*/ 6535 w 10000"/>
                <a:gd name="connsiteY98" fmla="*/ 9412 h 10001"/>
                <a:gd name="connsiteX99" fmla="*/ 6605 w 10000"/>
                <a:gd name="connsiteY99" fmla="*/ 9431 h 10001"/>
                <a:gd name="connsiteX100" fmla="*/ 6667 w 10000"/>
                <a:gd name="connsiteY100" fmla="*/ 9450 h 10001"/>
                <a:gd name="connsiteX101" fmla="*/ 6737 w 10000"/>
                <a:gd name="connsiteY101" fmla="*/ 9459 h 10001"/>
                <a:gd name="connsiteX102" fmla="*/ 6807 w 10000"/>
                <a:gd name="connsiteY102" fmla="*/ 9459 h 10001"/>
                <a:gd name="connsiteX103" fmla="*/ 6868 w 10000"/>
                <a:gd name="connsiteY103" fmla="*/ 9469 h 10001"/>
                <a:gd name="connsiteX104" fmla="*/ 6939 w 10000"/>
                <a:gd name="connsiteY104" fmla="*/ 9479 h 10001"/>
                <a:gd name="connsiteX105" fmla="*/ 7000 w 10000"/>
                <a:gd name="connsiteY105" fmla="*/ 9507 h 10001"/>
                <a:gd name="connsiteX106" fmla="*/ 7070 w 10000"/>
                <a:gd name="connsiteY106" fmla="*/ 9564 h 10001"/>
                <a:gd name="connsiteX107" fmla="*/ 7140 w 10000"/>
                <a:gd name="connsiteY107" fmla="*/ 9630 h 10001"/>
                <a:gd name="connsiteX108" fmla="*/ 7202 w 10000"/>
                <a:gd name="connsiteY108" fmla="*/ 9706 h 10001"/>
                <a:gd name="connsiteX109" fmla="*/ 7272 w 10000"/>
                <a:gd name="connsiteY109" fmla="*/ 9783 h 10001"/>
                <a:gd name="connsiteX110" fmla="*/ 7333 w 10000"/>
                <a:gd name="connsiteY110" fmla="*/ 9849 h 10001"/>
                <a:gd name="connsiteX111" fmla="*/ 7404 w 10000"/>
                <a:gd name="connsiteY111" fmla="*/ 9916 h 10001"/>
                <a:gd name="connsiteX112" fmla="*/ 7474 w 10000"/>
                <a:gd name="connsiteY112" fmla="*/ 9963 h 10001"/>
                <a:gd name="connsiteX113" fmla="*/ 7535 w 10000"/>
                <a:gd name="connsiteY113" fmla="*/ 9992 h 10001"/>
                <a:gd name="connsiteX114" fmla="*/ 7605 w 10000"/>
                <a:gd name="connsiteY114" fmla="*/ 9992 h 10001"/>
                <a:gd name="connsiteX115" fmla="*/ 7667 w 10000"/>
                <a:gd name="connsiteY115" fmla="*/ 9935 h 10001"/>
                <a:gd name="connsiteX116" fmla="*/ 7737 w 10000"/>
                <a:gd name="connsiteY116" fmla="*/ 9754 h 10001"/>
                <a:gd name="connsiteX117" fmla="*/ 7798 w 10000"/>
                <a:gd name="connsiteY117" fmla="*/ 9317 h 10001"/>
                <a:gd name="connsiteX118" fmla="*/ 7868 w 10000"/>
                <a:gd name="connsiteY118" fmla="*/ 8443 h 10001"/>
                <a:gd name="connsiteX119" fmla="*/ 7886 w 10000"/>
                <a:gd name="connsiteY119" fmla="*/ 8130 h 10001"/>
                <a:gd name="connsiteX120" fmla="*/ 7939 w 10000"/>
                <a:gd name="connsiteY120" fmla="*/ 6884 h 10001"/>
                <a:gd name="connsiteX121" fmla="*/ 7956 w 10000"/>
                <a:gd name="connsiteY121" fmla="*/ 6353 h 10001"/>
                <a:gd name="connsiteX122" fmla="*/ 7982 w 10000"/>
                <a:gd name="connsiteY122" fmla="*/ 5126 h 10001"/>
                <a:gd name="connsiteX123" fmla="*/ 8000 w 10000"/>
                <a:gd name="connsiteY123" fmla="*/ 4433 h 10001"/>
                <a:gd name="connsiteX124" fmla="*/ 8018 w 10000"/>
                <a:gd name="connsiteY124" fmla="*/ 3673 h 10001"/>
                <a:gd name="connsiteX125" fmla="*/ 8070 w 10000"/>
                <a:gd name="connsiteY125" fmla="*/ 1098 h 10001"/>
                <a:gd name="connsiteX126" fmla="*/ 8096 w 10000"/>
                <a:gd name="connsiteY126" fmla="*/ 1 h 10001"/>
                <a:gd name="connsiteX127" fmla="*/ 8759 w 10000"/>
                <a:gd name="connsiteY127" fmla="*/ 0 h 10001"/>
                <a:gd name="connsiteX128" fmla="*/ 8798 w 10000"/>
                <a:gd name="connsiteY128" fmla="*/ 708 h 10001"/>
                <a:gd name="connsiteX129" fmla="*/ 8868 w 10000"/>
                <a:gd name="connsiteY129" fmla="*/ 3008 h 10001"/>
                <a:gd name="connsiteX130" fmla="*/ 8930 w 10000"/>
                <a:gd name="connsiteY130" fmla="*/ 4851 h 10001"/>
                <a:gd name="connsiteX131" fmla="*/ 9000 w 10000"/>
                <a:gd name="connsiteY131" fmla="*/ 6266 h 10001"/>
                <a:gd name="connsiteX132" fmla="*/ 9070 w 10000"/>
                <a:gd name="connsiteY132" fmla="*/ 7303 h 10001"/>
                <a:gd name="connsiteX133" fmla="*/ 9132 w 10000"/>
                <a:gd name="connsiteY133" fmla="*/ 8043 h 10001"/>
                <a:gd name="connsiteX134" fmla="*/ 9202 w 10000"/>
                <a:gd name="connsiteY134" fmla="*/ 8566 h 10001"/>
                <a:gd name="connsiteX135" fmla="*/ 9263 w 10000"/>
                <a:gd name="connsiteY135" fmla="*/ 8927 h 10001"/>
                <a:gd name="connsiteX136" fmla="*/ 9333 w 10000"/>
                <a:gd name="connsiteY136" fmla="*/ 9184 h 10001"/>
                <a:gd name="connsiteX137" fmla="*/ 9404 w 10000"/>
                <a:gd name="connsiteY137" fmla="*/ 9355 h 10001"/>
                <a:gd name="connsiteX138" fmla="*/ 9465 w 10000"/>
                <a:gd name="connsiteY138" fmla="*/ 9479 h 10001"/>
                <a:gd name="connsiteX139" fmla="*/ 9535 w 10000"/>
                <a:gd name="connsiteY139" fmla="*/ 9564 h 10001"/>
                <a:gd name="connsiteX140" fmla="*/ 9596 w 10000"/>
                <a:gd name="connsiteY140" fmla="*/ 9630 h 10001"/>
                <a:gd name="connsiteX141" fmla="*/ 9667 w 10000"/>
                <a:gd name="connsiteY141" fmla="*/ 9669 h 10001"/>
                <a:gd name="connsiteX142" fmla="*/ 9737 w 10000"/>
                <a:gd name="connsiteY142" fmla="*/ 9706 h 10001"/>
                <a:gd name="connsiteX143" fmla="*/ 9798 w 10000"/>
                <a:gd name="connsiteY143" fmla="*/ 9735 h 10001"/>
                <a:gd name="connsiteX144" fmla="*/ 9868 w 10000"/>
                <a:gd name="connsiteY144" fmla="*/ 9763 h 10001"/>
                <a:gd name="connsiteX145" fmla="*/ 9939 w 10000"/>
                <a:gd name="connsiteY145" fmla="*/ 9783 h 10001"/>
                <a:gd name="connsiteX146" fmla="*/ 10000 w 10000"/>
                <a:gd name="connsiteY146" fmla="*/ 9811 h 10001"/>
                <a:gd name="connsiteX0" fmla="*/ 0 w 10000"/>
                <a:gd name="connsiteY0" fmla="*/ 9905 h 10000"/>
                <a:gd name="connsiteX1" fmla="*/ 70 w 10000"/>
                <a:gd name="connsiteY1" fmla="*/ 9943 h 10000"/>
                <a:gd name="connsiteX2" fmla="*/ 140 w 10000"/>
                <a:gd name="connsiteY2" fmla="*/ 9972 h 10000"/>
                <a:gd name="connsiteX3" fmla="*/ 202 w 10000"/>
                <a:gd name="connsiteY3" fmla="*/ 9972 h 10000"/>
                <a:gd name="connsiteX4" fmla="*/ 272 w 10000"/>
                <a:gd name="connsiteY4" fmla="*/ 9952 h 10000"/>
                <a:gd name="connsiteX5" fmla="*/ 342 w 10000"/>
                <a:gd name="connsiteY5" fmla="*/ 9915 h 10000"/>
                <a:gd name="connsiteX6" fmla="*/ 404 w 10000"/>
                <a:gd name="connsiteY6" fmla="*/ 9876 h 10000"/>
                <a:gd name="connsiteX7" fmla="*/ 474 w 10000"/>
                <a:gd name="connsiteY7" fmla="*/ 9829 h 10000"/>
                <a:gd name="connsiteX8" fmla="*/ 535 w 10000"/>
                <a:gd name="connsiteY8" fmla="*/ 9743 h 10000"/>
                <a:gd name="connsiteX9" fmla="*/ 605 w 10000"/>
                <a:gd name="connsiteY9" fmla="*/ 9553 h 10000"/>
                <a:gd name="connsiteX10" fmla="*/ 675 w 10000"/>
                <a:gd name="connsiteY10" fmla="*/ 9173 h 10000"/>
                <a:gd name="connsiteX11" fmla="*/ 737 w 10000"/>
                <a:gd name="connsiteY11" fmla="*/ 8518 h 10000"/>
                <a:gd name="connsiteX12" fmla="*/ 807 w 10000"/>
                <a:gd name="connsiteY12" fmla="*/ 7577 h 10000"/>
                <a:gd name="connsiteX13" fmla="*/ 877 w 10000"/>
                <a:gd name="connsiteY13" fmla="*/ 6503 h 10000"/>
                <a:gd name="connsiteX14" fmla="*/ 939 w 10000"/>
                <a:gd name="connsiteY14" fmla="*/ 5487 h 10000"/>
                <a:gd name="connsiteX15" fmla="*/ 1009 w 10000"/>
                <a:gd name="connsiteY15" fmla="*/ 4755 h 10000"/>
                <a:gd name="connsiteX16" fmla="*/ 1070 w 10000"/>
                <a:gd name="connsiteY16" fmla="*/ 4451 h 10000"/>
                <a:gd name="connsiteX17" fmla="*/ 1140 w 10000"/>
                <a:gd name="connsiteY17" fmla="*/ 4565 h 10000"/>
                <a:gd name="connsiteX18" fmla="*/ 1211 w 10000"/>
                <a:gd name="connsiteY18" fmla="*/ 5021 h 10000"/>
                <a:gd name="connsiteX19" fmla="*/ 1272 w 10000"/>
                <a:gd name="connsiteY19" fmla="*/ 5686 h 10000"/>
                <a:gd name="connsiteX20" fmla="*/ 1342 w 10000"/>
                <a:gd name="connsiteY20" fmla="*/ 6427 h 10000"/>
                <a:gd name="connsiteX21" fmla="*/ 1404 w 10000"/>
                <a:gd name="connsiteY21" fmla="*/ 7159 h 10000"/>
                <a:gd name="connsiteX22" fmla="*/ 1474 w 10000"/>
                <a:gd name="connsiteY22" fmla="*/ 7806 h 10000"/>
                <a:gd name="connsiteX23" fmla="*/ 1535 w 10000"/>
                <a:gd name="connsiteY23" fmla="*/ 8337 h 10000"/>
                <a:gd name="connsiteX24" fmla="*/ 1605 w 10000"/>
                <a:gd name="connsiteY24" fmla="*/ 8755 h 10000"/>
                <a:gd name="connsiteX25" fmla="*/ 1675 w 10000"/>
                <a:gd name="connsiteY25" fmla="*/ 9068 h 10000"/>
                <a:gd name="connsiteX26" fmla="*/ 1737 w 10000"/>
                <a:gd name="connsiteY26" fmla="*/ 9297 h 10000"/>
                <a:gd name="connsiteX27" fmla="*/ 1807 w 10000"/>
                <a:gd name="connsiteY27" fmla="*/ 9468 h 10000"/>
                <a:gd name="connsiteX28" fmla="*/ 1868 w 10000"/>
                <a:gd name="connsiteY28" fmla="*/ 9581 h 10000"/>
                <a:gd name="connsiteX29" fmla="*/ 1939 w 10000"/>
                <a:gd name="connsiteY29" fmla="*/ 9668 h 10000"/>
                <a:gd name="connsiteX30" fmla="*/ 2009 w 10000"/>
                <a:gd name="connsiteY30" fmla="*/ 9734 h 10000"/>
                <a:gd name="connsiteX31" fmla="*/ 2070 w 10000"/>
                <a:gd name="connsiteY31" fmla="*/ 9791 h 10000"/>
                <a:gd name="connsiteX32" fmla="*/ 2140 w 10000"/>
                <a:gd name="connsiteY32" fmla="*/ 9838 h 10000"/>
                <a:gd name="connsiteX33" fmla="*/ 2202 w 10000"/>
                <a:gd name="connsiteY33" fmla="*/ 9886 h 10000"/>
                <a:gd name="connsiteX34" fmla="*/ 2272 w 10000"/>
                <a:gd name="connsiteY34" fmla="*/ 9915 h 10000"/>
                <a:gd name="connsiteX35" fmla="*/ 2333 w 10000"/>
                <a:gd name="connsiteY35" fmla="*/ 9943 h 10000"/>
                <a:gd name="connsiteX36" fmla="*/ 2404 w 10000"/>
                <a:gd name="connsiteY36" fmla="*/ 9972 h 10000"/>
                <a:gd name="connsiteX37" fmla="*/ 2474 w 10000"/>
                <a:gd name="connsiteY37" fmla="*/ 9981 h 10000"/>
                <a:gd name="connsiteX38" fmla="*/ 2535 w 10000"/>
                <a:gd name="connsiteY38" fmla="*/ 9991 h 10000"/>
                <a:gd name="connsiteX39" fmla="*/ 2605 w 10000"/>
                <a:gd name="connsiteY39" fmla="*/ 10000 h 10000"/>
                <a:gd name="connsiteX40" fmla="*/ 2667 w 10000"/>
                <a:gd name="connsiteY40" fmla="*/ 9991 h 10000"/>
                <a:gd name="connsiteX41" fmla="*/ 2737 w 10000"/>
                <a:gd name="connsiteY41" fmla="*/ 9991 h 10000"/>
                <a:gd name="connsiteX42" fmla="*/ 2807 w 10000"/>
                <a:gd name="connsiteY42" fmla="*/ 9981 h 10000"/>
                <a:gd name="connsiteX43" fmla="*/ 2868 w 10000"/>
                <a:gd name="connsiteY43" fmla="*/ 9962 h 10000"/>
                <a:gd name="connsiteX44" fmla="*/ 2939 w 10000"/>
                <a:gd name="connsiteY44" fmla="*/ 9934 h 10000"/>
                <a:gd name="connsiteX45" fmla="*/ 3000 w 10000"/>
                <a:gd name="connsiteY45" fmla="*/ 9895 h 10000"/>
                <a:gd name="connsiteX46" fmla="*/ 3070 w 10000"/>
                <a:gd name="connsiteY46" fmla="*/ 9838 h 10000"/>
                <a:gd name="connsiteX47" fmla="*/ 3132 w 10000"/>
                <a:gd name="connsiteY47" fmla="*/ 9772 h 10000"/>
                <a:gd name="connsiteX48" fmla="*/ 3202 w 10000"/>
                <a:gd name="connsiteY48" fmla="*/ 9715 h 10000"/>
                <a:gd name="connsiteX49" fmla="*/ 3272 w 10000"/>
                <a:gd name="connsiteY49" fmla="*/ 9668 h 10000"/>
                <a:gd name="connsiteX50" fmla="*/ 3333 w 10000"/>
                <a:gd name="connsiteY50" fmla="*/ 9658 h 10000"/>
                <a:gd name="connsiteX51" fmla="*/ 3404 w 10000"/>
                <a:gd name="connsiteY51" fmla="*/ 9668 h 10000"/>
                <a:gd name="connsiteX52" fmla="*/ 3474 w 10000"/>
                <a:gd name="connsiteY52" fmla="*/ 9705 h 10000"/>
                <a:gd name="connsiteX53" fmla="*/ 3535 w 10000"/>
                <a:gd name="connsiteY53" fmla="*/ 9753 h 10000"/>
                <a:gd name="connsiteX54" fmla="*/ 3605 w 10000"/>
                <a:gd name="connsiteY54" fmla="*/ 9810 h 10000"/>
                <a:gd name="connsiteX55" fmla="*/ 3675 w 10000"/>
                <a:gd name="connsiteY55" fmla="*/ 9858 h 10000"/>
                <a:gd name="connsiteX56" fmla="*/ 3737 w 10000"/>
                <a:gd name="connsiteY56" fmla="*/ 9905 h 10000"/>
                <a:gd name="connsiteX57" fmla="*/ 3807 w 10000"/>
                <a:gd name="connsiteY57" fmla="*/ 9943 h 10000"/>
                <a:gd name="connsiteX58" fmla="*/ 3868 w 10000"/>
                <a:gd name="connsiteY58" fmla="*/ 9972 h 10000"/>
                <a:gd name="connsiteX59" fmla="*/ 3939 w 10000"/>
                <a:gd name="connsiteY59" fmla="*/ 9981 h 10000"/>
                <a:gd name="connsiteX60" fmla="*/ 4009 w 10000"/>
                <a:gd name="connsiteY60" fmla="*/ 9991 h 10000"/>
                <a:gd name="connsiteX61" fmla="*/ 4070 w 10000"/>
                <a:gd name="connsiteY61" fmla="*/ 10000 h 10000"/>
                <a:gd name="connsiteX62" fmla="*/ 4140 w 10000"/>
                <a:gd name="connsiteY62" fmla="*/ 10000 h 10000"/>
                <a:gd name="connsiteX63" fmla="*/ 4202 w 10000"/>
                <a:gd name="connsiteY63" fmla="*/ 10000 h 10000"/>
                <a:gd name="connsiteX64" fmla="*/ 4272 w 10000"/>
                <a:gd name="connsiteY64" fmla="*/ 10000 h 10000"/>
                <a:gd name="connsiteX65" fmla="*/ 4342 w 10000"/>
                <a:gd name="connsiteY65" fmla="*/ 10000 h 10000"/>
                <a:gd name="connsiteX66" fmla="*/ 4404 w 10000"/>
                <a:gd name="connsiteY66" fmla="*/ 9962 h 10000"/>
                <a:gd name="connsiteX67" fmla="*/ 4474 w 10000"/>
                <a:gd name="connsiteY67" fmla="*/ 9848 h 10000"/>
                <a:gd name="connsiteX68" fmla="*/ 4535 w 10000"/>
                <a:gd name="connsiteY68" fmla="*/ 9620 h 10000"/>
                <a:gd name="connsiteX69" fmla="*/ 4605 w 10000"/>
                <a:gd name="connsiteY69" fmla="*/ 9201 h 10000"/>
                <a:gd name="connsiteX70" fmla="*/ 4667 w 10000"/>
                <a:gd name="connsiteY70" fmla="*/ 8575 h 10000"/>
                <a:gd name="connsiteX71" fmla="*/ 4737 w 10000"/>
                <a:gd name="connsiteY71" fmla="*/ 7815 h 10000"/>
                <a:gd name="connsiteX72" fmla="*/ 4807 w 10000"/>
                <a:gd name="connsiteY72" fmla="*/ 7055 h 10000"/>
                <a:gd name="connsiteX73" fmla="*/ 4868 w 10000"/>
                <a:gd name="connsiteY73" fmla="*/ 6437 h 10000"/>
                <a:gd name="connsiteX74" fmla="*/ 4939 w 10000"/>
                <a:gd name="connsiteY74" fmla="*/ 6095 h 10000"/>
                <a:gd name="connsiteX75" fmla="*/ 5000 w 10000"/>
                <a:gd name="connsiteY75" fmla="*/ 6057 h 10000"/>
                <a:gd name="connsiteX76" fmla="*/ 5070 w 10000"/>
                <a:gd name="connsiteY76" fmla="*/ 6285 h 10000"/>
                <a:gd name="connsiteX77" fmla="*/ 5140 w 10000"/>
                <a:gd name="connsiteY77" fmla="*/ 6712 h 10000"/>
                <a:gd name="connsiteX78" fmla="*/ 5202 w 10000"/>
                <a:gd name="connsiteY78" fmla="*/ 7235 h 10000"/>
                <a:gd name="connsiteX79" fmla="*/ 5272 w 10000"/>
                <a:gd name="connsiteY79" fmla="*/ 7777 h 10000"/>
                <a:gd name="connsiteX80" fmla="*/ 5333 w 10000"/>
                <a:gd name="connsiteY80" fmla="*/ 8290 h 10000"/>
                <a:gd name="connsiteX81" fmla="*/ 5404 w 10000"/>
                <a:gd name="connsiteY81" fmla="*/ 8727 h 10000"/>
                <a:gd name="connsiteX82" fmla="*/ 5465 w 10000"/>
                <a:gd name="connsiteY82" fmla="*/ 9098 h 10000"/>
                <a:gd name="connsiteX83" fmla="*/ 5535 w 10000"/>
                <a:gd name="connsiteY83" fmla="*/ 9382 h 10000"/>
                <a:gd name="connsiteX84" fmla="*/ 5605 w 10000"/>
                <a:gd name="connsiteY84" fmla="*/ 9601 h 10000"/>
                <a:gd name="connsiteX85" fmla="*/ 5667 w 10000"/>
                <a:gd name="connsiteY85" fmla="*/ 9762 h 10000"/>
                <a:gd name="connsiteX86" fmla="*/ 5737 w 10000"/>
                <a:gd name="connsiteY86" fmla="*/ 9876 h 10000"/>
                <a:gd name="connsiteX87" fmla="*/ 5798 w 10000"/>
                <a:gd name="connsiteY87" fmla="*/ 9943 h 10000"/>
                <a:gd name="connsiteX88" fmla="*/ 5868 w 10000"/>
                <a:gd name="connsiteY88" fmla="*/ 9972 h 10000"/>
                <a:gd name="connsiteX89" fmla="*/ 5939 w 10000"/>
                <a:gd name="connsiteY89" fmla="*/ 9962 h 10000"/>
                <a:gd name="connsiteX90" fmla="*/ 6000 w 10000"/>
                <a:gd name="connsiteY90" fmla="*/ 9915 h 10000"/>
                <a:gd name="connsiteX91" fmla="*/ 6070 w 10000"/>
                <a:gd name="connsiteY91" fmla="*/ 9819 h 10000"/>
                <a:gd name="connsiteX92" fmla="*/ 6132 w 10000"/>
                <a:gd name="connsiteY92" fmla="*/ 9705 h 10000"/>
                <a:gd name="connsiteX93" fmla="*/ 6202 w 10000"/>
                <a:gd name="connsiteY93" fmla="*/ 9592 h 10000"/>
                <a:gd name="connsiteX94" fmla="*/ 6272 w 10000"/>
                <a:gd name="connsiteY94" fmla="*/ 9487 h 10000"/>
                <a:gd name="connsiteX95" fmla="*/ 6333 w 10000"/>
                <a:gd name="connsiteY95" fmla="*/ 9430 h 10000"/>
                <a:gd name="connsiteX96" fmla="*/ 6404 w 10000"/>
                <a:gd name="connsiteY96" fmla="*/ 9391 h 10000"/>
                <a:gd name="connsiteX97" fmla="*/ 6465 w 10000"/>
                <a:gd name="connsiteY97" fmla="*/ 9382 h 10000"/>
                <a:gd name="connsiteX98" fmla="*/ 6535 w 10000"/>
                <a:gd name="connsiteY98" fmla="*/ 9411 h 10000"/>
                <a:gd name="connsiteX99" fmla="*/ 6605 w 10000"/>
                <a:gd name="connsiteY99" fmla="*/ 9430 h 10000"/>
                <a:gd name="connsiteX100" fmla="*/ 6667 w 10000"/>
                <a:gd name="connsiteY100" fmla="*/ 9449 h 10000"/>
                <a:gd name="connsiteX101" fmla="*/ 6737 w 10000"/>
                <a:gd name="connsiteY101" fmla="*/ 9458 h 10000"/>
                <a:gd name="connsiteX102" fmla="*/ 6807 w 10000"/>
                <a:gd name="connsiteY102" fmla="*/ 9458 h 10000"/>
                <a:gd name="connsiteX103" fmla="*/ 6868 w 10000"/>
                <a:gd name="connsiteY103" fmla="*/ 9468 h 10000"/>
                <a:gd name="connsiteX104" fmla="*/ 6939 w 10000"/>
                <a:gd name="connsiteY104" fmla="*/ 9478 h 10000"/>
                <a:gd name="connsiteX105" fmla="*/ 7000 w 10000"/>
                <a:gd name="connsiteY105" fmla="*/ 9506 h 10000"/>
                <a:gd name="connsiteX106" fmla="*/ 7070 w 10000"/>
                <a:gd name="connsiteY106" fmla="*/ 9563 h 10000"/>
                <a:gd name="connsiteX107" fmla="*/ 7140 w 10000"/>
                <a:gd name="connsiteY107" fmla="*/ 9629 h 10000"/>
                <a:gd name="connsiteX108" fmla="*/ 7202 w 10000"/>
                <a:gd name="connsiteY108" fmla="*/ 9705 h 10000"/>
                <a:gd name="connsiteX109" fmla="*/ 7272 w 10000"/>
                <a:gd name="connsiteY109" fmla="*/ 9782 h 10000"/>
                <a:gd name="connsiteX110" fmla="*/ 7333 w 10000"/>
                <a:gd name="connsiteY110" fmla="*/ 9848 h 10000"/>
                <a:gd name="connsiteX111" fmla="*/ 7404 w 10000"/>
                <a:gd name="connsiteY111" fmla="*/ 9915 h 10000"/>
                <a:gd name="connsiteX112" fmla="*/ 7474 w 10000"/>
                <a:gd name="connsiteY112" fmla="*/ 9962 h 10000"/>
                <a:gd name="connsiteX113" fmla="*/ 7535 w 10000"/>
                <a:gd name="connsiteY113" fmla="*/ 9991 h 10000"/>
                <a:gd name="connsiteX114" fmla="*/ 7605 w 10000"/>
                <a:gd name="connsiteY114" fmla="*/ 9991 h 10000"/>
                <a:gd name="connsiteX115" fmla="*/ 7667 w 10000"/>
                <a:gd name="connsiteY115" fmla="*/ 9934 h 10000"/>
                <a:gd name="connsiteX116" fmla="*/ 7737 w 10000"/>
                <a:gd name="connsiteY116" fmla="*/ 9753 h 10000"/>
                <a:gd name="connsiteX117" fmla="*/ 7798 w 10000"/>
                <a:gd name="connsiteY117" fmla="*/ 9316 h 10000"/>
                <a:gd name="connsiteX118" fmla="*/ 7868 w 10000"/>
                <a:gd name="connsiteY118" fmla="*/ 8442 h 10000"/>
                <a:gd name="connsiteX119" fmla="*/ 7886 w 10000"/>
                <a:gd name="connsiteY119" fmla="*/ 8129 h 10000"/>
                <a:gd name="connsiteX120" fmla="*/ 7939 w 10000"/>
                <a:gd name="connsiteY120" fmla="*/ 6883 h 10000"/>
                <a:gd name="connsiteX121" fmla="*/ 7956 w 10000"/>
                <a:gd name="connsiteY121" fmla="*/ 6352 h 10000"/>
                <a:gd name="connsiteX122" fmla="*/ 7982 w 10000"/>
                <a:gd name="connsiteY122" fmla="*/ 5125 h 10000"/>
                <a:gd name="connsiteX123" fmla="*/ 8000 w 10000"/>
                <a:gd name="connsiteY123" fmla="*/ 4432 h 10000"/>
                <a:gd name="connsiteX124" fmla="*/ 8018 w 10000"/>
                <a:gd name="connsiteY124" fmla="*/ 3672 h 10000"/>
                <a:gd name="connsiteX125" fmla="*/ 8070 w 10000"/>
                <a:gd name="connsiteY125" fmla="*/ 1097 h 10000"/>
                <a:gd name="connsiteX126" fmla="*/ 8096 w 10000"/>
                <a:gd name="connsiteY126" fmla="*/ 0 h 10000"/>
                <a:gd name="connsiteX127" fmla="*/ 8798 w 10000"/>
                <a:gd name="connsiteY127" fmla="*/ 13 h 10000"/>
                <a:gd name="connsiteX128" fmla="*/ 8798 w 10000"/>
                <a:gd name="connsiteY128" fmla="*/ 707 h 10000"/>
                <a:gd name="connsiteX129" fmla="*/ 8868 w 10000"/>
                <a:gd name="connsiteY129" fmla="*/ 3007 h 10000"/>
                <a:gd name="connsiteX130" fmla="*/ 8930 w 10000"/>
                <a:gd name="connsiteY130" fmla="*/ 4850 h 10000"/>
                <a:gd name="connsiteX131" fmla="*/ 9000 w 10000"/>
                <a:gd name="connsiteY131" fmla="*/ 6265 h 10000"/>
                <a:gd name="connsiteX132" fmla="*/ 9070 w 10000"/>
                <a:gd name="connsiteY132" fmla="*/ 7302 h 10000"/>
                <a:gd name="connsiteX133" fmla="*/ 9132 w 10000"/>
                <a:gd name="connsiteY133" fmla="*/ 8042 h 10000"/>
                <a:gd name="connsiteX134" fmla="*/ 9202 w 10000"/>
                <a:gd name="connsiteY134" fmla="*/ 8565 h 10000"/>
                <a:gd name="connsiteX135" fmla="*/ 9263 w 10000"/>
                <a:gd name="connsiteY135" fmla="*/ 8926 h 10000"/>
                <a:gd name="connsiteX136" fmla="*/ 9333 w 10000"/>
                <a:gd name="connsiteY136" fmla="*/ 9183 h 10000"/>
                <a:gd name="connsiteX137" fmla="*/ 9404 w 10000"/>
                <a:gd name="connsiteY137" fmla="*/ 9354 h 10000"/>
                <a:gd name="connsiteX138" fmla="*/ 9465 w 10000"/>
                <a:gd name="connsiteY138" fmla="*/ 9478 h 10000"/>
                <a:gd name="connsiteX139" fmla="*/ 9535 w 10000"/>
                <a:gd name="connsiteY139" fmla="*/ 9563 h 10000"/>
                <a:gd name="connsiteX140" fmla="*/ 9596 w 10000"/>
                <a:gd name="connsiteY140" fmla="*/ 9629 h 10000"/>
                <a:gd name="connsiteX141" fmla="*/ 9667 w 10000"/>
                <a:gd name="connsiteY141" fmla="*/ 9668 h 10000"/>
                <a:gd name="connsiteX142" fmla="*/ 9737 w 10000"/>
                <a:gd name="connsiteY142" fmla="*/ 9705 h 10000"/>
                <a:gd name="connsiteX143" fmla="*/ 9798 w 10000"/>
                <a:gd name="connsiteY143" fmla="*/ 9734 h 10000"/>
                <a:gd name="connsiteX144" fmla="*/ 9868 w 10000"/>
                <a:gd name="connsiteY144" fmla="*/ 9762 h 10000"/>
                <a:gd name="connsiteX145" fmla="*/ 9939 w 10000"/>
                <a:gd name="connsiteY145" fmla="*/ 9782 h 10000"/>
                <a:gd name="connsiteX146" fmla="*/ 10000 w 10000"/>
                <a:gd name="connsiteY146" fmla="*/ 9810 h 10000"/>
                <a:gd name="connsiteX0" fmla="*/ 0 w 10000"/>
                <a:gd name="connsiteY0" fmla="*/ 9921 h 10016"/>
                <a:gd name="connsiteX1" fmla="*/ 70 w 10000"/>
                <a:gd name="connsiteY1" fmla="*/ 9959 h 10016"/>
                <a:gd name="connsiteX2" fmla="*/ 140 w 10000"/>
                <a:gd name="connsiteY2" fmla="*/ 9988 h 10016"/>
                <a:gd name="connsiteX3" fmla="*/ 202 w 10000"/>
                <a:gd name="connsiteY3" fmla="*/ 9988 h 10016"/>
                <a:gd name="connsiteX4" fmla="*/ 272 w 10000"/>
                <a:gd name="connsiteY4" fmla="*/ 9968 h 10016"/>
                <a:gd name="connsiteX5" fmla="*/ 342 w 10000"/>
                <a:gd name="connsiteY5" fmla="*/ 9931 h 10016"/>
                <a:gd name="connsiteX6" fmla="*/ 404 w 10000"/>
                <a:gd name="connsiteY6" fmla="*/ 9892 h 10016"/>
                <a:gd name="connsiteX7" fmla="*/ 474 w 10000"/>
                <a:gd name="connsiteY7" fmla="*/ 9845 h 10016"/>
                <a:gd name="connsiteX8" fmla="*/ 535 w 10000"/>
                <a:gd name="connsiteY8" fmla="*/ 9759 h 10016"/>
                <a:gd name="connsiteX9" fmla="*/ 605 w 10000"/>
                <a:gd name="connsiteY9" fmla="*/ 9569 h 10016"/>
                <a:gd name="connsiteX10" fmla="*/ 675 w 10000"/>
                <a:gd name="connsiteY10" fmla="*/ 9189 h 10016"/>
                <a:gd name="connsiteX11" fmla="*/ 737 w 10000"/>
                <a:gd name="connsiteY11" fmla="*/ 8534 h 10016"/>
                <a:gd name="connsiteX12" fmla="*/ 807 w 10000"/>
                <a:gd name="connsiteY12" fmla="*/ 7593 h 10016"/>
                <a:gd name="connsiteX13" fmla="*/ 877 w 10000"/>
                <a:gd name="connsiteY13" fmla="*/ 6519 h 10016"/>
                <a:gd name="connsiteX14" fmla="*/ 939 w 10000"/>
                <a:gd name="connsiteY14" fmla="*/ 5503 h 10016"/>
                <a:gd name="connsiteX15" fmla="*/ 1009 w 10000"/>
                <a:gd name="connsiteY15" fmla="*/ 4771 h 10016"/>
                <a:gd name="connsiteX16" fmla="*/ 1070 w 10000"/>
                <a:gd name="connsiteY16" fmla="*/ 4467 h 10016"/>
                <a:gd name="connsiteX17" fmla="*/ 1140 w 10000"/>
                <a:gd name="connsiteY17" fmla="*/ 4581 h 10016"/>
                <a:gd name="connsiteX18" fmla="*/ 1211 w 10000"/>
                <a:gd name="connsiteY18" fmla="*/ 5037 h 10016"/>
                <a:gd name="connsiteX19" fmla="*/ 1272 w 10000"/>
                <a:gd name="connsiteY19" fmla="*/ 5702 h 10016"/>
                <a:gd name="connsiteX20" fmla="*/ 1342 w 10000"/>
                <a:gd name="connsiteY20" fmla="*/ 6443 h 10016"/>
                <a:gd name="connsiteX21" fmla="*/ 1404 w 10000"/>
                <a:gd name="connsiteY21" fmla="*/ 7175 h 10016"/>
                <a:gd name="connsiteX22" fmla="*/ 1474 w 10000"/>
                <a:gd name="connsiteY22" fmla="*/ 7822 h 10016"/>
                <a:gd name="connsiteX23" fmla="*/ 1535 w 10000"/>
                <a:gd name="connsiteY23" fmla="*/ 8353 h 10016"/>
                <a:gd name="connsiteX24" fmla="*/ 1605 w 10000"/>
                <a:gd name="connsiteY24" fmla="*/ 8771 h 10016"/>
                <a:gd name="connsiteX25" fmla="*/ 1675 w 10000"/>
                <a:gd name="connsiteY25" fmla="*/ 9084 h 10016"/>
                <a:gd name="connsiteX26" fmla="*/ 1737 w 10000"/>
                <a:gd name="connsiteY26" fmla="*/ 9313 h 10016"/>
                <a:gd name="connsiteX27" fmla="*/ 1807 w 10000"/>
                <a:gd name="connsiteY27" fmla="*/ 9484 h 10016"/>
                <a:gd name="connsiteX28" fmla="*/ 1868 w 10000"/>
                <a:gd name="connsiteY28" fmla="*/ 9597 h 10016"/>
                <a:gd name="connsiteX29" fmla="*/ 1939 w 10000"/>
                <a:gd name="connsiteY29" fmla="*/ 9684 h 10016"/>
                <a:gd name="connsiteX30" fmla="*/ 2009 w 10000"/>
                <a:gd name="connsiteY30" fmla="*/ 9750 h 10016"/>
                <a:gd name="connsiteX31" fmla="*/ 2070 w 10000"/>
                <a:gd name="connsiteY31" fmla="*/ 9807 h 10016"/>
                <a:gd name="connsiteX32" fmla="*/ 2140 w 10000"/>
                <a:gd name="connsiteY32" fmla="*/ 9854 h 10016"/>
                <a:gd name="connsiteX33" fmla="*/ 2202 w 10000"/>
                <a:gd name="connsiteY33" fmla="*/ 9902 h 10016"/>
                <a:gd name="connsiteX34" fmla="*/ 2272 w 10000"/>
                <a:gd name="connsiteY34" fmla="*/ 9931 h 10016"/>
                <a:gd name="connsiteX35" fmla="*/ 2333 w 10000"/>
                <a:gd name="connsiteY35" fmla="*/ 9959 h 10016"/>
                <a:gd name="connsiteX36" fmla="*/ 2404 w 10000"/>
                <a:gd name="connsiteY36" fmla="*/ 9988 h 10016"/>
                <a:gd name="connsiteX37" fmla="*/ 2474 w 10000"/>
                <a:gd name="connsiteY37" fmla="*/ 9997 h 10016"/>
                <a:gd name="connsiteX38" fmla="*/ 2535 w 10000"/>
                <a:gd name="connsiteY38" fmla="*/ 10007 h 10016"/>
                <a:gd name="connsiteX39" fmla="*/ 2605 w 10000"/>
                <a:gd name="connsiteY39" fmla="*/ 10016 h 10016"/>
                <a:gd name="connsiteX40" fmla="*/ 2667 w 10000"/>
                <a:gd name="connsiteY40" fmla="*/ 10007 h 10016"/>
                <a:gd name="connsiteX41" fmla="*/ 2737 w 10000"/>
                <a:gd name="connsiteY41" fmla="*/ 10007 h 10016"/>
                <a:gd name="connsiteX42" fmla="*/ 2807 w 10000"/>
                <a:gd name="connsiteY42" fmla="*/ 9997 h 10016"/>
                <a:gd name="connsiteX43" fmla="*/ 2868 w 10000"/>
                <a:gd name="connsiteY43" fmla="*/ 9978 h 10016"/>
                <a:gd name="connsiteX44" fmla="*/ 2939 w 10000"/>
                <a:gd name="connsiteY44" fmla="*/ 9950 h 10016"/>
                <a:gd name="connsiteX45" fmla="*/ 3000 w 10000"/>
                <a:gd name="connsiteY45" fmla="*/ 9911 h 10016"/>
                <a:gd name="connsiteX46" fmla="*/ 3070 w 10000"/>
                <a:gd name="connsiteY46" fmla="*/ 9854 h 10016"/>
                <a:gd name="connsiteX47" fmla="*/ 3132 w 10000"/>
                <a:gd name="connsiteY47" fmla="*/ 9788 h 10016"/>
                <a:gd name="connsiteX48" fmla="*/ 3202 w 10000"/>
                <a:gd name="connsiteY48" fmla="*/ 9731 h 10016"/>
                <a:gd name="connsiteX49" fmla="*/ 3272 w 10000"/>
                <a:gd name="connsiteY49" fmla="*/ 9684 h 10016"/>
                <a:gd name="connsiteX50" fmla="*/ 3333 w 10000"/>
                <a:gd name="connsiteY50" fmla="*/ 9674 h 10016"/>
                <a:gd name="connsiteX51" fmla="*/ 3404 w 10000"/>
                <a:gd name="connsiteY51" fmla="*/ 9684 h 10016"/>
                <a:gd name="connsiteX52" fmla="*/ 3474 w 10000"/>
                <a:gd name="connsiteY52" fmla="*/ 9721 h 10016"/>
                <a:gd name="connsiteX53" fmla="*/ 3535 w 10000"/>
                <a:gd name="connsiteY53" fmla="*/ 9769 h 10016"/>
                <a:gd name="connsiteX54" fmla="*/ 3605 w 10000"/>
                <a:gd name="connsiteY54" fmla="*/ 9826 h 10016"/>
                <a:gd name="connsiteX55" fmla="*/ 3675 w 10000"/>
                <a:gd name="connsiteY55" fmla="*/ 9874 h 10016"/>
                <a:gd name="connsiteX56" fmla="*/ 3737 w 10000"/>
                <a:gd name="connsiteY56" fmla="*/ 9921 h 10016"/>
                <a:gd name="connsiteX57" fmla="*/ 3807 w 10000"/>
                <a:gd name="connsiteY57" fmla="*/ 9959 h 10016"/>
                <a:gd name="connsiteX58" fmla="*/ 3868 w 10000"/>
                <a:gd name="connsiteY58" fmla="*/ 9988 h 10016"/>
                <a:gd name="connsiteX59" fmla="*/ 3939 w 10000"/>
                <a:gd name="connsiteY59" fmla="*/ 9997 h 10016"/>
                <a:gd name="connsiteX60" fmla="*/ 4009 w 10000"/>
                <a:gd name="connsiteY60" fmla="*/ 10007 h 10016"/>
                <a:gd name="connsiteX61" fmla="*/ 4070 w 10000"/>
                <a:gd name="connsiteY61" fmla="*/ 10016 h 10016"/>
                <a:gd name="connsiteX62" fmla="*/ 4140 w 10000"/>
                <a:gd name="connsiteY62" fmla="*/ 10016 h 10016"/>
                <a:gd name="connsiteX63" fmla="*/ 4202 w 10000"/>
                <a:gd name="connsiteY63" fmla="*/ 10016 h 10016"/>
                <a:gd name="connsiteX64" fmla="*/ 4272 w 10000"/>
                <a:gd name="connsiteY64" fmla="*/ 10016 h 10016"/>
                <a:gd name="connsiteX65" fmla="*/ 4342 w 10000"/>
                <a:gd name="connsiteY65" fmla="*/ 10016 h 10016"/>
                <a:gd name="connsiteX66" fmla="*/ 4404 w 10000"/>
                <a:gd name="connsiteY66" fmla="*/ 9978 h 10016"/>
                <a:gd name="connsiteX67" fmla="*/ 4474 w 10000"/>
                <a:gd name="connsiteY67" fmla="*/ 9864 h 10016"/>
                <a:gd name="connsiteX68" fmla="*/ 4535 w 10000"/>
                <a:gd name="connsiteY68" fmla="*/ 9636 h 10016"/>
                <a:gd name="connsiteX69" fmla="*/ 4605 w 10000"/>
                <a:gd name="connsiteY69" fmla="*/ 9217 h 10016"/>
                <a:gd name="connsiteX70" fmla="*/ 4667 w 10000"/>
                <a:gd name="connsiteY70" fmla="*/ 8591 h 10016"/>
                <a:gd name="connsiteX71" fmla="*/ 4737 w 10000"/>
                <a:gd name="connsiteY71" fmla="*/ 7831 h 10016"/>
                <a:gd name="connsiteX72" fmla="*/ 4807 w 10000"/>
                <a:gd name="connsiteY72" fmla="*/ 7071 h 10016"/>
                <a:gd name="connsiteX73" fmla="*/ 4868 w 10000"/>
                <a:gd name="connsiteY73" fmla="*/ 6453 h 10016"/>
                <a:gd name="connsiteX74" fmla="*/ 4939 w 10000"/>
                <a:gd name="connsiteY74" fmla="*/ 6111 h 10016"/>
                <a:gd name="connsiteX75" fmla="*/ 5000 w 10000"/>
                <a:gd name="connsiteY75" fmla="*/ 6073 h 10016"/>
                <a:gd name="connsiteX76" fmla="*/ 5070 w 10000"/>
                <a:gd name="connsiteY76" fmla="*/ 6301 h 10016"/>
                <a:gd name="connsiteX77" fmla="*/ 5140 w 10000"/>
                <a:gd name="connsiteY77" fmla="*/ 6728 h 10016"/>
                <a:gd name="connsiteX78" fmla="*/ 5202 w 10000"/>
                <a:gd name="connsiteY78" fmla="*/ 7251 h 10016"/>
                <a:gd name="connsiteX79" fmla="*/ 5272 w 10000"/>
                <a:gd name="connsiteY79" fmla="*/ 7793 h 10016"/>
                <a:gd name="connsiteX80" fmla="*/ 5333 w 10000"/>
                <a:gd name="connsiteY80" fmla="*/ 8306 h 10016"/>
                <a:gd name="connsiteX81" fmla="*/ 5404 w 10000"/>
                <a:gd name="connsiteY81" fmla="*/ 8743 h 10016"/>
                <a:gd name="connsiteX82" fmla="*/ 5465 w 10000"/>
                <a:gd name="connsiteY82" fmla="*/ 9114 h 10016"/>
                <a:gd name="connsiteX83" fmla="*/ 5535 w 10000"/>
                <a:gd name="connsiteY83" fmla="*/ 9398 h 10016"/>
                <a:gd name="connsiteX84" fmla="*/ 5605 w 10000"/>
                <a:gd name="connsiteY84" fmla="*/ 9617 h 10016"/>
                <a:gd name="connsiteX85" fmla="*/ 5667 w 10000"/>
                <a:gd name="connsiteY85" fmla="*/ 9778 h 10016"/>
                <a:gd name="connsiteX86" fmla="*/ 5737 w 10000"/>
                <a:gd name="connsiteY86" fmla="*/ 9892 h 10016"/>
                <a:gd name="connsiteX87" fmla="*/ 5798 w 10000"/>
                <a:gd name="connsiteY87" fmla="*/ 9959 h 10016"/>
                <a:gd name="connsiteX88" fmla="*/ 5868 w 10000"/>
                <a:gd name="connsiteY88" fmla="*/ 9988 h 10016"/>
                <a:gd name="connsiteX89" fmla="*/ 5939 w 10000"/>
                <a:gd name="connsiteY89" fmla="*/ 9978 h 10016"/>
                <a:gd name="connsiteX90" fmla="*/ 6000 w 10000"/>
                <a:gd name="connsiteY90" fmla="*/ 9931 h 10016"/>
                <a:gd name="connsiteX91" fmla="*/ 6070 w 10000"/>
                <a:gd name="connsiteY91" fmla="*/ 9835 h 10016"/>
                <a:gd name="connsiteX92" fmla="*/ 6132 w 10000"/>
                <a:gd name="connsiteY92" fmla="*/ 9721 h 10016"/>
                <a:gd name="connsiteX93" fmla="*/ 6202 w 10000"/>
                <a:gd name="connsiteY93" fmla="*/ 9608 h 10016"/>
                <a:gd name="connsiteX94" fmla="*/ 6272 w 10000"/>
                <a:gd name="connsiteY94" fmla="*/ 9503 h 10016"/>
                <a:gd name="connsiteX95" fmla="*/ 6333 w 10000"/>
                <a:gd name="connsiteY95" fmla="*/ 9446 h 10016"/>
                <a:gd name="connsiteX96" fmla="*/ 6404 w 10000"/>
                <a:gd name="connsiteY96" fmla="*/ 9407 h 10016"/>
                <a:gd name="connsiteX97" fmla="*/ 6465 w 10000"/>
                <a:gd name="connsiteY97" fmla="*/ 9398 h 10016"/>
                <a:gd name="connsiteX98" fmla="*/ 6535 w 10000"/>
                <a:gd name="connsiteY98" fmla="*/ 9427 h 10016"/>
                <a:gd name="connsiteX99" fmla="*/ 6605 w 10000"/>
                <a:gd name="connsiteY99" fmla="*/ 9446 h 10016"/>
                <a:gd name="connsiteX100" fmla="*/ 6667 w 10000"/>
                <a:gd name="connsiteY100" fmla="*/ 9465 h 10016"/>
                <a:gd name="connsiteX101" fmla="*/ 6737 w 10000"/>
                <a:gd name="connsiteY101" fmla="*/ 9474 h 10016"/>
                <a:gd name="connsiteX102" fmla="*/ 6807 w 10000"/>
                <a:gd name="connsiteY102" fmla="*/ 9474 h 10016"/>
                <a:gd name="connsiteX103" fmla="*/ 6868 w 10000"/>
                <a:gd name="connsiteY103" fmla="*/ 9484 h 10016"/>
                <a:gd name="connsiteX104" fmla="*/ 6939 w 10000"/>
                <a:gd name="connsiteY104" fmla="*/ 9494 h 10016"/>
                <a:gd name="connsiteX105" fmla="*/ 7000 w 10000"/>
                <a:gd name="connsiteY105" fmla="*/ 9522 h 10016"/>
                <a:gd name="connsiteX106" fmla="*/ 7070 w 10000"/>
                <a:gd name="connsiteY106" fmla="*/ 9579 h 10016"/>
                <a:gd name="connsiteX107" fmla="*/ 7140 w 10000"/>
                <a:gd name="connsiteY107" fmla="*/ 9645 h 10016"/>
                <a:gd name="connsiteX108" fmla="*/ 7202 w 10000"/>
                <a:gd name="connsiteY108" fmla="*/ 9721 h 10016"/>
                <a:gd name="connsiteX109" fmla="*/ 7272 w 10000"/>
                <a:gd name="connsiteY109" fmla="*/ 9798 h 10016"/>
                <a:gd name="connsiteX110" fmla="*/ 7333 w 10000"/>
                <a:gd name="connsiteY110" fmla="*/ 9864 h 10016"/>
                <a:gd name="connsiteX111" fmla="*/ 7404 w 10000"/>
                <a:gd name="connsiteY111" fmla="*/ 9931 h 10016"/>
                <a:gd name="connsiteX112" fmla="*/ 7474 w 10000"/>
                <a:gd name="connsiteY112" fmla="*/ 9978 h 10016"/>
                <a:gd name="connsiteX113" fmla="*/ 7535 w 10000"/>
                <a:gd name="connsiteY113" fmla="*/ 10007 h 10016"/>
                <a:gd name="connsiteX114" fmla="*/ 7605 w 10000"/>
                <a:gd name="connsiteY114" fmla="*/ 10007 h 10016"/>
                <a:gd name="connsiteX115" fmla="*/ 7667 w 10000"/>
                <a:gd name="connsiteY115" fmla="*/ 9950 h 10016"/>
                <a:gd name="connsiteX116" fmla="*/ 7737 w 10000"/>
                <a:gd name="connsiteY116" fmla="*/ 9769 h 10016"/>
                <a:gd name="connsiteX117" fmla="*/ 7798 w 10000"/>
                <a:gd name="connsiteY117" fmla="*/ 9332 h 10016"/>
                <a:gd name="connsiteX118" fmla="*/ 7868 w 10000"/>
                <a:gd name="connsiteY118" fmla="*/ 8458 h 10016"/>
                <a:gd name="connsiteX119" fmla="*/ 7886 w 10000"/>
                <a:gd name="connsiteY119" fmla="*/ 8145 h 10016"/>
                <a:gd name="connsiteX120" fmla="*/ 7939 w 10000"/>
                <a:gd name="connsiteY120" fmla="*/ 6899 h 10016"/>
                <a:gd name="connsiteX121" fmla="*/ 7956 w 10000"/>
                <a:gd name="connsiteY121" fmla="*/ 6368 h 10016"/>
                <a:gd name="connsiteX122" fmla="*/ 7982 w 10000"/>
                <a:gd name="connsiteY122" fmla="*/ 5141 h 10016"/>
                <a:gd name="connsiteX123" fmla="*/ 8000 w 10000"/>
                <a:gd name="connsiteY123" fmla="*/ 4448 h 10016"/>
                <a:gd name="connsiteX124" fmla="*/ 8018 w 10000"/>
                <a:gd name="connsiteY124" fmla="*/ 3688 h 10016"/>
                <a:gd name="connsiteX125" fmla="*/ 8070 w 10000"/>
                <a:gd name="connsiteY125" fmla="*/ 1113 h 10016"/>
                <a:gd name="connsiteX126" fmla="*/ 8096 w 10000"/>
                <a:gd name="connsiteY126" fmla="*/ 16 h 10016"/>
                <a:gd name="connsiteX127" fmla="*/ 8745 w 10000"/>
                <a:gd name="connsiteY127" fmla="*/ 0 h 10016"/>
                <a:gd name="connsiteX128" fmla="*/ 8798 w 10000"/>
                <a:gd name="connsiteY128" fmla="*/ 723 h 10016"/>
                <a:gd name="connsiteX129" fmla="*/ 8868 w 10000"/>
                <a:gd name="connsiteY129" fmla="*/ 3023 h 10016"/>
                <a:gd name="connsiteX130" fmla="*/ 8930 w 10000"/>
                <a:gd name="connsiteY130" fmla="*/ 4866 h 10016"/>
                <a:gd name="connsiteX131" fmla="*/ 9000 w 10000"/>
                <a:gd name="connsiteY131" fmla="*/ 6281 h 10016"/>
                <a:gd name="connsiteX132" fmla="*/ 9070 w 10000"/>
                <a:gd name="connsiteY132" fmla="*/ 7318 h 10016"/>
                <a:gd name="connsiteX133" fmla="*/ 9132 w 10000"/>
                <a:gd name="connsiteY133" fmla="*/ 8058 h 10016"/>
                <a:gd name="connsiteX134" fmla="*/ 9202 w 10000"/>
                <a:gd name="connsiteY134" fmla="*/ 8581 h 10016"/>
                <a:gd name="connsiteX135" fmla="*/ 9263 w 10000"/>
                <a:gd name="connsiteY135" fmla="*/ 8942 h 10016"/>
                <a:gd name="connsiteX136" fmla="*/ 9333 w 10000"/>
                <a:gd name="connsiteY136" fmla="*/ 9199 h 10016"/>
                <a:gd name="connsiteX137" fmla="*/ 9404 w 10000"/>
                <a:gd name="connsiteY137" fmla="*/ 9370 h 10016"/>
                <a:gd name="connsiteX138" fmla="*/ 9465 w 10000"/>
                <a:gd name="connsiteY138" fmla="*/ 9494 h 10016"/>
                <a:gd name="connsiteX139" fmla="*/ 9535 w 10000"/>
                <a:gd name="connsiteY139" fmla="*/ 9579 h 10016"/>
                <a:gd name="connsiteX140" fmla="*/ 9596 w 10000"/>
                <a:gd name="connsiteY140" fmla="*/ 9645 h 10016"/>
                <a:gd name="connsiteX141" fmla="*/ 9667 w 10000"/>
                <a:gd name="connsiteY141" fmla="*/ 9684 h 10016"/>
                <a:gd name="connsiteX142" fmla="*/ 9737 w 10000"/>
                <a:gd name="connsiteY142" fmla="*/ 9721 h 10016"/>
                <a:gd name="connsiteX143" fmla="*/ 9798 w 10000"/>
                <a:gd name="connsiteY143" fmla="*/ 9750 h 10016"/>
                <a:gd name="connsiteX144" fmla="*/ 9868 w 10000"/>
                <a:gd name="connsiteY144" fmla="*/ 9778 h 10016"/>
                <a:gd name="connsiteX145" fmla="*/ 9939 w 10000"/>
                <a:gd name="connsiteY145" fmla="*/ 9798 h 10016"/>
                <a:gd name="connsiteX146" fmla="*/ 10000 w 10000"/>
                <a:gd name="connsiteY146" fmla="*/ 9826 h 10016"/>
                <a:gd name="connsiteX0" fmla="*/ 0 w 10000"/>
                <a:gd name="connsiteY0" fmla="*/ 9905 h 10000"/>
                <a:gd name="connsiteX1" fmla="*/ 70 w 10000"/>
                <a:gd name="connsiteY1" fmla="*/ 9943 h 10000"/>
                <a:gd name="connsiteX2" fmla="*/ 140 w 10000"/>
                <a:gd name="connsiteY2" fmla="*/ 9972 h 10000"/>
                <a:gd name="connsiteX3" fmla="*/ 202 w 10000"/>
                <a:gd name="connsiteY3" fmla="*/ 9972 h 10000"/>
                <a:gd name="connsiteX4" fmla="*/ 272 w 10000"/>
                <a:gd name="connsiteY4" fmla="*/ 9952 h 10000"/>
                <a:gd name="connsiteX5" fmla="*/ 342 w 10000"/>
                <a:gd name="connsiteY5" fmla="*/ 9915 h 10000"/>
                <a:gd name="connsiteX6" fmla="*/ 404 w 10000"/>
                <a:gd name="connsiteY6" fmla="*/ 9876 h 10000"/>
                <a:gd name="connsiteX7" fmla="*/ 474 w 10000"/>
                <a:gd name="connsiteY7" fmla="*/ 9829 h 10000"/>
                <a:gd name="connsiteX8" fmla="*/ 535 w 10000"/>
                <a:gd name="connsiteY8" fmla="*/ 9743 h 10000"/>
                <a:gd name="connsiteX9" fmla="*/ 605 w 10000"/>
                <a:gd name="connsiteY9" fmla="*/ 9553 h 10000"/>
                <a:gd name="connsiteX10" fmla="*/ 675 w 10000"/>
                <a:gd name="connsiteY10" fmla="*/ 9173 h 10000"/>
                <a:gd name="connsiteX11" fmla="*/ 737 w 10000"/>
                <a:gd name="connsiteY11" fmla="*/ 8518 h 10000"/>
                <a:gd name="connsiteX12" fmla="*/ 807 w 10000"/>
                <a:gd name="connsiteY12" fmla="*/ 7577 h 10000"/>
                <a:gd name="connsiteX13" fmla="*/ 877 w 10000"/>
                <a:gd name="connsiteY13" fmla="*/ 6503 h 10000"/>
                <a:gd name="connsiteX14" fmla="*/ 939 w 10000"/>
                <a:gd name="connsiteY14" fmla="*/ 5487 h 10000"/>
                <a:gd name="connsiteX15" fmla="*/ 1009 w 10000"/>
                <a:gd name="connsiteY15" fmla="*/ 4755 h 10000"/>
                <a:gd name="connsiteX16" fmla="*/ 1070 w 10000"/>
                <a:gd name="connsiteY16" fmla="*/ 4451 h 10000"/>
                <a:gd name="connsiteX17" fmla="*/ 1140 w 10000"/>
                <a:gd name="connsiteY17" fmla="*/ 4565 h 10000"/>
                <a:gd name="connsiteX18" fmla="*/ 1211 w 10000"/>
                <a:gd name="connsiteY18" fmla="*/ 5021 h 10000"/>
                <a:gd name="connsiteX19" fmla="*/ 1272 w 10000"/>
                <a:gd name="connsiteY19" fmla="*/ 5686 h 10000"/>
                <a:gd name="connsiteX20" fmla="*/ 1342 w 10000"/>
                <a:gd name="connsiteY20" fmla="*/ 6427 h 10000"/>
                <a:gd name="connsiteX21" fmla="*/ 1404 w 10000"/>
                <a:gd name="connsiteY21" fmla="*/ 7159 h 10000"/>
                <a:gd name="connsiteX22" fmla="*/ 1474 w 10000"/>
                <a:gd name="connsiteY22" fmla="*/ 7806 h 10000"/>
                <a:gd name="connsiteX23" fmla="*/ 1535 w 10000"/>
                <a:gd name="connsiteY23" fmla="*/ 8337 h 10000"/>
                <a:gd name="connsiteX24" fmla="*/ 1605 w 10000"/>
                <a:gd name="connsiteY24" fmla="*/ 8755 h 10000"/>
                <a:gd name="connsiteX25" fmla="*/ 1675 w 10000"/>
                <a:gd name="connsiteY25" fmla="*/ 9068 h 10000"/>
                <a:gd name="connsiteX26" fmla="*/ 1737 w 10000"/>
                <a:gd name="connsiteY26" fmla="*/ 9297 h 10000"/>
                <a:gd name="connsiteX27" fmla="*/ 1807 w 10000"/>
                <a:gd name="connsiteY27" fmla="*/ 9468 h 10000"/>
                <a:gd name="connsiteX28" fmla="*/ 1868 w 10000"/>
                <a:gd name="connsiteY28" fmla="*/ 9581 h 10000"/>
                <a:gd name="connsiteX29" fmla="*/ 1939 w 10000"/>
                <a:gd name="connsiteY29" fmla="*/ 9668 h 10000"/>
                <a:gd name="connsiteX30" fmla="*/ 2009 w 10000"/>
                <a:gd name="connsiteY30" fmla="*/ 9734 h 10000"/>
                <a:gd name="connsiteX31" fmla="*/ 2070 w 10000"/>
                <a:gd name="connsiteY31" fmla="*/ 9791 h 10000"/>
                <a:gd name="connsiteX32" fmla="*/ 2140 w 10000"/>
                <a:gd name="connsiteY32" fmla="*/ 9838 h 10000"/>
                <a:gd name="connsiteX33" fmla="*/ 2202 w 10000"/>
                <a:gd name="connsiteY33" fmla="*/ 9886 h 10000"/>
                <a:gd name="connsiteX34" fmla="*/ 2272 w 10000"/>
                <a:gd name="connsiteY34" fmla="*/ 9915 h 10000"/>
                <a:gd name="connsiteX35" fmla="*/ 2333 w 10000"/>
                <a:gd name="connsiteY35" fmla="*/ 9943 h 10000"/>
                <a:gd name="connsiteX36" fmla="*/ 2404 w 10000"/>
                <a:gd name="connsiteY36" fmla="*/ 9972 h 10000"/>
                <a:gd name="connsiteX37" fmla="*/ 2474 w 10000"/>
                <a:gd name="connsiteY37" fmla="*/ 9981 h 10000"/>
                <a:gd name="connsiteX38" fmla="*/ 2535 w 10000"/>
                <a:gd name="connsiteY38" fmla="*/ 9991 h 10000"/>
                <a:gd name="connsiteX39" fmla="*/ 2605 w 10000"/>
                <a:gd name="connsiteY39" fmla="*/ 10000 h 10000"/>
                <a:gd name="connsiteX40" fmla="*/ 2667 w 10000"/>
                <a:gd name="connsiteY40" fmla="*/ 9991 h 10000"/>
                <a:gd name="connsiteX41" fmla="*/ 2737 w 10000"/>
                <a:gd name="connsiteY41" fmla="*/ 9991 h 10000"/>
                <a:gd name="connsiteX42" fmla="*/ 2807 w 10000"/>
                <a:gd name="connsiteY42" fmla="*/ 9981 h 10000"/>
                <a:gd name="connsiteX43" fmla="*/ 2868 w 10000"/>
                <a:gd name="connsiteY43" fmla="*/ 9962 h 10000"/>
                <a:gd name="connsiteX44" fmla="*/ 2939 w 10000"/>
                <a:gd name="connsiteY44" fmla="*/ 9934 h 10000"/>
                <a:gd name="connsiteX45" fmla="*/ 3000 w 10000"/>
                <a:gd name="connsiteY45" fmla="*/ 9895 h 10000"/>
                <a:gd name="connsiteX46" fmla="*/ 3070 w 10000"/>
                <a:gd name="connsiteY46" fmla="*/ 9838 h 10000"/>
                <a:gd name="connsiteX47" fmla="*/ 3132 w 10000"/>
                <a:gd name="connsiteY47" fmla="*/ 9772 h 10000"/>
                <a:gd name="connsiteX48" fmla="*/ 3202 w 10000"/>
                <a:gd name="connsiteY48" fmla="*/ 9715 h 10000"/>
                <a:gd name="connsiteX49" fmla="*/ 3272 w 10000"/>
                <a:gd name="connsiteY49" fmla="*/ 9668 h 10000"/>
                <a:gd name="connsiteX50" fmla="*/ 3333 w 10000"/>
                <a:gd name="connsiteY50" fmla="*/ 9658 h 10000"/>
                <a:gd name="connsiteX51" fmla="*/ 3404 w 10000"/>
                <a:gd name="connsiteY51" fmla="*/ 9668 h 10000"/>
                <a:gd name="connsiteX52" fmla="*/ 3474 w 10000"/>
                <a:gd name="connsiteY52" fmla="*/ 9705 h 10000"/>
                <a:gd name="connsiteX53" fmla="*/ 3535 w 10000"/>
                <a:gd name="connsiteY53" fmla="*/ 9753 h 10000"/>
                <a:gd name="connsiteX54" fmla="*/ 3605 w 10000"/>
                <a:gd name="connsiteY54" fmla="*/ 9810 h 10000"/>
                <a:gd name="connsiteX55" fmla="*/ 3675 w 10000"/>
                <a:gd name="connsiteY55" fmla="*/ 9858 h 10000"/>
                <a:gd name="connsiteX56" fmla="*/ 3737 w 10000"/>
                <a:gd name="connsiteY56" fmla="*/ 9905 h 10000"/>
                <a:gd name="connsiteX57" fmla="*/ 3807 w 10000"/>
                <a:gd name="connsiteY57" fmla="*/ 9943 h 10000"/>
                <a:gd name="connsiteX58" fmla="*/ 3868 w 10000"/>
                <a:gd name="connsiteY58" fmla="*/ 9972 h 10000"/>
                <a:gd name="connsiteX59" fmla="*/ 3939 w 10000"/>
                <a:gd name="connsiteY59" fmla="*/ 9981 h 10000"/>
                <a:gd name="connsiteX60" fmla="*/ 4009 w 10000"/>
                <a:gd name="connsiteY60" fmla="*/ 9991 h 10000"/>
                <a:gd name="connsiteX61" fmla="*/ 4070 w 10000"/>
                <a:gd name="connsiteY61" fmla="*/ 10000 h 10000"/>
                <a:gd name="connsiteX62" fmla="*/ 4140 w 10000"/>
                <a:gd name="connsiteY62" fmla="*/ 10000 h 10000"/>
                <a:gd name="connsiteX63" fmla="*/ 4202 w 10000"/>
                <a:gd name="connsiteY63" fmla="*/ 10000 h 10000"/>
                <a:gd name="connsiteX64" fmla="*/ 4272 w 10000"/>
                <a:gd name="connsiteY64" fmla="*/ 10000 h 10000"/>
                <a:gd name="connsiteX65" fmla="*/ 4342 w 10000"/>
                <a:gd name="connsiteY65" fmla="*/ 10000 h 10000"/>
                <a:gd name="connsiteX66" fmla="*/ 4404 w 10000"/>
                <a:gd name="connsiteY66" fmla="*/ 9962 h 10000"/>
                <a:gd name="connsiteX67" fmla="*/ 4474 w 10000"/>
                <a:gd name="connsiteY67" fmla="*/ 9848 h 10000"/>
                <a:gd name="connsiteX68" fmla="*/ 4535 w 10000"/>
                <a:gd name="connsiteY68" fmla="*/ 9620 h 10000"/>
                <a:gd name="connsiteX69" fmla="*/ 4605 w 10000"/>
                <a:gd name="connsiteY69" fmla="*/ 9201 h 10000"/>
                <a:gd name="connsiteX70" fmla="*/ 4667 w 10000"/>
                <a:gd name="connsiteY70" fmla="*/ 8575 h 10000"/>
                <a:gd name="connsiteX71" fmla="*/ 4737 w 10000"/>
                <a:gd name="connsiteY71" fmla="*/ 7815 h 10000"/>
                <a:gd name="connsiteX72" fmla="*/ 4807 w 10000"/>
                <a:gd name="connsiteY72" fmla="*/ 7055 h 10000"/>
                <a:gd name="connsiteX73" fmla="*/ 4868 w 10000"/>
                <a:gd name="connsiteY73" fmla="*/ 6437 h 10000"/>
                <a:gd name="connsiteX74" fmla="*/ 4939 w 10000"/>
                <a:gd name="connsiteY74" fmla="*/ 6095 h 10000"/>
                <a:gd name="connsiteX75" fmla="*/ 5000 w 10000"/>
                <a:gd name="connsiteY75" fmla="*/ 6057 h 10000"/>
                <a:gd name="connsiteX76" fmla="*/ 5070 w 10000"/>
                <a:gd name="connsiteY76" fmla="*/ 6285 h 10000"/>
                <a:gd name="connsiteX77" fmla="*/ 5140 w 10000"/>
                <a:gd name="connsiteY77" fmla="*/ 6712 h 10000"/>
                <a:gd name="connsiteX78" fmla="*/ 5202 w 10000"/>
                <a:gd name="connsiteY78" fmla="*/ 7235 h 10000"/>
                <a:gd name="connsiteX79" fmla="*/ 5272 w 10000"/>
                <a:gd name="connsiteY79" fmla="*/ 7777 h 10000"/>
                <a:gd name="connsiteX80" fmla="*/ 5333 w 10000"/>
                <a:gd name="connsiteY80" fmla="*/ 8290 h 10000"/>
                <a:gd name="connsiteX81" fmla="*/ 5404 w 10000"/>
                <a:gd name="connsiteY81" fmla="*/ 8727 h 10000"/>
                <a:gd name="connsiteX82" fmla="*/ 5465 w 10000"/>
                <a:gd name="connsiteY82" fmla="*/ 9098 h 10000"/>
                <a:gd name="connsiteX83" fmla="*/ 5535 w 10000"/>
                <a:gd name="connsiteY83" fmla="*/ 9382 h 10000"/>
                <a:gd name="connsiteX84" fmla="*/ 5605 w 10000"/>
                <a:gd name="connsiteY84" fmla="*/ 9601 h 10000"/>
                <a:gd name="connsiteX85" fmla="*/ 5667 w 10000"/>
                <a:gd name="connsiteY85" fmla="*/ 9762 h 10000"/>
                <a:gd name="connsiteX86" fmla="*/ 5737 w 10000"/>
                <a:gd name="connsiteY86" fmla="*/ 9876 h 10000"/>
                <a:gd name="connsiteX87" fmla="*/ 5798 w 10000"/>
                <a:gd name="connsiteY87" fmla="*/ 9943 h 10000"/>
                <a:gd name="connsiteX88" fmla="*/ 5868 w 10000"/>
                <a:gd name="connsiteY88" fmla="*/ 9972 h 10000"/>
                <a:gd name="connsiteX89" fmla="*/ 5939 w 10000"/>
                <a:gd name="connsiteY89" fmla="*/ 9962 h 10000"/>
                <a:gd name="connsiteX90" fmla="*/ 6000 w 10000"/>
                <a:gd name="connsiteY90" fmla="*/ 9915 h 10000"/>
                <a:gd name="connsiteX91" fmla="*/ 6070 w 10000"/>
                <a:gd name="connsiteY91" fmla="*/ 9819 h 10000"/>
                <a:gd name="connsiteX92" fmla="*/ 6132 w 10000"/>
                <a:gd name="connsiteY92" fmla="*/ 9705 h 10000"/>
                <a:gd name="connsiteX93" fmla="*/ 6202 w 10000"/>
                <a:gd name="connsiteY93" fmla="*/ 9592 h 10000"/>
                <a:gd name="connsiteX94" fmla="*/ 6272 w 10000"/>
                <a:gd name="connsiteY94" fmla="*/ 9487 h 10000"/>
                <a:gd name="connsiteX95" fmla="*/ 6333 w 10000"/>
                <a:gd name="connsiteY95" fmla="*/ 9430 h 10000"/>
                <a:gd name="connsiteX96" fmla="*/ 6404 w 10000"/>
                <a:gd name="connsiteY96" fmla="*/ 9391 h 10000"/>
                <a:gd name="connsiteX97" fmla="*/ 6465 w 10000"/>
                <a:gd name="connsiteY97" fmla="*/ 9382 h 10000"/>
                <a:gd name="connsiteX98" fmla="*/ 6535 w 10000"/>
                <a:gd name="connsiteY98" fmla="*/ 9411 h 10000"/>
                <a:gd name="connsiteX99" fmla="*/ 6605 w 10000"/>
                <a:gd name="connsiteY99" fmla="*/ 9430 h 10000"/>
                <a:gd name="connsiteX100" fmla="*/ 6667 w 10000"/>
                <a:gd name="connsiteY100" fmla="*/ 9449 h 10000"/>
                <a:gd name="connsiteX101" fmla="*/ 6737 w 10000"/>
                <a:gd name="connsiteY101" fmla="*/ 9458 h 10000"/>
                <a:gd name="connsiteX102" fmla="*/ 6807 w 10000"/>
                <a:gd name="connsiteY102" fmla="*/ 9458 h 10000"/>
                <a:gd name="connsiteX103" fmla="*/ 6868 w 10000"/>
                <a:gd name="connsiteY103" fmla="*/ 9468 h 10000"/>
                <a:gd name="connsiteX104" fmla="*/ 6939 w 10000"/>
                <a:gd name="connsiteY104" fmla="*/ 9478 h 10000"/>
                <a:gd name="connsiteX105" fmla="*/ 7000 w 10000"/>
                <a:gd name="connsiteY105" fmla="*/ 9506 h 10000"/>
                <a:gd name="connsiteX106" fmla="*/ 7070 w 10000"/>
                <a:gd name="connsiteY106" fmla="*/ 9563 h 10000"/>
                <a:gd name="connsiteX107" fmla="*/ 7140 w 10000"/>
                <a:gd name="connsiteY107" fmla="*/ 9629 h 10000"/>
                <a:gd name="connsiteX108" fmla="*/ 7202 w 10000"/>
                <a:gd name="connsiteY108" fmla="*/ 9705 h 10000"/>
                <a:gd name="connsiteX109" fmla="*/ 7272 w 10000"/>
                <a:gd name="connsiteY109" fmla="*/ 9782 h 10000"/>
                <a:gd name="connsiteX110" fmla="*/ 7333 w 10000"/>
                <a:gd name="connsiteY110" fmla="*/ 9848 h 10000"/>
                <a:gd name="connsiteX111" fmla="*/ 7404 w 10000"/>
                <a:gd name="connsiteY111" fmla="*/ 9915 h 10000"/>
                <a:gd name="connsiteX112" fmla="*/ 7474 w 10000"/>
                <a:gd name="connsiteY112" fmla="*/ 9962 h 10000"/>
                <a:gd name="connsiteX113" fmla="*/ 7535 w 10000"/>
                <a:gd name="connsiteY113" fmla="*/ 9991 h 10000"/>
                <a:gd name="connsiteX114" fmla="*/ 7605 w 10000"/>
                <a:gd name="connsiteY114" fmla="*/ 9991 h 10000"/>
                <a:gd name="connsiteX115" fmla="*/ 7667 w 10000"/>
                <a:gd name="connsiteY115" fmla="*/ 9934 h 10000"/>
                <a:gd name="connsiteX116" fmla="*/ 7737 w 10000"/>
                <a:gd name="connsiteY116" fmla="*/ 9753 h 10000"/>
                <a:gd name="connsiteX117" fmla="*/ 7798 w 10000"/>
                <a:gd name="connsiteY117" fmla="*/ 9316 h 10000"/>
                <a:gd name="connsiteX118" fmla="*/ 7868 w 10000"/>
                <a:gd name="connsiteY118" fmla="*/ 8442 h 10000"/>
                <a:gd name="connsiteX119" fmla="*/ 7886 w 10000"/>
                <a:gd name="connsiteY119" fmla="*/ 8129 h 10000"/>
                <a:gd name="connsiteX120" fmla="*/ 7939 w 10000"/>
                <a:gd name="connsiteY120" fmla="*/ 6883 h 10000"/>
                <a:gd name="connsiteX121" fmla="*/ 7956 w 10000"/>
                <a:gd name="connsiteY121" fmla="*/ 6352 h 10000"/>
                <a:gd name="connsiteX122" fmla="*/ 7982 w 10000"/>
                <a:gd name="connsiteY122" fmla="*/ 5125 h 10000"/>
                <a:gd name="connsiteX123" fmla="*/ 8000 w 10000"/>
                <a:gd name="connsiteY123" fmla="*/ 4432 h 10000"/>
                <a:gd name="connsiteX124" fmla="*/ 8018 w 10000"/>
                <a:gd name="connsiteY124" fmla="*/ 3672 h 10000"/>
                <a:gd name="connsiteX125" fmla="*/ 8070 w 10000"/>
                <a:gd name="connsiteY125" fmla="*/ 1097 h 10000"/>
                <a:gd name="connsiteX126" fmla="*/ 8096 w 10000"/>
                <a:gd name="connsiteY126" fmla="*/ 0 h 10000"/>
                <a:gd name="connsiteX127" fmla="*/ 8758 w 10000"/>
                <a:gd name="connsiteY127" fmla="*/ 13 h 10000"/>
                <a:gd name="connsiteX128" fmla="*/ 8798 w 10000"/>
                <a:gd name="connsiteY128" fmla="*/ 707 h 10000"/>
                <a:gd name="connsiteX129" fmla="*/ 8868 w 10000"/>
                <a:gd name="connsiteY129" fmla="*/ 3007 h 10000"/>
                <a:gd name="connsiteX130" fmla="*/ 8930 w 10000"/>
                <a:gd name="connsiteY130" fmla="*/ 4850 h 10000"/>
                <a:gd name="connsiteX131" fmla="*/ 9000 w 10000"/>
                <a:gd name="connsiteY131" fmla="*/ 6265 h 10000"/>
                <a:gd name="connsiteX132" fmla="*/ 9070 w 10000"/>
                <a:gd name="connsiteY132" fmla="*/ 7302 h 10000"/>
                <a:gd name="connsiteX133" fmla="*/ 9132 w 10000"/>
                <a:gd name="connsiteY133" fmla="*/ 8042 h 10000"/>
                <a:gd name="connsiteX134" fmla="*/ 9202 w 10000"/>
                <a:gd name="connsiteY134" fmla="*/ 8565 h 10000"/>
                <a:gd name="connsiteX135" fmla="*/ 9263 w 10000"/>
                <a:gd name="connsiteY135" fmla="*/ 8926 h 10000"/>
                <a:gd name="connsiteX136" fmla="*/ 9333 w 10000"/>
                <a:gd name="connsiteY136" fmla="*/ 9183 h 10000"/>
                <a:gd name="connsiteX137" fmla="*/ 9404 w 10000"/>
                <a:gd name="connsiteY137" fmla="*/ 9354 h 10000"/>
                <a:gd name="connsiteX138" fmla="*/ 9465 w 10000"/>
                <a:gd name="connsiteY138" fmla="*/ 9478 h 10000"/>
                <a:gd name="connsiteX139" fmla="*/ 9535 w 10000"/>
                <a:gd name="connsiteY139" fmla="*/ 9563 h 10000"/>
                <a:gd name="connsiteX140" fmla="*/ 9596 w 10000"/>
                <a:gd name="connsiteY140" fmla="*/ 9629 h 10000"/>
                <a:gd name="connsiteX141" fmla="*/ 9667 w 10000"/>
                <a:gd name="connsiteY141" fmla="*/ 9668 h 10000"/>
                <a:gd name="connsiteX142" fmla="*/ 9737 w 10000"/>
                <a:gd name="connsiteY142" fmla="*/ 9705 h 10000"/>
                <a:gd name="connsiteX143" fmla="*/ 9798 w 10000"/>
                <a:gd name="connsiteY143" fmla="*/ 9734 h 10000"/>
                <a:gd name="connsiteX144" fmla="*/ 9868 w 10000"/>
                <a:gd name="connsiteY144" fmla="*/ 9762 h 10000"/>
                <a:gd name="connsiteX145" fmla="*/ 9939 w 10000"/>
                <a:gd name="connsiteY145" fmla="*/ 9782 h 10000"/>
                <a:gd name="connsiteX146" fmla="*/ 10000 w 10000"/>
                <a:gd name="connsiteY146" fmla="*/ 9810 h 10000"/>
                <a:gd name="connsiteX0" fmla="*/ 0 w 10000"/>
                <a:gd name="connsiteY0" fmla="*/ 9935 h 10030"/>
                <a:gd name="connsiteX1" fmla="*/ 70 w 10000"/>
                <a:gd name="connsiteY1" fmla="*/ 9973 h 10030"/>
                <a:gd name="connsiteX2" fmla="*/ 140 w 10000"/>
                <a:gd name="connsiteY2" fmla="*/ 10002 h 10030"/>
                <a:gd name="connsiteX3" fmla="*/ 202 w 10000"/>
                <a:gd name="connsiteY3" fmla="*/ 10002 h 10030"/>
                <a:gd name="connsiteX4" fmla="*/ 272 w 10000"/>
                <a:gd name="connsiteY4" fmla="*/ 9982 h 10030"/>
                <a:gd name="connsiteX5" fmla="*/ 342 w 10000"/>
                <a:gd name="connsiteY5" fmla="*/ 9945 h 10030"/>
                <a:gd name="connsiteX6" fmla="*/ 404 w 10000"/>
                <a:gd name="connsiteY6" fmla="*/ 9906 h 10030"/>
                <a:gd name="connsiteX7" fmla="*/ 474 w 10000"/>
                <a:gd name="connsiteY7" fmla="*/ 9859 h 10030"/>
                <a:gd name="connsiteX8" fmla="*/ 535 w 10000"/>
                <a:gd name="connsiteY8" fmla="*/ 9773 h 10030"/>
                <a:gd name="connsiteX9" fmla="*/ 605 w 10000"/>
                <a:gd name="connsiteY9" fmla="*/ 9583 h 10030"/>
                <a:gd name="connsiteX10" fmla="*/ 675 w 10000"/>
                <a:gd name="connsiteY10" fmla="*/ 9203 h 10030"/>
                <a:gd name="connsiteX11" fmla="*/ 737 w 10000"/>
                <a:gd name="connsiteY11" fmla="*/ 8548 h 10030"/>
                <a:gd name="connsiteX12" fmla="*/ 807 w 10000"/>
                <a:gd name="connsiteY12" fmla="*/ 7607 h 10030"/>
                <a:gd name="connsiteX13" fmla="*/ 877 w 10000"/>
                <a:gd name="connsiteY13" fmla="*/ 6533 h 10030"/>
                <a:gd name="connsiteX14" fmla="*/ 939 w 10000"/>
                <a:gd name="connsiteY14" fmla="*/ 5517 h 10030"/>
                <a:gd name="connsiteX15" fmla="*/ 1009 w 10000"/>
                <a:gd name="connsiteY15" fmla="*/ 4785 h 10030"/>
                <a:gd name="connsiteX16" fmla="*/ 1070 w 10000"/>
                <a:gd name="connsiteY16" fmla="*/ 4481 h 10030"/>
                <a:gd name="connsiteX17" fmla="*/ 1140 w 10000"/>
                <a:gd name="connsiteY17" fmla="*/ 4595 h 10030"/>
                <a:gd name="connsiteX18" fmla="*/ 1211 w 10000"/>
                <a:gd name="connsiteY18" fmla="*/ 5051 h 10030"/>
                <a:gd name="connsiteX19" fmla="*/ 1272 w 10000"/>
                <a:gd name="connsiteY19" fmla="*/ 5716 h 10030"/>
                <a:gd name="connsiteX20" fmla="*/ 1342 w 10000"/>
                <a:gd name="connsiteY20" fmla="*/ 6457 h 10030"/>
                <a:gd name="connsiteX21" fmla="*/ 1404 w 10000"/>
                <a:gd name="connsiteY21" fmla="*/ 7189 h 10030"/>
                <a:gd name="connsiteX22" fmla="*/ 1474 w 10000"/>
                <a:gd name="connsiteY22" fmla="*/ 7836 h 10030"/>
                <a:gd name="connsiteX23" fmla="*/ 1535 w 10000"/>
                <a:gd name="connsiteY23" fmla="*/ 8367 h 10030"/>
                <a:gd name="connsiteX24" fmla="*/ 1605 w 10000"/>
                <a:gd name="connsiteY24" fmla="*/ 8785 h 10030"/>
                <a:gd name="connsiteX25" fmla="*/ 1675 w 10000"/>
                <a:gd name="connsiteY25" fmla="*/ 9098 h 10030"/>
                <a:gd name="connsiteX26" fmla="*/ 1737 w 10000"/>
                <a:gd name="connsiteY26" fmla="*/ 9327 h 10030"/>
                <a:gd name="connsiteX27" fmla="*/ 1807 w 10000"/>
                <a:gd name="connsiteY27" fmla="*/ 9498 h 10030"/>
                <a:gd name="connsiteX28" fmla="*/ 1868 w 10000"/>
                <a:gd name="connsiteY28" fmla="*/ 9611 h 10030"/>
                <a:gd name="connsiteX29" fmla="*/ 1939 w 10000"/>
                <a:gd name="connsiteY29" fmla="*/ 9698 h 10030"/>
                <a:gd name="connsiteX30" fmla="*/ 2009 w 10000"/>
                <a:gd name="connsiteY30" fmla="*/ 9764 h 10030"/>
                <a:gd name="connsiteX31" fmla="*/ 2070 w 10000"/>
                <a:gd name="connsiteY31" fmla="*/ 9821 h 10030"/>
                <a:gd name="connsiteX32" fmla="*/ 2140 w 10000"/>
                <a:gd name="connsiteY32" fmla="*/ 9868 h 10030"/>
                <a:gd name="connsiteX33" fmla="*/ 2202 w 10000"/>
                <a:gd name="connsiteY33" fmla="*/ 9916 h 10030"/>
                <a:gd name="connsiteX34" fmla="*/ 2272 w 10000"/>
                <a:gd name="connsiteY34" fmla="*/ 9945 h 10030"/>
                <a:gd name="connsiteX35" fmla="*/ 2333 w 10000"/>
                <a:gd name="connsiteY35" fmla="*/ 9973 h 10030"/>
                <a:gd name="connsiteX36" fmla="*/ 2404 w 10000"/>
                <a:gd name="connsiteY36" fmla="*/ 10002 h 10030"/>
                <a:gd name="connsiteX37" fmla="*/ 2474 w 10000"/>
                <a:gd name="connsiteY37" fmla="*/ 10011 h 10030"/>
                <a:gd name="connsiteX38" fmla="*/ 2535 w 10000"/>
                <a:gd name="connsiteY38" fmla="*/ 10021 h 10030"/>
                <a:gd name="connsiteX39" fmla="*/ 2605 w 10000"/>
                <a:gd name="connsiteY39" fmla="*/ 10030 h 10030"/>
                <a:gd name="connsiteX40" fmla="*/ 2667 w 10000"/>
                <a:gd name="connsiteY40" fmla="*/ 10021 h 10030"/>
                <a:gd name="connsiteX41" fmla="*/ 2737 w 10000"/>
                <a:gd name="connsiteY41" fmla="*/ 10021 h 10030"/>
                <a:gd name="connsiteX42" fmla="*/ 2807 w 10000"/>
                <a:gd name="connsiteY42" fmla="*/ 10011 h 10030"/>
                <a:gd name="connsiteX43" fmla="*/ 2868 w 10000"/>
                <a:gd name="connsiteY43" fmla="*/ 9992 h 10030"/>
                <a:gd name="connsiteX44" fmla="*/ 2939 w 10000"/>
                <a:gd name="connsiteY44" fmla="*/ 9964 h 10030"/>
                <a:gd name="connsiteX45" fmla="*/ 3000 w 10000"/>
                <a:gd name="connsiteY45" fmla="*/ 9925 h 10030"/>
                <a:gd name="connsiteX46" fmla="*/ 3070 w 10000"/>
                <a:gd name="connsiteY46" fmla="*/ 9868 h 10030"/>
                <a:gd name="connsiteX47" fmla="*/ 3132 w 10000"/>
                <a:gd name="connsiteY47" fmla="*/ 9802 h 10030"/>
                <a:gd name="connsiteX48" fmla="*/ 3202 w 10000"/>
                <a:gd name="connsiteY48" fmla="*/ 9745 h 10030"/>
                <a:gd name="connsiteX49" fmla="*/ 3272 w 10000"/>
                <a:gd name="connsiteY49" fmla="*/ 9698 h 10030"/>
                <a:gd name="connsiteX50" fmla="*/ 3333 w 10000"/>
                <a:gd name="connsiteY50" fmla="*/ 9688 h 10030"/>
                <a:gd name="connsiteX51" fmla="*/ 3404 w 10000"/>
                <a:gd name="connsiteY51" fmla="*/ 9698 h 10030"/>
                <a:gd name="connsiteX52" fmla="*/ 3474 w 10000"/>
                <a:gd name="connsiteY52" fmla="*/ 9735 h 10030"/>
                <a:gd name="connsiteX53" fmla="*/ 3535 w 10000"/>
                <a:gd name="connsiteY53" fmla="*/ 9783 h 10030"/>
                <a:gd name="connsiteX54" fmla="*/ 3605 w 10000"/>
                <a:gd name="connsiteY54" fmla="*/ 9840 h 10030"/>
                <a:gd name="connsiteX55" fmla="*/ 3675 w 10000"/>
                <a:gd name="connsiteY55" fmla="*/ 9888 h 10030"/>
                <a:gd name="connsiteX56" fmla="*/ 3737 w 10000"/>
                <a:gd name="connsiteY56" fmla="*/ 9935 h 10030"/>
                <a:gd name="connsiteX57" fmla="*/ 3807 w 10000"/>
                <a:gd name="connsiteY57" fmla="*/ 9973 h 10030"/>
                <a:gd name="connsiteX58" fmla="*/ 3868 w 10000"/>
                <a:gd name="connsiteY58" fmla="*/ 10002 h 10030"/>
                <a:gd name="connsiteX59" fmla="*/ 3939 w 10000"/>
                <a:gd name="connsiteY59" fmla="*/ 10011 h 10030"/>
                <a:gd name="connsiteX60" fmla="*/ 4009 w 10000"/>
                <a:gd name="connsiteY60" fmla="*/ 10021 h 10030"/>
                <a:gd name="connsiteX61" fmla="*/ 4070 w 10000"/>
                <a:gd name="connsiteY61" fmla="*/ 10030 h 10030"/>
                <a:gd name="connsiteX62" fmla="*/ 4140 w 10000"/>
                <a:gd name="connsiteY62" fmla="*/ 10030 h 10030"/>
                <a:gd name="connsiteX63" fmla="*/ 4202 w 10000"/>
                <a:gd name="connsiteY63" fmla="*/ 10030 h 10030"/>
                <a:gd name="connsiteX64" fmla="*/ 4272 w 10000"/>
                <a:gd name="connsiteY64" fmla="*/ 10030 h 10030"/>
                <a:gd name="connsiteX65" fmla="*/ 4342 w 10000"/>
                <a:gd name="connsiteY65" fmla="*/ 10030 h 10030"/>
                <a:gd name="connsiteX66" fmla="*/ 4404 w 10000"/>
                <a:gd name="connsiteY66" fmla="*/ 9992 h 10030"/>
                <a:gd name="connsiteX67" fmla="*/ 4474 w 10000"/>
                <a:gd name="connsiteY67" fmla="*/ 9878 h 10030"/>
                <a:gd name="connsiteX68" fmla="*/ 4535 w 10000"/>
                <a:gd name="connsiteY68" fmla="*/ 9650 h 10030"/>
                <a:gd name="connsiteX69" fmla="*/ 4605 w 10000"/>
                <a:gd name="connsiteY69" fmla="*/ 9231 h 10030"/>
                <a:gd name="connsiteX70" fmla="*/ 4667 w 10000"/>
                <a:gd name="connsiteY70" fmla="*/ 8605 h 10030"/>
                <a:gd name="connsiteX71" fmla="*/ 4737 w 10000"/>
                <a:gd name="connsiteY71" fmla="*/ 7845 h 10030"/>
                <a:gd name="connsiteX72" fmla="*/ 4807 w 10000"/>
                <a:gd name="connsiteY72" fmla="*/ 7085 h 10030"/>
                <a:gd name="connsiteX73" fmla="*/ 4868 w 10000"/>
                <a:gd name="connsiteY73" fmla="*/ 6467 h 10030"/>
                <a:gd name="connsiteX74" fmla="*/ 4939 w 10000"/>
                <a:gd name="connsiteY74" fmla="*/ 6125 h 10030"/>
                <a:gd name="connsiteX75" fmla="*/ 5000 w 10000"/>
                <a:gd name="connsiteY75" fmla="*/ 6087 h 10030"/>
                <a:gd name="connsiteX76" fmla="*/ 5070 w 10000"/>
                <a:gd name="connsiteY76" fmla="*/ 6315 h 10030"/>
                <a:gd name="connsiteX77" fmla="*/ 5140 w 10000"/>
                <a:gd name="connsiteY77" fmla="*/ 6742 h 10030"/>
                <a:gd name="connsiteX78" fmla="*/ 5202 w 10000"/>
                <a:gd name="connsiteY78" fmla="*/ 7265 h 10030"/>
                <a:gd name="connsiteX79" fmla="*/ 5272 w 10000"/>
                <a:gd name="connsiteY79" fmla="*/ 7807 h 10030"/>
                <a:gd name="connsiteX80" fmla="*/ 5333 w 10000"/>
                <a:gd name="connsiteY80" fmla="*/ 8320 h 10030"/>
                <a:gd name="connsiteX81" fmla="*/ 5404 w 10000"/>
                <a:gd name="connsiteY81" fmla="*/ 8757 h 10030"/>
                <a:gd name="connsiteX82" fmla="*/ 5465 w 10000"/>
                <a:gd name="connsiteY82" fmla="*/ 9128 h 10030"/>
                <a:gd name="connsiteX83" fmla="*/ 5535 w 10000"/>
                <a:gd name="connsiteY83" fmla="*/ 9412 h 10030"/>
                <a:gd name="connsiteX84" fmla="*/ 5605 w 10000"/>
                <a:gd name="connsiteY84" fmla="*/ 9631 h 10030"/>
                <a:gd name="connsiteX85" fmla="*/ 5667 w 10000"/>
                <a:gd name="connsiteY85" fmla="*/ 9792 h 10030"/>
                <a:gd name="connsiteX86" fmla="*/ 5737 w 10000"/>
                <a:gd name="connsiteY86" fmla="*/ 9906 h 10030"/>
                <a:gd name="connsiteX87" fmla="*/ 5798 w 10000"/>
                <a:gd name="connsiteY87" fmla="*/ 9973 h 10030"/>
                <a:gd name="connsiteX88" fmla="*/ 5868 w 10000"/>
                <a:gd name="connsiteY88" fmla="*/ 10002 h 10030"/>
                <a:gd name="connsiteX89" fmla="*/ 5939 w 10000"/>
                <a:gd name="connsiteY89" fmla="*/ 9992 h 10030"/>
                <a:gd name="connsiteX90" fmla="*/ 6000 w 10000"/>
                <a:gd name="connsiteY90" fmla="*/ 9945 h 10030"/>
                <a:gd name="connsiteX91" fmla="*/ 6070 w 10000"/>
                <a:gd name="connsiteY91" fmla="*/ 9849 h 10030"/>
                <a:gd name="connsiteX92" fmla="*/ 6132 w 10000"/>
                <a:gd name="connsiteY92" fmla="*/ 9735 h 10030"/>
                <a:gd name="connsiteX93" fmla="*/ 6202 w 10000"/>
                <a:gd name="connsiteY93" fmla="*/ 9622 h 10030"/>
                <a:gd name="connsiteX94" fmla="*/ 6272 w 10000"/>
                <a:gd name="connsiteY94" fmla="*/ 9517 h 10030"/>
                <a:gd name="connsiteX95" fmla="*/ 6333 w 10000"/>
                <a:gd name="connsiteY95" fmla="*/ 9460 h 10030"/>
                <a:gd name="connsiteX96" fmla="*/ 6404 w 10000"/>
                <a:gd name="connsiteY96" fmla="*/ 9421 h 10030"/>
                <a:gd name="connsiteX97" fmla="*/ 6465 w 10000"/>
                <a:gd name="connsiteY97" fmla="*/ 9412 h 10030"/>
                <a:gd name="connsiteX98" fmla="*/ 6535 w 10000"/>
                <a:gd name="connsiteY98" fmla="*/ 9441 h 10030"/>
                <a:gd name="connsiteX99" fmla="*/ 6605 w 10000"/>
                <a:gd name="connsiteY99" fmla="*/ 9460 h 10030"/>
                <a:gd name="connsiteX100" fmla="*/ 6667 w 10000"/>
                <a:gd name="connsiteY100" fmla="*/ 9479 h 10030"/>
                <a:gd name="connsiteX101" fmla="*/ 6737 w 10000"/>
                <a:gd name="connsiteY101" fmla="*/ 9488 h 10030"/>
                <a:gd name="connsiteX102" fmla="*/ 6807 w 10000"/>
                <a:gd name="connsiteY102" fmla="*/ 9488 h 10030"/>
                <a:gd name="connsiteX103" fmla="*/ 6868 w 10000"/>
                <a:gd name="connsiteY103" fmla="*/ 9498 h 10030"/>
                <a:gd name="connsiteX104" fmla="*/ 6939 w 10000"/>
                <a:gd name="connsiteY104" fmla="*/ 9508 h 10030"/>
                <a:gd name="connsiteX105" fmla="*/ 7000 w 10000"/>
                <a:gd name="connsiteY105" fmla="*/ 9536 h 10030"/>
                <a:gd name="connsiteX106" fmla="*/ 7070 w 10000"/>
                <a:gd name="connsiteY106" fmla="*/ 9593 h 10030"/>
                <a:gd name="connsiteX107" fmla="*/ 7140 w 10000"/>
                <a:gd name="connsiteY107" fmla="*/ 9659 h 10030"/>
                <a:gd name="connsiteX108" fmla="*/ 7202 w 10000"/>
                <a:gd name="connsiteY108" fmla="*/ 9735 h 10030"/>
                <a:gd name="connsiteX109" fmla="*/ 7272 w 10000"/>
                <a:gd name="connsiteY109" fmla="*/ 9812 h 10030"/>
                <a:gd name="connsiteX110" fmla="*/ 7333 w 10000"/>
                <a:gd name="connsiteY110" fmla="*/ 9878 h 10030"/>
                <a:gd name="connsiteX111" fmla="*/ 7404 w 10000"/>
                <a:gd name="connsiteY111" fmla="*/ 9945 h 10030"/>
                <a:gd name="connsiteX112" fmla="*/ 7474 w 10000"/>
                <a:gd name="connsiteY112" fmla="*/ 9992 h 10030"/>
                <a:gd name="connsiteX113" fmla="*/ 7535 w 10000"/>
                <a:gd name="connsiteY113" fmla="*/ 10021 h 10030"/>
                <a:gd name="connsiteX114" fmla="*/ 7605 w 10000"/>
                <a:gd name="connsiteY114" fmla="*/ 10021 h 10030"/>
                <a:gd name="connsiteX115" fmla="*/ 7667 w 10000"/>
                <a:gd name="connsiteY115" fmla="*/ 9964 h 10030"/>
                <a:gd name="connsiteX116" fmla="*/ 7737 w 10000"/>
                <a:gd name="connsiteY116" fmla="*/ 9783 h 10030"/>
                <a:gd name="connsiteX117" fmla="*/ 7798 w 10000"/>
                <a:gd name="connsiteY117" fmla="*/ 9346 h 10030"/>
                <a:gd name="connsiteX118" fmla="*/ 7868 w 10000"/>
                <a:gd name="connsiteY118" fmla="*/ 8472 h 10030"/>
                <a:gd name="connsiteX119" fmla="*/ 7886 w 10000"/>
                <a:gd name="connsiteY119" fmla="*/ 8159 h 10030"/>
                <a:gd name="connsiteX120" fmla="*/ 7939 w 10000"/>
                <a:gd name="connsiteY120" fmla="*/ 6913 h 10030"/>
                <a:gd name="connsiteX121" fmla="*/ 7956 w 10000"/>
                <a:gd name="connsiteY121" fmla="*/ 6382 h 10030"/>
                <a:gd name="connsiteX122" fmla="*/ 7982 w 10000"/>
                <a:gd name="connsiteY122" fmla="*/ 5155 h 10030"/>
                <a:gd name="connsiteX123" fmla="*/ 8000 w 10000"/>
                <a:gd name="connsiteY123" fmla="*/ 4462 h 10030"/>
                <a:gd name="connsiteX124" fmla="*/ 8018 w 10000"/>
                <a:gd name="connsiteY124" fmla="*/ 3702 h 10030"/>
                <a:gd name="connsiteX125" fmla="*/ 8070 w 10000"/>
                <a:gd name="connsiteY125" fmla="*/ 1127 h 10030"/>
                <a:gd name="connsiteX126" fmla="*/ 8096 w 10000"/>
                <a:gd name="connsiteY126" fmla="*/ 30 h 10030"/>
                <a:gd name="connsiteX127" fmla="*/ 8758 w 10000"/>
                <a:gd name="connsiteY127" fmla="*/ 0 h 10030"/>
                <a:gd name="connsiteX128" fmla="*/ 8798 w 10000"/>
                <a:gd name="connsiteY128" fmla="*/ 737 h 10030"/>
                <a:gd name="connsiteX129" fmla="*/ 8868 w 10000"/>
                <a:gd name="connsiteY129" fmla="*/ 3037 h 10030"/>
                <a:gd name="connsiteX130" fmla="*/ 8930 w 10000"/>
                <a:gd name="connsiteY130" fmla="*/ 4880 h 10030"/>
                <a:gd name="connsiteX131" fmla="*/ 9000 w 10000"/>
                <a:gd name="connsiteY131" fmla="*/ 6295 h 10030"/>
                <a:gd name="connsiteX132" fmla="*/ 9070 w 10000"/>
                <a:gd name="connsiteY132" fmla="*/ 7332 h 10030"/>
                <a:gd name="connsiteX133" fmla="*/ 9132 w 10000"/>
                <a:gd name="connsiteY133" fmla="*/ 8072 h 10030"/>
                <a:gd name="connsiteX134" fmla="*/ 9202 w 10000"/>
                <a:gd name="connsiteY134" fmla="*/ 8595 h 10030"/>
                <a:gd name="connsiteX135" fmla="*/ 9263 w 10000"/>
                <a:gd name="connsiteY135" fmla="*/ 8956 h 10030"/>
                <a:gd name="connsiteX136" fmla="*/ 9333 w 10000"/>
                <a:gd name="connsiteY136" fmla="*/ 9213 h 10030"/>
                <a:gd name="connsiteX137" fmla="*/ 9404 w 10000"/>
                <a:gd name="connsiteY137" fmla="*/ 9384 h 10030"/>
                <a:gd name="connsiteX138" fmla="*/ 9465 w 10000"/>
                <a:gd name="connsiteY138" fmla="*/ 9508 h 10030"/>
                <a:gd name="connsiteX139" fmla="*/ 9535 w 10000"/>
                <a:gd name="connsiteY139" fmla="*/ 9593 h 10030"/>
                <a:gd name="connsiteX140" fmla="*/ 9596 w 10000"/>
                <a:gd name="connsiteY140" fmla="*/ 9659 h 10030"/>
                <a:gd name="connsiteX141" fmla="*/ 9667 w 10000"/>
                <a:gd name="connsiteY141" fmla="*/ 9698 h 10030"/>
                <a:gd name="connsiteX142" fmla="*/ 9737 w 10000"/>
                <a:gd name="connsiteY142" fmla="*/ 9735 h 10030"/>
                <a:gd name="connsiteX143" fmla="*/ 9798 w 10000"/>
                <a:gd name="connsiteY143" fmla="*/ 9764 h 10030"/>
                <a:gd name="connsiteX144" fmla="*/ 9868 w 10000"/>
                <a:gd name="connsiteY144" fmla="*/ 9792 h 10030"/>
                <a:gd name="connsiteX145" fmla="*/ 9939 w 10000"/>
                <a:gd name="connsiteY145" fmla="*/ 9812 h 10030"/>
                <a:gd name="connsiteX146" fmla="*/ 10000 w 10000"/>
                <a:gd name="connsiteY146" fmla="*/ 9840 h 10030"/>
                <a:gd name="connsiteX0" fmla="*/ 0 w 10000"/>
                <a:gd name="connsiteY0" fmla="*/ 9905 h 10000"/>
                <a:gd name="connsiteX1" fmla="*/ 70 w 10000"/>
                <a:gd name="connsiteY1" fmla="*/ 9943 h 10000"/>
                <a:gd name="connsiteX2" fmla="*/ 140 w 10000"/>
                <a:gd name="connsiteY2" fmla="*/ 9972 h 10000"/>
                <a:gd name="connsiteX3" fmla="*/ 202 w 10000"/>
                <a:gd name="connsiteY3" fmla="*/ 9972 h 10000"/>
                <a:gd name="connsiteX4" fmla="*/ 272 w 10000"/>
                <a:gd name="connsiteY4" fmla="*/ 9952 h 10000"/>
                <a:gd name="connsiteX5" fmla="*/ 342 w 10000"/>
                <a:gd name="connsiteY5" fmla="*/ 9915 h 10000"/>
                <a:gd name="connsiteX6" fmla="*/ 404 w 10000"/>
                <a:gd name="connsiteY6" fmla="*/ 9876 h 10000"/>
                <a:gd name="connsiteX7" fmla="*/ 474 w 10000"/>
                <a:gd name="connsiteY7" fmla="*/ 9829 h 10000"/>
                <a:gd name="connsiteX8" fmla="*/ 535 w 10000"/>
                <a:gd name="connsiteY8" fmla="*/ 9743 h 10000"/>
                <a:gd name="connsiteX9" fmla="*/ 605 w 10000"/>
                <a:gd name="connsiteY9" fmla="*/ 9553 h 10000"/>
                <a:gd name="connsiteX10" fmla="*/ 675 w 10000"/>
                <a:gd name="connsiteY10" fmla="*/ 9173 h 10000"/>
                <a:gd name="connsiteX11" fmla="*/ 737 w 10000"/>
                <a:gd name="connsiteY11" fmla="*/ 8518 h 10000"/>
                <a:gd name="connsiteX12" fmla="*/ 807 w 10000"/>
                <a:gd name="connsiteY12" fmla="*/ 7577 h 10000"/>
                <a:gd name="connsiteX13" fmla="*/ 877 w 10000"/>
                <a:gd name="connsiteY13" fmla="*/ 6503 h 10000"/>
                <a:gd name="connsiteX14" fmla="*/ 939 w 10000"/>
                <a:gd name="connsiteY14" fmla="*/ 5487 h 10000"/>
                <a:gd name="connsiteX15" fmla="*/ 1009 w 10000"/>
                <a:gd name="connsiteY15" fmla="*/ 4755 h 10000"/>
                <a:gd name="connsiteX16" fmla="*/ 1070 w 10000"/>
                <a:gd name="connsiteY16" fmla="*/ 4451 h 10000"/>
                <a:gd name="connsiteX17" fmla="*/ 1140 w 10000"/>
                <a:gd name="connsiteY17" fmla="*/ 4565 h 10000"/>
                <a:gd name="connsiteX18" fmla="*/ 1211 w 10000"/>
                <a:gd name="connsiteY18" fmla="*/ 5021 h 10000"/>
                <a:gd name="connsiteX19" fmla="*/ 1272 w 10000"/>
                <a:gd name="connsiteY19" fmla="*/ 5686 h 10000"/>
                <a:gd name="connsiteX20" fmla="*/ 1342 w 10000"/>
                <a:gd name="connsiteY20" fmla="*/ 6427 h 10000"/>
                <a:gd name="connsiteX21" fmla="*/ 1404 w 10000"/>
                <a:gd name="connsiteY21" fmla="*/ 7159 h 10000"/>
                <a:gd name="connsiteX22" fmla="*/ 1474 w 10000"/>
                <a:gd name="connsiteY22" fmla="*/ 7806 h 10000"/>
                <a:gd name="connsiteX23" fmla="*/ 1535 w 10000"/>
                <a:gd name="connsiteY23" fmla="*/ 8337 h 10000"/>
                <a:gd name="connsiteX24" fmla="*/ 1605 w 10000"/>
                <a:gd name="connsiteY24" fmla="*/ 8755 h 10000"/>
                <a:gd name="connsiteX25" fmla="*/ 1675 w 10000"/>
                <a:gd name="connsiteY25" fmla="*/ 9068 h 10000"/>
                <a:gd name="connsiteX26" fmla="*/ 1737 w 10000"/>
                <a:gd name="connsiteY26" fmla="*/ 9297 h 10000"/>
                <a:gd name="connsiteX27" fmla="*/ 1807 w 10000"/>
                <a:gd name="connsiteY27" fmla="*/ 9468 h 10000"/>
                <a:gd name="connsiteX28" fmla="*/ 1868 w 10000"/>
                <a:gd name="connsiteY28" fmla="*/ 9581 h 10000"/>
                <a:gd name="connsiteX29" fmla="*/ 1939 w 10000"/>
                <a:gd name="connsiteY29" fmla="*/ 9668 h 10000"/>
                <a:gd name="connsiteX30" fmla="*/ 2009 w 10000"/>
                <a:gd name="connsiteY30" fmla="*/ 9734 h 10000"/>
                <a:gd name="connsiteX31" fmla="*/ 2070 w 10000"/>
                <a:gd name="connsiteY31" fmla="*/ 9791 h 10000"/>
                <a:gd name="connsiteX32" fmla="*/ 2140 w 10000"/>
                <a:gd name="connsiteY32" fmla="*/ 9838 h 10000"/>
                <a:gd name="connsiteX33" fmla="*/ 2202 w 10000"/>
                <a:gd name="connsiteY33" fmla="*/ 9886 h 10000"/>
                <a:gd name="connsiteX34" fmla="*/ 2272 w 10000"/>
                <a:gd name="connsiteY34" fmla="*/ 9915 h 10000"/>
                <a:gd name="connsiteX35" fmla="*/ 2333 w 10000"/>
                <a:gd name="connsiteY35" fmla="*/ 9943 h 10000"/>
                <a:gd name="connsiteX36" fmla="*/ 2404 w 10000"/>
                <a:gd name="connsiteY36" fmla="*/ 9972 h 10000"/>
                <a:gd name="connsiteX37" fmla="*/ 2474 w 10000"/>
                <a:gd name="connsiteY37" fmla="*/ 9981 h 10000"/>
                <a:gd name="connsiteX38" fmla="*/ 2535 w 10000"/>
                <a:gd name="connsiteY38" fmla="*/ 9991 h 10000"/>
                <a:gd name="connsiteX39" fmla="*/ 2605 w 10000"/>
                <a:gd name="connsiteY39" fmla="*/ 10000 h 10000"/>
                <a:gd name="connsiteX40" fmla="*/ 2667 w 10000"/>
                <a:gd name="connsiteY40" fmla="*/ 9991 h 10000"/>
                <a:gd name="connsiteX41" fmla="*/ 2737 w 10000"/>
                <a:gd name="connsiteY41" fmla="*/ 9991 h 10000"/>
                <a:gd name="connsiteX42" fmla="*/ 2807 w 10000"/>
                <a:gd name="connsiteY42" fmla="*/ 9981 h 10000"/>
                <a:gd name="connsiteX43" fmla="*/ 2868 w 10000"/>
                <a:gd name="connsiteY43" fmla="*/ 9962 h 10000"/>
                <a:gd name="connsiteX44" fmla="*/ 2939 w 10000"/>
                <a:gd name="connsiteY44" fmla="*/ 9934 h 10000"/>
                <a:gd name="connsiteX45" fmla="*/ 3000 w 10000"/>
                <a:gd name="connsiteY45" fmla="*/ 9895 h 10000"/>
                <a:gd name="connsiteX46" fmla="*/ 3070 w 10000"/>
                <a:gd name="connsiteY46" fmla="*/ 9838 h 10000"/>
                <a:gd name="connsiteX47" fmla="*/ 3132 w 10000"/>
                <a:gd name="connsiteY47" fmla="*/ 9772 h 10000"/>
                <a:gd name="connsiteX48" fmla="*/ 3202 w 10000"/>
                <a:gd name="connsiteY48" fmla="*/ 9715 h 10000"/>
                <a:gd name="connsiteX49" fmla="*/ 3272 w 10000"/>
                <a:gd name="connsiteY49" fmla="*/ 9668 h 10000"/>
                <a:gd name="connsiteX50" fmla="*/ 3333 w 10000"/>
                <a:gd name="connsiteY50" fmla="*/ 9658 h 10000"/>
                <a:gd name="connsiteX51" fmla="*/ 3404 w 10000"/>
                <a:gd name="connsiteY51" fmla="*/ 9668 h 10000"/>
                <a:gd name="connsiteX52" fmla="*/ 3474 w 10000"/>
                <a:gd name="connsiteY52" fmla="*/ 9705 h 10000"/>
                <a:gd name="connsiteX53" fmla="*/ 3535 w 10000"/>
                <a:gd name="connsiteY53" fmla="*/ 9753 h 10000"/>
                <a:gd name="connsiteX54" fmla="*/ 3605 w 10000"/>
                <a:gd name="connsiteY54" fmla="*/ 9810 h 10000"/>
                <a:gd name="connsiteX55" fmla="*/ 3675 w 10000"/>
                <a:gd name="connsiteY55" fmla="*/ 9858 h 10000"/>
                <a:gd name="connsiteX56" fmla="*/ 3737 w 10000"/>
                <a:gd name="connsiteY56" fmla="*/ 9905 h 10000"/>
                <a:gd name="connsiteX57" fmla="*/ 3807 w 10000"/>
                <a:gd name="connsiteY57" fmla="*/ 9943 h 10000"/>
                <a:gd name="connsiteX58" fmla="*/ 3868 w 10000"/>
                <a:gd name="connsiteY58" fmla="*/ 9972 h 10000"/>
                <a:gd name="connsiteX59" fmla="*/ 3939 w 10000"/>
                <a:gd name="connsiteY59" fmla="*/ 9981 h 10000"/>
                <a:gd name="connsiteX60" fmla="*/ 4009 w 10000"/>
                <a:gd name="connsiteY60" fmla="*/ 9991 h 10000"/>
                <a:gd name="connsiteX61" fmla="*/ 4070 w 10000"/>
                <a:gd name="connsiteY61" fmla="*/ 10000 h 10000"/>
                <a:gd name="connsiteX62" fmla="*/ 4140 w 10000"/>
                <a:gd name="connsiteY62" fmla="*/ 10000 h 10000"/>
                <a:gd name="connsiteX63" fmla="*/ 4202 w 10000"/>
                <a:gd name="connsiteY63" fmla="*/ 10000 h 10000"/>
                <a:gd name="connsiteX64" fmla="*/ 4272 w 10000"/>
                <a:gd name="connsiteY64" fmla="*/ 10000 h 10000"/>
                <a:gd name="connsiteX65" fmla="*/ 4342 w 10000"/>
                <a:gd name="connsiteY65" fmla="*/ 10000 h 10000"/>
                <a:gd name="connsiteX66" fmla="*/ 4404 w 10000"/>
                <a:gd name="connsiteY66" fmla="*/ 9962 h 10000"/>
                <a:gd name="connsiteX67" fmla="*/ 4474 w 10000"/>
                <a:gd name="connsiteY67" fmla="*/ 9848 h 10000"/>
                <a:gd name="connsiteX68" fmla="*/ 4535 w 10000"/>
                <a:gd name="connsiteY68" fmla="*/ 9620 h 10000"/>
                <a:gd name="connsiteX69" fmla="*/ 4605 w 10000"/>
                <a:gd name="connsiteY69" fmla="*/ 9201 h 10000"/>
                <a:gd name="connsiteX70" fmla="*/ 4667 w 10000"/>
                <a:gd name="connsiteY70" fmla="*/ 8575 h 10000"/>
                <a:gd name="connsiteX71" fmla="*/ 4737 w 10000"/>
                <a:gd name="connsiteY71" fmla="*/ 7815 h 10000"/>
                <a:gd name="connsiteX72" fmla="*/ 4807 w 10000"/>
                <a:gd name="connsiteY72" fmla="*/ 7055 h 10000"/>
                <a:gd name="connsiteX73" fmla="*/ 4868 w 10000"/>
                <a:gd name="connsiteY73" fmla="*/ 6437 h 10000"/>
                <a:gd name="connsiteX74" fmla="*/ 4939 w 10000"/>
                <a:gd name="connsiteY74" fmla="*/ 6095 h 10000"/>
                <a:gd name="connsiteX75" fmla="*/ 5000 w 10000"/>
                <a:gd name="connsiteY75" fmla="*/ 6057 h 10000"/>
                <a:gd name="connsiteX76" fmla="*/ 5070 w 10000"/>
                <a:gd name="connsiteY76" fmla="*/ 6285 h 10000"/>
                <a:gd name="connsiteX77" fmla="*/ 5140 w 10000"/>
                <a:gd name="connsiteY77" fmla="*/ 6712 h 10000"/>
                <a:gd name="connsiteX78" fmla="*/ 5202 w 10000"/>
                <a:gd name="connsiteY78" fmla="*/ 7235 h 10000"/>
                <a:gd name="connsiteX79" fmla="*/ 5272 w 10000"/>
                <a:gd name="connsiteY79" fmla="*/ 7777 h 10000"/>
                <a:gd name="connsiteX80" fmla="*/ 5333 w 10000"/>
                <a:gd name="connsiteY80" fmla="*/ 8290 h 10000"/>
                <a:gd name="connsiteX81" fmla="*/ 5404 w 10000"/>
                <a:gd name="connsiteY81" fmla="*/ 8727 h 10000"/>
                <a:gd name="connsiteX82" fmla="*/ 5465 w 10000"/>
                <a:gd name="connsiteY82" fmla="*/ 9098 h 10000"/>
                <a:gd name="connsiteX83" fmla="*/ 5535 w 10000"/>
                <a:gd name="connsiteY83" fmla="*/ 9382 h 10000"/>
                <a:gd name="connsiteX84" fmla="*/ 5605 w 10000"/>
                <a:gd name="connsiteY84" fmla="*/ 9601 h 10000"/>
                <a:gd name="connsiteX85" fmla="*/ 5667 w 10000"/>
                <a:gd name="connsiteY85" fmla="*/ 9762 h 10000"/>
                <a:gd name="connsiteX86" fmla="*/ 5737 w 10000"/>
                <a:gd name="connsiteY86" fmla="*/ 9876 h 10000"/>
                <a:gd name="connsiteX87" fmla="*/ 5798 w 10000"/>
                <a:gd name="connsiteY87" fmla="*/ 9943 h 10000"/>
                <a:gd name="connsiteX88" fmla="*/ 5868 w 10000"/>
                <a:gd name="connsiteY88" fmla="*/ 9972 h 10000"/>
                <a:gd name="connsiteX89" fmla="*/ 5939 w 10000"/>
                <a:gd name="connsiteY89" fmla="*/ 9962 h 10000"/>
                <a:gd name="connsiteX90" fmla="*/ 6000 w 10000"/>
                <a:gd name="connsiteY90" fmla="*/ 9915 h 10000"/>
                <a:gd name="connsiteX91" fmla="*/ 6070 w 10000"/>
                <a:gd name="connsiteY91" fmla="*/ 9819 h 10000"/>
                <a:gd name="connsiteX92" fmla="*/ 6132 w 10000"/>
                <a:gd name="connsiteY92" fmla="*/ 9705 h 10000"/>
                <a:gd name="connsiteX93" fmla="*/ 6202 w 10000"/>
                <a:gd name="connsiteY93" fmla="*/ 9592 h 10000"/>
                <a:gd name="connsiteX94" fmla="*/ 6272 w 10000"/>
                <a:gd name="connsiteY94" fmla="*/ 9487 h 10000"/>
                <a:gd name="connsiteX95" fmla="*/ 6333 w 10000"/>
                <a:gd name="connsiteY95" fmla="*/ 9430 h 10000"/>
                <a:gd name="connsiteX96" fmla="*/ 6404 w 10000"/>
                <a:gd name="connsiteY96" fmla="*/ 9391 h 10000"/>
                <a:gd name="connsiteX97" fmla="*/ 6465 w 10000"/>
                <a:gd name="connsiteY97" fmla="*/ 9382 h 10000"/>
                <a:gd name="connsiteX98" fmla="*/ 6535 w 10000"/>
                <a:gd name="connsiteY98" fmla="*/ 9411 h 10000"/>
                <a:gd name="connsiteX99" fmla="*/ 6605 w 10000"/>
                <a:gd name="connsiteY99" fmla="*/ 9430 h 10000"/>
                <a:gd name="connsiteX100" fmla="*/ 6667 w 10000"/>
                <a:gd name="connsiteY100" fmla="*/ 9449 h 10000"/>
                <a:gd name="connsiteX101" fmla="*/ 6737 w 10000"/>
                <a:gd name="connsiteY101" fmla="*/ 9458 h 10000"/>
                <a:gd name="connsiteX102" fmla="*/ 6807 w 10000"/>
                <a:gd name="connsiteY102" fmla="*/ 9458 h 10000"/>
                <a:gd name="connsiteX103" fmla="*/ 6868 w 10000"/>
                <a:gd name="connsiteY103" fmla="*/ 9468 h 10000"/>
                <a:gd name="connsiteX104" fmla="*/ 6939 w 10000"/>
                <a:gd name="connsiteY104" fmla="*/ 9478 h 10000"/>
                <a:gd name="connsiteX105" fmla="*/ 7000 w 10000"/>
                <a:gd name="connsiteY105" fmla="*/ 9506 h 10000"/>
                <a:gd name="connsiteX106" fmla="*/ 7070 w 10000"/>
                <a:gd name="connsiteY106" fmla="*/ 9563 h 10000"/>
                <a:gd name="connsiteX107" fmla="*/ 7140 w 10000"/>
                <a:gd name="connsiteY107" fmla="*/ 9629 h 10000"/>
                <a:gd name="connsiteX108" fmla="*/ 7202 w 10000"/>
                <a:gd name="connsiteY108" fmla="*/ 9705 h 10000"/>
                <a:gd name="connsiteX109" fmla="*/ 7272 w 10000"/>
                <a:gd name="connsiteY109" fmla="*/ 9782 h 10000"/>
                <a:gd name="connsiteX110" fmla="*/ 7333 w 10000"/>
                <a:gd name="connsiteY110" fmla="*/ 9848 h 10000"/>
                <a:gd name="connsiteX111" fmla="*/ 7404 w 10000"/>
                <a:gd name="connsiteY111" fmla="*/ 9915 h 10000"/>
                <a:gd name="connsiteX112" fmla="*/ 7474 w 10000"/>
                <a:gd name="connsiteY112" fmla="*/ 9962 h 10000"/>
                <a:gd name="connsiteX113" fmla="*/ 7535 w 10000"/>
                <a:gd name="connsiteY113" fmla="*/ 9991 h 10000"/>
                <a:gd name="connsiteX114" fmla="*/ 7605 w 10000"/>
                <a:gd name="connsiteY114" fmla="*/ 9991 h 10000"/>
                <a:gd name="connsiteX115" fmla="*/ 7667 w 10000"/>
                <a:gd name="connsiteY115" fmla="*/ 9934 h 10000"/>
                <a:gd name="connsiteX116" fmla="*/ 7737 w 10000"/>
                <a:gd name="connsiteY116" fmla="*/ 9753 h 10000"/>
                <a:gd name="connsiteX117" fmla="*/ 7798 w 10000"/>
                <a:gd name="connsiteY117" fmla="*/ 9316 h 10000"/>
                <a:gd name="connsiteX118" fmla="*/ 7868 w 10000"/>
                <a:gd name="connsiteY118" fmla="*/ 8442 h 10000"/>
                <a:gd name="connsiteX119" fmla="*/ 7886 w 10000"/>
                <a:gd name="connsiteY119" fmla="*/ 8129 h 10000"/>
                <a:gd name="connsiteX120" fmla="*/ 7939 w 10000"/>
                <a:gd name="connsiteY120" fmla="*/ 6883 h 10000"/>
                <a:gd name="connsiteX121" fmla="*/ 7956 w 10000"/>
                <a:gd name="connsiteY121" fmla="*/ 6352 h 10000"/>
                <a:gd name="connsiteX122" fmla="*/ 7982 w 10000"/>
                <a:gd name="connsiteY122" fmla="*/ 5125 h 10000"/>
                <a:gd name="connsiteX123" fmla="*/ 8000 w 10000"/>
                <a:gd name="connsiteY123" fmla="*/ 4432 h 10000"/>
                <a:gd name="connsiteX124" fmla="*/ 8018 w 10000"/>
                <a:gd name="connsiteY124" fmla="*/ 3672 h 10000"/>
                <a:gd name="connsiteX125" fmla="*/ 8070 w 10000"/>
                <a:gd name="connsiteY125" fmla="*/ 1097 h 10000"/>
                <a:gd name="connsiteX126" fmla="*/ 8096 w 10000"/>
                <a:gd name="connsiteY126" fmla="*/ 0 h 10000"/>
                <a:gd name="connsiteX127" fmla="*/ 8771 w 10000"/>
                <a:gd name="connsiteY127" fmla="*/ 27 h 10000"/>
                <a:gd name="connsiteX128" fmla="*/ 8798 w 10000"/>
                <a:gd name="connsiteY128" fmla="*/ 707 h 10000"/>
                <a:gd name="connsiteX129" fmla="*/ 8868 w 10000"/>
                <a:gd name="connsiteY129" fmla="*/ 3007 h 10000"/>
                <a:gd name="connsiteX130" fmla="*/ 8930 w 10000"/>
                <a:gd name="connsiteY130" fmla="*/ 4850 h 10000"/>
                <a:gd name="connsiteX131" fmla="*/ 9000 w 10000"/>
                <a:gd name="connsiteY131" fmla="*/ 6265 h 10000"/>
                <a:gd name="connsiteX132" fmla="*/ 9070 w 10000"/>
                <a:gd name="connsiteY132" fmla="*/ 7302 h 10000"/>
                <a:gd name="connsiteX133" fmla="*/ 9132 w 10000"/>
                <a:gd name="connsiteY133" fmla="*/ 8042 h 10000"/>
                <a:gd name="connsiteX134" fmla="*/ 9202 w 10000"/>
                <a:gd name="connsiteY134" fmla="*/ 8565 h 10000"/>
                <a:gd name="connsiteX135" fmla="*/ 9263 w 10000"/>
                <a:gd name="connsiteY135" fmla="*/ 8926 h 10000"/>
                <a:gd name="connsiteX136" fmla="*/ 9333 w 10000"/>
                <a:gd name="connsiteY136" fmla="*/ 9183 h 10000"/>
                <a:gd name="connsiteX137" fmla="*/ 9404 w 10000"/>
                <a:gd name="connsiteY137" fmla="*/ 9354 h 10000"/>
                <a:gd name="connsiteX138" fmla="*/ 9465 w 10000"/>
                <a:gd name="connsiteY138" fmla="*/ 9478 h 10000"/>
                <a:gd name="connsiteX139" fmla="*/ 9535 w 10000"/>
                <a:gd name="connsiteY139" fmla="*/ 9563 h 10000"/>
                <a:gd name="connsiteX140" fmla="*/ 9596 w 10000"/>
                <a:gd name="connsiteY140" fmla="*/ 9629 h 10000"/>
                <a:gd name="connsiteX141" fmla="*/ 9667 w 10000"/>
                <a:gd name="connsiteY141" fmla="*/ 9668 h 10000"/>
                <a:gd name="connsiteX142" fmla="*/ 9737 w 10000"/>
                <a:gd name="connsiteY142" fmla="*/ 9705 h 10000"/>
                <a:gd name="connsiteX143" fmla="*/ 9798 w 10000"/>
                <a:gd name="connsiteY143" fmla="*/ 9734 h 10000"/>
                <a:gd name="connsiteX144" fmla="*/ 9868 w 10000"/>
                <a:gd name="connsiteY144" fmla="*/ 9762 h 10000"/>
                <a:gd name="connsiteX145" fmla="*/ 9939 w 10000"/>
                <a:gd name="connsiteY145" fmla="*/ 9782 h 10000"/>
                <a:gd name="connsiteX146" fmla="*/ 10000 w 10000"/>
                <a:gd name="connsiteY146" fmla="*/ 9810 h 10000"/>
                <a:gd name="connsiteX0" fmla="*/ 0 w 10000"/>
                <a:gd name="connsiteY0" fmla="*/ 9921 h 10016"/>
                <a:gd name="connsiteX1" fmla="*/ 70 w 10000"/>
                <a:gd name="connsiteY1" fmla="*/ 9959 h 10016"/>
                <a:gd name="connsiteX2" fmla="*/ 140 w 10000"/>
                <a:gd name="connsiteY2" fmla="*/ 9988 h 10016"/>
                <a:gd name="connsiteX3" fmla="*/ 202 w 10000"/>
                <a:gd name="connsiteY3" fmla="*/ 9988 h 10016"/>
                <a:gd name="connsiteX4" fmla="*/ 272 w 10000"/>
                <a:gd name="connsiteY4" fmla="*/ 9968 h 10016"/>
                <a:gd name="connsiteX5" fmla="*/ 342 w 10000"/>
                <a:gd name="connsiteY5" fmla="*/ 9931 h 10016"/>
                <a:gd name="connsiteX6" fmla="*/ 404 w 10000"/>
                <a:gd name="connsiteY6" fmla="*/ 9892 h 10016"/>
                <a:gd name="connsiteX7" fmla="*/ 474 w 10000"/>
                <a:gd name="connsiteY7" fmla="*/ 9845 h 10016"/>
                <a:gd name="connsiteX8" fmla="*/ 535 w 10000"/>
                <a:gd name="connsiteY8" fmla="*/ 9759 h 10016"/>
                <a:gd name="connsiteX9" fmla="*/ 605 w 10000"/>
                <a:gd name="connsiteY9" fmla="*/ 9569 h 10016"/>
                <a:gd name="connsiteX10" fmla="*/ 675 w 10000"/>
                <a:gd name="connsiteY10" fmla="*/ 9189 h 10016"/>
                <a:gd name="connsiteX11" fmla="*/ 737 w 10000"/>
                <a:gd name="connsiteY11" fmla="*/ 8534 h 10016"/>
                <a:gd name="connsiteX12" fmla="*/ 807 w 10000"/>
                <a:gd name="connsiteY12" fmla="*/ 7593 h 10016"/>
                <a:gd name="connsiteX13" fmla="*/ 877 w 10000"/>
                <a:gd name="connsiteY13" fmla="*/ 6519 h 10016"/>
                <a:gd name="connsiteX14" fmla="*/ 939 w 10000"/>
                <a:gd name="connsiteY14" fmla="*/ 5503 h 10016"/>
                <a:gd name="connsiteX15" fmla="*/ 1009 w 10000"/>
                <a:gd name="connsiteY15" fmla="*/ 4771 h 10016"/>
                <a:gd name="connsiteX16" fmla="*/ 1070 w 10000"/>
                <a:gd name="connsiteY16" fmla="*/ 4467 h 10016"/>
                <a:gd name="connsiteX17" fmla="*/ 1140 w 10000"/>
                <a:gd name="connsiteY17" fmla="*/ 4581 h 10016"/>
                <a:gd name="connsiteX18" fmla="*/ 1211 w 10000"/>
                <a:gd name="connsiteY18" fmla="*/ 5037 h 10016"/>
                <a:gd name="connsiteX19" fmla="*/ 1272 w 10000"/>
                <a:gd name="connsiteY19" fmla="*/ 5702 h 10016"/>
                <a:gd name="connsiteX20" fmla="*/ 1342 w 10000"/>
                <a:gd name="connsiteY20" fmla="*/ 6443 h 10016"/>
                <a:gd name="connsiteX21" fmla="*/ 1404 w 10000"/>
                <a:gd name="connsiteY21" fmla="*/ 7175 h 10016"/>
                <a:gd name="connsiteX22" fmla="*/ 1474 w 10000"/>
                <a:gd name="connsiteY22" fmla="*/ 7822 h 10016"/>
                <a:gd name="connsiteX23" fmla="*/ 1535 w 10000"/>
                <a:gd name="connsiteY23" fmla="*/ 8353 h 10016"/>
                <a:gd name="connsiteX24" fmla="*/ 1605 w 10000"/>
                <a:gd name="connsiteY24" fmla="*/ 8771 h 10016"/>
                <a:gd name="connsiteX25" fmla="*/ 1675 w 10000"/>
                <a:gd name="connsiteY25" fmla="*/ 9084 h 10016"/>
                <a:gd name="connsiteX26" fmla="*/ 1737 w 10000"/>
                <a:gd name="connsiteY26" fmla="*/ 9313 h 10016"/>
                <a:gd name="connsiteX27" fmla="*/ 1807 w 10000"/>
                <a:gd name="connsiteY27" fmla="*/ 9484 h 10016"/>
                <a:gd name="connsiteX28" fmla="*/ 1868 w 10000"/>
                <a:gd name="connsiteY28" fmla="*/ 9597 h 10016"/>
                <a:gd name="connsiteX29" fmla="*/ 1939 w 10000"/>
                <a:gd name="connsiteY29" fmla="*/ 9684 h 10016"/>
                <a:gd name="connsiteX30" fmla="*/ 2009 w 10000"/>
                <a:gd name="connsiteY30" fmla="*/ 9750 h 10016"/>
                <a:gd name="connsiteX31" fmla="*/ 2070 w 10000"/>
                <a:gd name="connsiteY31" fmla="*/ 9807 h 10016"/>
                <a:gd name="connsiteX32" fmla="*/ 2140 w 10000"/>
                <a:gd name="connsiteY32" fmla="*/ 9854 h 10016"/>
                <a:gd name="connsiteX33" fmla="*/ 2202 w 10000"/>
                <a:gd name="connsiteY33" fmla="*/ 9902 h 10016"/>
                <a:gd name="connsiteX34" fmla="*/ 2272 w 10000"/>
                <a:gd name="connsiteY34" fmla="*/ 9931 h 10016"/>
                <a:gd name="connsiteX35" fmla="*/ 2333 w 10000"/>
                <a:gd name="connsiteY35" fmla="*/ 9959 h 10016"/>
                <a:gd name="connsiteX36" fmla="*/ 2404 w 10000"/>
                <a:gd name="connsiteY36" fmla="*/ 9988 h 10016"/>
                <a:gd name="connsiteX37" fmla="*/ 2474 w 10000"/>
                <a:gd name="connsiteY37" fmla="*/ 9997 h 10016"/>
                <a:gd name="connsiteX38" fmla="*/ 2535 w 10000"/>
                <a:gd name="connsiteY38" fmla="*/ 10007 h 10016"/>
                <a:gd name="connsiteX39" fmla="*/ 2605 w 10000"/>
                <a:gd name="connsiteY39" fmla="*/ 10016 h 10016"/>
                <a:gd name="connsiteX40" fmla="*/ 2667 w 10000"/>
                <a:gd name="connsiteY40" fmla="*/ 10007 h 10016"/>
                <a:gd name="connsiteX41" fmla="*/ 2737 w 10000"/>
                <a:gd name="connsiteY41" fmla="*/ 10007 h 10016"/>
                <a:gd name="connsiteX42" fmla="*/ 2807 w 10000"/>
                <a:gd name="connsiteY42" fmla="*/ 9997 h 10016"/>
                <a:gd name="connsiteX43" fmla="*/ 2868 w 10000"/>
                <a:gd name="connsiteY43" fmla="*/ 9978 h 10016"/>
                <a:gd name="connsiteX44" fmla="*/ 2939 w 10000"/>
                <a:gd name="connsiteY44" fmla="*/ 9950 h 10016"/>
                <a:gd name="connsiteX45" fmla="*/ 3000 w 10000"/>
                <a:gd name="connsiteY45" fmla="*/ 9911 h 10016"/>
                <a:gd name="connsiteX46" fmla="*/ 3070 w 10000"/>
                <a:gd name="connsiteY46" fmla="*/ 9854 h 10016"/>
                <a:gd name="connsiteX47" fmla="*/ 3132 w 10000"/>
                <a:gd name="connsiteY47" fmla="*/ 9788 h 10016"/>
                <a:gd name="connsiteX48" fmla="*/ 3202 w 10000"/>
                <a:gd name="connsiteY48" fmla="*/ 9731 h 10016"/>
                <a:gd name="connsiteX49" fmla="*/ 3272 w 10000"/>
                <a:gd name="connsiteY49" fmla="*/ 9684 h 10016"/>
                <a:gd name="connsiteX50" fmla="*/ 3333 w 10000"/>
                <a:gd name="connsiteY50" fmla="*/ 9674 h 10016"/>
                <a:gd name="connsiteX51" fmla="*/ 3404 w 10000"/>
                <a:gd name="connsiteY51" fmla="*/ 9684 h 10016"/>
                <a:gd name="connsiteX52" fmla="*/ 3474 w 10000"/>
                <a:gd name="connsiteY52" fmla="*/ 9721 h 10016"/>
                <a:gd name="connsiteX53" fmla="*/ 3535 w 10000"/>
                <a:gd name="connsiteY53" fmla="*/ 9769 h 10016"/>
                <a:gd name="connsiteX54" fmla="*/ 3605 w 10000"/>
                <a:gd name="connsiteY54" fmla="*/ 9826 h 10016"/>
                <a:gd name="connsiteX55" fmla="*/ 3675 w 10000"/>
                <a:gd name="connsiteY55" fmla="*/ 9874 h 10016"/>
                <a:gd name="connsiteX56" fmla="*/ 3737 w 10000"/>
                <a:gd name="connsiteY56" fmla="*/ 9921 h 10016"/>
                <a:gd name="connsiteX57" fmla="*/ 3807 w 10000"/>
                <a:gd name="connsiteY57" fmla="*/ 9959 h 10016"/>
                <a:gd name="connsiteX58" fmla="*/ 3868 w 10000"/>
                <a:gd name="connsiteY58" fmla="*/ 9988 h 10016"/>
                <a:gd name="connsiteX59" fmla="*/ 3939 w 10000"/>
                <a:gd name="connsiteY59" fmla="*/ 9997 h 10016"/>
                <a:gd name="connsiteX60" fmla="*/ 4009 w 10000"/>
                <a:gd name="connsiteY60" fmla="*/ 10007 h 10016"/>
                <a:gd name="connsiteX61" fmla="*/ 4070 w 10000"/>
                <a:gd name="connsiteY61" fmla="*/ 10016 h 10016"/>
                <a:gd name="connsiteX62" fmla="*/ 4140 w 10000"/>
                <a:gd name="connsiteY62" fmla="*/ 10016 h 10016"/>
                <a:gd name="connsiteX63" fmla="*/ 4202 w 10000"/>
                <a:gd name="connsiteY63" fmla="*/ 10016 h 10016"/>
                <a:gd name="connsiteX64" fmla="*/ 4272 w 10000"/>
                <a:gd name="connsiteY64" fmla="*/ 10016 h 10016"/>
                <a:gd name="connsiteX65" fmla="*/ 4342 w 10000"/>
                <a:gd name="connsiteY65" fmla="*/ 10016 h 10016"/>
                <a:gd name="connsiteX66" fmla="*/ 4404 w 10000"/>
                <a:gd name="connsiteY66" fmla="*/ 9978 h 10016"/>
                <a:gd name="connsiteX67" fmla="*/ 4474 w 10000"/>
                <a:gd name="connsiteY67" fmla="*/ 9864 h 10016"/>
                <a:gd name="connsiteX68" fmla="*/ 4535 w 10000"/>
                <a:gd name="connsiteY68" fmla="*/ 9636 h 10016"/>
                <a:gd name="connsiteX69" fmla="*/ 4605 w 10000"/>
                <a:gd name="connsiteY69" fmla="*/ 9217 h 10016"/>
                <a:gd name="connsiteX70" fmla="*/ 4667 w 10000"/>
                <a:gd name="connsiteY70" fmla="*/ 8591 h 10016"/>
                <a:gd name="connsiteX71" fmla="*/ 4737 w 10000"/>
                <a:gd name="connsiteY71" fmla="*/ 7831 h 10016"/>
                <a:gd name="connsiteX72" fmla="*/ 4807 w 10000"/>
                <a:gd name="connsiteY72" fmla="*/ 7071 h 10016"/>
                <a:gd name="connsiteX73" fmla="*/ 4868 w 10000"/>
                <a:gd name="connsiteY73" fmla="*/ 6453 h 10016"/>
                <a:gd name="connsiteX74" fmla="*/ 4939 w 10000"/>
                <a:gd name="connsiteY74" fmla="*/ 6111 h 10016"/>
                <a:gd name="connsiteX75" fmla="*/ 5000 w 10000"/>
                <a:gd name="connsiteY75" fmla="*/ 6073 h 10016"/>
                <a:gd name="connsiteX76" fmla="*/ 5070 w 10000"/>
                <a:gd name="connsiteY76" fmla="*/ 6301 h 10016"/>
                <a:gd name="connsiteX77" fmla="*/ 5140 w 10000"/>
                <a:gd name="connsiteY77" fmla="*/ 6728 h 10016"/>
                <a:gd name="connsiteX78" fmla="*/ 5202 w 10000"/>
                <a:gd name="connsiteY78" fmla="*/ 7251 h 10016"/>
                <a:gd name="connsiteX79" fmla="*/ 5272 w 10000"/>
                <a:gd name="connsiteY79" fmla="*/ 7793 h 10016"/>
                <a:gd name="connsiteX80" fmla="*/ 5333 w 10000"/>
                <a:gd name="connsiteY80" fmla="*/ 8306 h 10016"/>
                <a:gd name="connsiteX81" fmla="*/ 5404 w 10000"/>
                <a:gd name="connsiteY81" fmla="*/ 8743 h 10016"/>
                <a:gd name="connsiteX82" fmla="*/ 5465 w 10000"/>
                <a:gd name="connsiteY82" fmla="*/ 9114 h 10016"/>
                <a:gd name="connsiteX83" fmla="*/ 5535 w 10000"/>
                <a:gd name="connsiteY83" fmla="*/ 9398 h 10016"/>
                <a:gd name="connsiteX84" fmla="*/ 5605 w 10000"/>
                <a:gd name="connsiteY84" fmla="*/ 9617 h 10016"/>
                <a:gd name="connsiteX85" fmla="*/ 5667 w 10000"/>
                <a:gd name="connsiteY85" fmla="*/ 9778 h 10016"/>
                <a:gd name="connsiteX86" fmla="*/ 5737 w 10000"/>
                <a:gd name="connsiteY86" fmla="*/ 9892 h 10016"/>
                <a:gd name="connsiteX87" fmla="*/ 5798 w 10000"/>
                <a:gd name="connsiteY87" fmla="*/ 9959 h 10016"/>
                <a:gd name="connsiteX88" fmla="*/ 5868 w 10000"/>
                <a:gd name="connsiteY88" fmla="*/ 9988 h 10016"/>
                <a:gd name="connsiteX89" fmla="*/ 5939 w 10000"/>
                <a:gd name="connsiteY89" fmla="*/ 9978 h 10016"/>
                <a:gd name="connsiteX90" fmla="*/ 6000 w 10000"/>
                <a:gd name="connsiteY90" fmla="*/ 9931 h 10016"/>
                <a:gd name="connsiteX91" fmla="*/ 6070 w 10000"/>
                <a:gd name="connsiteY91" fmla="*/ 9835 h 10016"/>
                <a:gd name="connsiteX92" fmla="*/ 6132 w 10000"/>
                <a:gd name="connsiteY92" fmla="*/ 9721 h 10016"/>
                <a:gd name="connsiteX93" fmla="*/ 6202 w 10000"/>
                <a:gd name="connsiteY93" fmla="*/ 9608 h 10016"/>
                <a:gd name="connsiteX94" fmla="*/ 6272 w 10000"/>
                <a:gd name="connsiteY94" fmla="*/ 9503 h 10016"/>
                <a:gd name="connsiteX95" fmla="*/ 6333 w 10000"/>
                <a:gd name="connsiteY95" fmla="*/ 9446 h 10016"/>
                <a:gd name="connsiteX96" fmla="*/ 6404 w 10000"/>
                <a:gd name="connsiteY96" fmla="*/ 9407 h 10016"/>
                <a:gd name="connsiteX97" fmla="*/ 6465 w 10000"/>
                <a:gd name="connsiteY97" fmla="*/ 9398 h 10016"/>
                <a:gd name="connsiteX98" fmla="*/ 6535 w 10000"/>
                <a:gd name="connsiteY98" fmla="*/ 9427 h 10016"/>
                <a:gd name="connsiteX99" fmla="*/ 6605 w 10000"/>
                <a:gd name="connsiteY99" fmla="*/ 9446 h 10016"/>
                <a:gd name="connsiteX100" fmla="*/ 6667 w 10000"/>
                <a:gd name="connsiteY100" fmla="*/ 9465 h 10016"/>
                <a:gd name="connsiteX101" fmla="*/ 6737 w 10000"/>
                <a:gd name="connsiteY101" fmla="*/ 9474 h 10016"/>
                <a:gd name="connsiteX102" fmla="*/ 6807 w 10000"/>
                <a:gd name="connsiteY102" fmla="*/ 9474 h 10016"/>
                <a:gd name="connsiteX103" fmla="*/ 6868 w 10000"/>
                <a:gd name="connsiteY103" fmla="*/ 9484 h 10016"/>
                <a:gd name="connsiteX104" fmla="*/ 6939 w 10000"/>
                <a:gd name="connsiteY104" fmla="*/ 9494 h 10016"/>
                <a:gd name="connsiteX105" fmla="*/ 7000 w 10000"/>
                <a:gd name="connsiteY105" fmla="*/ 9522 h 10016"/>
                <a:gd name="connsiteX106" fmla="*/ 7070 w 10000"/>
                <a:gd name="connsiteY106" fmla="*/ 9579 h 10016"/>
                <a:gd name="connsiteX107" fmla="*/ 7140 w 10000"/>
                <a:gd name="connsiteY107" fmla="*/ 9645 h 10016"/>
                <a:gd name="connsiteX108" fmla="*/ 7202 w 10000"/>
                <a:gd name="connsiteY108" fmla="*/ 9721 h 10016"/>
                <a:gd name="connsiteX109" fmla="*/ 7272 w 10000"/>
                <a:gd name="connsiteY109" fmla="*/ 9798 h 10016"/>
                <a:gd name="connsiteX110" fmla="*/ 7333 w 10000"/>
                <a:gd name="connsiteY110" fmla="*/ 9864 h 10016"/>
                <a:gd name="connsiteX111" fmla="*/ 7404 w 10000"/>
                <a:gd name="connsiteY111" fmla="*/ 9931 h 10016"/>
                <a:gd name="connsiteX112" fmla="*/ 7474 w 10000"/>
                <a:gd name="connsiteY112" fmla="*/ 9978 h 10016"/>
                <a:gd name="connsiteX113" fmla="*/ 7535 w 10000"/>
                <a:gd name="connsiteY113" fmla="*/ 10007 h 10016"/>
                <a:gd name="connsiteX114" fmla="*/ 7605 w 10000"/>
                <a:gd name="connsiteY114" fmla="*/ 10007 h 10016"/>
                <a:gd name="connsiteX115" fmla="*/ 7667 w 10000"/>
                <a:gd name="connsiteY115" fmla="*/ 9950 h 10016"/>
                <a:gd name="connsiteX116" fmla="*/ 7737 w 10000"/>
                <a:gd name="connsiteY116" fmla="*/ 9769 h 10016"/>
                <a:gd name="connsiteX117" fmla="*/ 7798 w 10000"/>
                <a:gd name="connsiteY117" fmla="*/ 9332 h 10016"/>
                <a:gd name="connsiteX118" fmla="*/ 7868 w 10000"/>
                <a:gd name="connsiteY118" fmla="*/ 8458 h 10016"/>
                <a:gd name="connsiteX119" fmla="*/ 7886 w 10000"/>
                <a:gd name="connsiteY119" fmla="*/ 8145 h 10016"/>
                <a:gd name="connsiteX120" fmla="*/ 7939 w 10000"/>
                <a:gd name="connsiteY120" fmla="*/ 6899 h 10016"/>
                <a:gd name="connsiteX121" fmla="*/ 7956 w 10000"/>
                <a:gd name="connsiteY121" fmla="*/ 6368 h 10016"/>
                <a:gd name="connsiteX122" fmla="*/ 7982 w 10000"/>
                <a:gd name="connsiteY122" fmla="*/ 5141 h 10016"/>
                <a:gd name="connsiteX123" fmla="*/ 8000 w 10000"/>
                <a:gd name="connsiteY123" fmla="*/ 4448 h 10016"/>
                <a:gd name="connsiteX124" fmla="*/ 8018 w 10000"/>
                <a:gd name="connsiteY124" fmla="*/ 3688 h 10016"/>
                <a:gd name="connsiteX125" fmla="*/ 8070 w 10000"/>
                <a:gd name="connsiteY125" fmla="*/ 1113 h 10016"/>
                <a:gd name="connsiteX126" fmla="*/ 8096 w 10000"/>
                <a:gd name="connsiteY126" fmla="*/ 16 h 10016"/>
                <a:gd name="connsiteX127" fmla="*/ 8771 w 10000"/>
                <a:gd name="connsiteY127" fmla="*/ 0 h 10016"/>
                <a:gd name="connsiteX128" fmla="*/ 8798 w 10000"/>
                <a:gd name="connsiteY128" fmla="*/ 723 h 10016"/>
                <a:gd name="connsiteX129" fmla="*/ 8868 w 10000"/>
                <a:gd name="connsiteY129" fmla="*/ 3023 h 10016"/>
                <a:gd name="connsiteX130" fmla="*/ 8930 w 10000"/>
                <a:gd name="connsiteY130" fmla="*/ 4866 h 10016"/>
                <a:gd name="connsiteX131" fmla="*/ 9000 w 10000"/>
                <a:gd name="connsiteY131" fmla="*/ 6281 h 10016"/>
                <a:gd name="connsiteX132" fmla="*/ 9070 w 10000"/>
                <a:gd name="connsiteY132" fmla="*/ 7318 h 10016"/>
                <a:gd name="connsiteX133" fmla="*/ 9132 w 10000"/>
                <a:gd name="connsiteY133" fmla="*/ 8058 h 10016"/>
                <a:gd name="connsiteX134" fmla="*/ 9202 w 10000"/>
                <a:gd name="connsiteY134" fmla="*/ 8581 h 10016"/>
                <a:gd name="connsiteX135" fmla="*/ 9263 w 10000"/>
                <a:gd name="connsiteY135" fmla="*/ 8942 h 10016"/>
                <a:gd name="connsiteX136" fmla="*/ 9333 w 10000"/>
                <a:gd name="connsiteY136" fmla="*/ 9199 h 10016"/>
                <a:gd name="connsiteX137" fmla="*/ 9404 w 10000"/>
                <a:gd name="connsiteY137" fmla="*/ 9370 h 10016"/>
                <a:gd name="connsiteX138" fmla="*/ 9465 w 10000"/>
                <a:gd name="connsiteY138" fmla="*/ 9494 h 10016"/>
                <a:gd name="connsiteX139" fmla="*/ 9535 w 10000"/>
                <a:gd name="connsiteY139" fmla="*/ 9579 h 10016"/>
                <a:gd name="connsiteX140" fmla="*/ 9596 w 10000"/>
                <a:gd name="connsiteY140" fmla="*/ 9645 h 10016"/>
                <a:gd name="connsiteX141" fmla="*/ 9667 w 10000"/>
                <a:gd name="connsiteY141" fmla="*/ 9684 h 10016"/>
                <a:gd name="connsiteX142" fmla="*/ 9737 w 10000"/>
                <a:gd name="connsiteY142" fmla="*/ 9721 h 10016"/>
                <a:gd name="connsiteX143" fmla="*/ 9798 w 10000"/>
                <a:gd name="connsiteY143" fmla="*/ 9750 h 10016"/>
                <a:gd name="connsiteX144" fmla="*/ 9868 w 10000"/>
                <a:gd name="connsiteY144" fmla="*/ 9778 h 10016"/>
                <a:gd name="connsiteX145" fmla="*/ 9939 w 10000"/>
                <a:gd name="connsiteY145" fmla="*/ 9798 h 10016"/>
                <a:gd name="connsiteX146" fmla="*/ 10000 w 10000"/>
                <a:gd name="connsiteY146" fmla="*/ 9826 h 10016"/>
                <a:gd name="connsiteX0" fmla="*/ 0 w 10000"/>
                <a:gd name="connsiteY0" fmla="*/ 9905 h 10000"/>
                <a:gd name="connsiteX1" fmla="*/ 70 w 10000"/>
                <a:gd name="connsiteY1" fmla="*/ 9943 h 10000"/>
                <a:gd name="connsiteX2" fmla="*/ 140 w 10000"/>
                <a:gd name="connsiteY2" fmla="*/ 9972 h 10000"/>
                <a:gd name="connsiteX3" fmla="*/ 202 w 10000"/>
                <a:gd name="connsiteY3" fmla="*/ 9972 h 10000"/>
                <a:gd name="connsiteX4" fmla="*/ 272 w 10000"/>
                <a:gd name="connsiteY4" fmla="*/ 9952 h 10000"/>
                <a:gd name="connsiteX5" fmla="*/ 342 w 10000"/>
                <a:gd name="connsiteY5" fmla="*/ 9915 h 10000"/>
                <a:gd name="connsiteX6" fmla="*/ 404 w 10000"/>
                <a:gd name="connsiteY6" fmla="*/ 9876 h 10000"/>
                <a:gd name="connsiteX7" fmla="*/ 474 w 10000"/>
                <a:gd name="connsiteY7" fmla="*/ 9829 h 10000"/>
                <a:gd name="connsiteX8" fmla="*/ 535 w 10000"/>
                <a:gd name="connsiteY8" fmla="*/ 9743 h 10000"/>
                <a:gd name="connsiteX9" fmla="*/ 605 w 10000"/>
                <a:gd name="connsiteY9" fmla="*/ 9553 h 10000"/>
                <a:gd name="connsiteX10" fmla="*/ 675 w 10000"/>
                <a:gd name="connsiteY10" fmla="*/ 9173 h 10000"/>
                <a:gd name="connsiteX11" fmla="*/ 737 w 10000"/>
                <a:gd name="connsiteY11" fmla="*/ 8518 h 10000"/>
                <a:gd name="connsiteX12" fmla="*/ 807 w 10000"/>
                <a:gd name="connsiteY12" fmla="*/ 7577 h 10000"/>
                <a:gd name="connsiteX13" fmla="*/ 877 w 10000"/>
                <a:gd name="connsiteY13" fmla="*/ 6503 h 10000"/>
                <a:gd name="connsiteX14" fmla="*/ 939 w 10000"/>
                <a:gd name="connsiteY14" fmla="*/ 5487 h 10000"/>
                <a:gd name="connsiteX15" fmla="*/ 1009 w 10000"/>
                <a:gd name="connsiteY15" fmla="*/ 4755 h 10000"/>
                <a:gd name="connsiteX16" fmla="*/ 1070 w 10000"/>
                <a:gd name="connsiteY16" fmla="*/ 4451 h 10000"/>
                <a:gd name="connsiteX17" fmla="*/ 1140 w 10000"/>
                <a:gd name="connsiteY17" fmla="*/ 4565 h 10000"/>
                <a:gd name="connsiteX18" fmla="*/ 1211 w 10000"/>
                <a:gd name="connsiteY18" fmla="*/ 5021 h 10000"/>
                <a:gd name="connsiteX19" fmla="*/ 1272 w 10000"/>
                <a:gd name="connsiteY19" fmla="*/ 5686 h 10000"/>
                <a:gd name="connsiteX20" fmla="*/ 1342 w 10000"/>
                <a:gd name="connsiteY20" fmla="*/ 6427 h 10000"/>
                <a:gd name="connsiteX21" fmla="*/ 1404 w 10000"/>
                <a:gd name="connsiteY21" fmla="*/ 7159 h 10000"/>
                <a:gd name="connsiteX22" fmla="*/ 1474 w 10000"/>
                <a:gd name="connsiteY22" fmla="*/ 7806 h 10000"/>
                <a:gd name="connsiteX23" fmla="*/ 1535 w 10000"/>
                <a:gd name="connsiteY23" fmla="*/ 8337 h 10000"/>
                <a:gd name="connsiteX24" fmla="*/ 1605 w 10000"/>
                <a:gd name="connsiteY24" fmla="*/ 8755 h 10000"/>
                <a:gd name="connsiteX25" fmla="*/ 1675 w 10000"/>
                <a:gd name="connsiteY25" fmla="*/ 9068 h 10000"/>
                <a:gd name="connsiteX26" fmla="*/ 1737 w 10000"/>
                <a:gd name="connsiteY26" fmla="*/ 9297 h 10000"/>
                <a:gd name="connsiteX27" fmla="*/ 1807 w 10000"/>
                <a:gd name="connsiteY27" fmla="*/ 9468 h 10000"/>
                <a:gd name="connsiteX28" fmla="*/ 1868 w 10000"/>
                <a:gd name="connsiteY28" fmla="*/ 9581 h 10000"/>
                <a:gd name="connsiteX29" fmla="*/ 1939 w 10000"/>
                <a:gd name="connsiteY29" fmla="*/ 9668 h 10000"/>
                <a:gd name="connsiteX30" fmla="*/ 2009 w 10000"/>
                <a:gd name="connsiteY30" fmla="*/ 9734 h 10000"/>
                <a:gd name="connsiteX31" fmla="*/ 2070 w 10000"/>
                <a:gd name="connsiteY31" fmla="*/ 9791 h 10000"/>
                <a:gd name="connsiteX32" fmla="*/ 2140 w 10000"/>
                <a:gd name="connsiteY32" fmla="*/ 9838 h 10000"/>
                <a:gd name="connsiteX33" fmla="*/ 2202 w 10000"/>
                <a:gd name="connsiteY33" fmla="*/ 9886 h 10000"/>
                <a:gd name="connsiteX34" fmla="*/ 2272 w 10000"/>
                <a:gd name="connsiteY34" fmla="*/ 9915 h 10000"/>
                <a:gd name="connsiteX35" fmla="*/ 2333 w 10000"/>
                <a:gd name="connsiteY35" fmla="*/ 9943 h 10000"/>
                <a:gd name="connsiteX36" fmla="*/ 2404 w 10000"/>
                <a:gd name="connsiteY36" fmla="*/ 9972 h 10000"/>
                <a:gd name="connsiteX37" fmla="*/ 2474 w 10000"/>
                <a:gd name="connsiteY37" fmla="*/ 9981 h 10000"/>
                <a:gd name="connsiteX38" fmla="*/ 2535 w 10000"/>
                <a:gd name="connsiteY38" fmla="*/ 9991 h 10000"/>
                <a:gd name="connsiteX39" fmla="*/ 2605 w 10000"/>
                <a:gd name="connsiteY39" fmla="*/ 10000 h 10000"/>
                <a:gd name="connsiteX40" fmla="*/ 2667 w 10000"/>
                <a:gd name="connsiteY40" fmla="*/ 9991 h 10000"/>
                <a:gd name="connsiteX41" fmla="*/ 2737 w 10000"/>
                <a:gd name="connsiteY41" fmla="*/ 9991 h 10000"/>
                <a:gd name="connsiteX42" fmla="*/ 2807 w 10000"/>
                <a:gd name="connsiteY42" fmla="*/ 9981 h 10000"/>
                <a:gd name="connsiteX43" fmla="*/ 2868 w 10000"/>
                <a:gd name="connsiteY43" fmla="*/ 9962 h 10000"/>
                <a:gd name="connsiteX44" fmla="*/ 2939 w 10000"/>
                <a:gd name="connsiteY44" fmla="*/ 9934 h 10000"/>
                <a:gd name="connsiteX45" fmla="*/ 3000 w 10000"/>
                <a:gd name="connsiteY45" fmla="*/ 9895 h 10000"/>
                <a:gd name="connsiteX46" fmla="*/ 3070 w 10000"/>
                <a:gd name="connsiteY46" fmla="*/ 9838 h 10000"/>
                <a:gd name="connsiteX47" fmla="*/ 3132 w 10000"/>
                <a:gd name="connsiteY47" fmla="*/ 9772 h 10000"/>
                <a:gd name="connsiteX48" fmla="*/ 3202 w 10000"/>
                <a:gd name="connsiteY48" fmla="*/ 9715 h 10000"/>
                <a:gd name="connsiteX49" fmla="*/ 3272 w 10000"/>
                <a:gd name="connsiteY49" fmla="*/ 9668 h 10000"/>
                <a:gd name="connsiteX50" fmla="*/ 3333 w 10000"/>
                <a:gd name="connsiteY50" fmla="*/ 9658 h 10000"/>
                <a:gd name="connsiteX51" fmla="*/ 3404 w 10000"/>
                <a:gd name="connsiteY51" fmla="*/ 9668 h 10000"/>
                <a:gd name="connsiteX52" fmla="*/ 3474 w 10000"/>
                <a:gd name="connsiteY52" fmla="*/ 9705 h 10000"/>
                <a:gd name="connsiteX53" fmla="*/ 3535 w 10000"/>
                <a:gd name="connsiteY53" fmla="*/ 9753 h 10000"/>
                <a:gd name="connsiteX54" fmla="*/ 3605 w 10000"/>
                <a:gd name="connsiteY54" fmla="*/ 9810 h 10000"/>
                <a:gd name="connsiteX55" fmla="*/ 3675 w 10000"/>
                <a:gd name="connsiteY55" fmla="*/ 9858 h 10000"/>
                <a:gd name="connsiteX56" fmla="*/ 3737 w 10000"/>
                <a:gd name="connsiteY56" fmla="*/ 9905 h 10000"/>
                <a:gd name="connsiteX57" fmla="*/ 3807 w 10000"/>
                <a:gd name="connsiteY57" fmla="*/ 9943 h 10000"/>
                <a:gd name="connsiteX58" fmla="*/ 3868 w 10000"/>
                <a:gd name="connsiteY58" fmla="*/ 9972 h 10000"/>
                <a:gd name="connsiteX59" fmla="*/ 3939 w 10000"/>
                <a:gd name="connsiteY59" fmla="*/ 9981 h 10000"/>
                <a:gd name="connsiteX60" fmla="*/ 4009 w 10000"/>
                <a:gd name="connsiteY60" fmla="*/ 9991 h 10000"/>
                <a:gd name="connsiteX61" fmla="*/ 4070 w 10000"/>
                <a:gd name="connsiteY61" fmla="*/ 10000 h 10000"/>
                <a:gd name="connsiteX62" fmla="*/ 4140 w 10000"/>
                <a:gd name="connsiteY62" fmla="*/ 10000 h 10000"/>
                <a:gd name="connsiteX63" fmla="*/ 4202 w 10000"/>
                <a:gd name="connsiteY63" fmla="*/ 10000 h 10000"/>
                <a:gd name="connsiteX64" fmla="*/ 4272 w 10000"/>
                <a:gd name="connsiteY64" fmla="*/ 10000 h 10000"/>
                <a:gd name="connsiteX65" fmla="*/ 4342 w 10000"/>
                <a:gd name="connsiteY65" fmla="*/ 10000 h 10000"/>
                <a:gd name="connsiteX66" fmla="*/ 4404 w 10000"/>
                <a:gd name="connsiteY66" fmla="*/ 9962 h 10000"/>
                <a:gd name="connsiteX67" fmla="*/ 4474 w 10000"/>
                <a:gd name="connsiteY67" fmla="*/ 9848 h 10000"/>
                <a:gd name="connsiteX68" fmla="*/ 4535 w 10000"/>
                <a:gd name="connsiteY68" fmla="*/ 9620 h 10000"/>
                <a:gd name="connsiteX69" fmla="*/ 4605 w 10000"/>
                <a:gd name="connsiteY69" fmla="*/ 9201 h 10000"/>
                <a:gd name="connsiteX70" fmla="*/ 4667 w 10000"/>
                <a:gd name="connsiteY70" fmla="*/ 8575 h 10000"/>
                <a:gd name="connsiteX71" fmla="*/ 4737 w 10000"/>
                <a:gd name="connsiteY71" fmla="*/ 7815 h 10000"/>
                <a:gd name="connsiteX72" fmla="*/ 4807 w 10000"/>
                <a:gd name="connsiteY72" fmla="*/ 7055 h 10000"/>
                <a:gd name="connsiteX73" fmla="*/ 4868 w 10000"/>
                <a:gd name="connsiteY73" fmla="*/ 6437 h 10000"/>
                <a:gd name="connsiteX74" fmla="*/ 4939 w 10000"/>
                <a:gd name="connsiteY74" fmla="*/ 6095 h 10000"/>
                <a:gd name="connsiteX75" fmla="*/ 5000 w 10000"/>
                <a:gd name="connsiteY75" fmla="*/ 6057 h 10000"/>
                <a:gd name="connsiteX76" fmla="*/ 5070 w 10000"/>
                <a:gd name="connsiteY76" fmla="*/ 6285 h 10000"/>
                <a:gd name="connsiteX77" fmla="*/ 5140 w 10000"/>
                <a:gd name="connsiteY77" fmla="*/ 6712 h 10000"/>
                <a:gd name="connsiteX78" fmla="*/ 5202 w 10000"/>
                <a:gd name="connsiteY78" fmla="*/ 7235 h 10000"/>
                <a:gd name="connsiteX79" fmla="*/ 5272 w 10000"/>
                <a:gd name="connsiteY79" fmla="*/ 7777 h 10000"/>
                <a:gd name="connsiteX80" fmla="*/ 5333 w 10000"/>
                <a:gd name="connsiteY80" fmla="*/ 8290 h 10000"/>
                <a:gd name="connsiteX81" fmla="*/ 5404 w 10000"/>
                <a:gd name="connsiteY81" fmla="*/ 8727 h 10000"/>
                <a:gd name="connsiteX82" fmla="*/ 5465 w 10000"/>
                <a:gd name="connsiteY82" fmla="*/ 9098 h 10000"/>
                <a:gd name="connsiteX83" fmla="*/ 5535 w 10000"/>
                <a:gd name="connsiteY83" fmla="*/ 9382 h 10000"/>
                <a:gd name="connsiteX84" fmla="*/ 5605 w 10000"/>
                <a:gd name="connsiteY84" fmla="*/ 9601 h 10000"/>
                <a:gd name="connsiteX85" fmla="*/ 5667 w 10000"/>
                <a:gd name="connsiteY85" fmla="*/ 9762 h 10000"/>
                <a:gd name="connsiteX86" fmla="*/ 5737 w 10000"/>
                <a:gd name="connsiteY86" fmla="*/ 9876 h 10000"/>
                <a:gd name="connsiteX87" fmla="*/ 5798 w 10000"/>
                <a:gd name="connsiteY87" fmla="*/ 9943 h 10000"/>
                <a:gd name="connsiteX88" fmla="*/ 5868 w 10000"/>
                <a:gd name="connsiteY88" fmla="*/ 9972 h 10000"/>
                <a:gd name="connsiteX89" fmla="*/ 5939 w 10000"/>
                <a:gd name="connsiteY89" fmla="*/ 9962 h 10000"/>
                <a:gd name="connsiteX90" fmla="*/ 6000 w 10000"/>
                <a:gd name="connsiteY90" fmla="*/ 9915 h 10000"/>
                <a:gd name="connsiteX91" fmla="*/ 6070 w 10000"/>
                <a:gd name="connsiteY91" fmla="*/ 9819 h 10000"/>
                <a:gd name="connsiteX92" fmla="*/ 6132 w 10000"/>
                <a:gd name="connsiteY92" fmla="*/ 9705 h 10000"/>
                <a:gd name="connsiteX93" fmla="*/ 6202 w 10000"/>
                <a:gd name="connsiteY93" fmla="*/ 9592 h 10000"/>
                <a:gd name="connsiteX94" fmla="*/ 6272 w 10000"/>
                <a:gd name="connsiteY94" fmla="*/ 9487 h 10000"/>
                <a:gd name="connsiteX95" fmla="*/ 6333 w 10000"/>
                <a:gd name="connsiteY95" fmla="*/ 9430 h 10000"/>
                <a:gd name="connsiteX96" fmla="*/ 6404 w 10000"/>
                <a:gd name="connsiteY96" fmla="*/ 9391 h 10000"/>
                <a:gd name="connsiteX97" fmla="*/ 6465 w 10000"/>
                <a:gd name="connsiteY97" fmla="*/ 9382 h 10000"/>
                <a:gd name="connsiteX98" fmla="*/ 6535 w 10000"/>
                <a:gd name="connsiteY98" fmla="*/ 9411 h 10000"/>
                <a:gd name="connsiteX99" fmla="*/ 6605 w 10000"/>
                <a:gd name="connsiteY99" fmla="*/ 9430 h 10000"/>
                <a:gd name="connsiteX100" fmla="*/ 6667 w 10000"/>
                <a:gd name="connsiteY100" fmla="*/ 9449 h 10000"/>
                <a:gd name="connsiteX101" fmla="*/ 6737 w 10000"/>
                <a:gd name="connsiteY101" fmla="*/ 9458 h 10000"/>
                <a:gd name="connsiteX102" fmla="*/ 6807 w 10000"/>
                <a:gd name="connsiteY102" fmla="*/ 9458 h 10000"/>
                <a:gd name="connsiteX103" fmla="*/ 6868 w 10000"/>
                <a:gd name="connsiteY103" fmla="*/ 9468 h 10000"/>
                <a:gd name="connsiteX104" fmla="*/ 6939 w 10000"/>
                <a:gd name="connsiteY104" fmla="*/ 9478 h 10000"/>
                <a:gd name="connsiteX105" fmla="*/ 7000 w 10000"/>
                <a:gd name="connsiteY105" fmla="*/ 9506 h 10000"/>
                <a:gd name="connsiteX106" fmla="*/ 7070 w 10000"/>
                <a:gd name="connsiteY106" fmla="*/ 9563 h 10000"/>
                <a:gd name="connsiteX107" fmla="*/ 7140 w 10000"/>
                <a:gd name="connsiteY107" fmla="*/ 9629 h 10000"/>
                <a:gd name="connsiteX108" fmla="*/ 7202 w 10000"/>
                <a:gd name="connsiteY108" fmla="*/ 9705 h 10000"/>
                <a:gd name="connsiteX109" fmla="*/ 7272 w 10000"/>
                <a:gd name="connsiteY109" fmla="*/ 9782 h 10000"/>
                <a:gd name="connsiteX110" fmla="*/ 7333 w 10000"/>
                <a:gd name="connsiteY110" fmla="*/ 9848 h 10000"/>
                <a:gd name="connsiteX111" fmla="*/ 7404 w 10000"/>
                <a:gd name="connsiteY111" fmla="*/ 9915 h 10000"/>
                <a:gd name="connsiteX112" fmla="*/ 7474 w 10000"/>
                <a:gd name="connsiteY112" fmla="*/ 9962 h 10000"/>
                <a:gd name="connsiteX113" fmla="*/ 7535 w 10000"/>
                <a:gd name="connsiteY113" fmla="*/ 9991 h 10000"/>
                <a:gd name="connsiteX114" fmla="*/ 7605 w 10000"/>
                <a:gd name="connsiteY114" fmla="*/ 9991 h 10000"/>
                <a:gd name="connsiteX115" fmla="*/ 7667 w 10000"/>
                <a:gd name="connsiteY115" fmla="*/ 9934 h 10000"/>
                <a:gd name="connsiteX116" fmla="*/ 7737 w 10000"/>
                <a:gd name="connsiteY116" fmla="*/ 9753 h 10000"/>
                <a:gd name="connsiteX117" fmla="*/ 7798 w 10000"/>
                <a:gd name="connsiteY117" fmla="*/ 9316 h 10000"/>
                <a:gd name="connsiteX118" fmla="*/ 7868 w 10000"/>
                <a:gd name="connsiteY118" fmla="*/ 8442 h 10000"/>
                <a:gd name="connsiteX119" fmla="*/ 7886 w 10000"/>
                <a:gd name="connsiteY119" fmla="*/ 8129 h 10000"/>
                <a:gd name="connsiteX120" fmla="*/ 7939 w 10000"/>
                <a:gd name="connsiteY120" fmla="*/ 6883 h 10000"/>
                <a:gd name="connsiteX121" fmla="*/ 7956 w 10000"/>
                <a:gd name="connsiteY121" fmla="*/ 6352 h 10000"/>
                <a:gd name="connsiteX122" fmla="*/ 7982 w 10000"/>
                <a:gd name="connsiteY122" fmla="*/ 5125 h 10000"/>
                <a:gd name="connsiteX123" fmla="*/ 8000 w 10000"/>
                <a:gd name="connsiteY123" fmla="*/ 4432 h 10000"/>
                <a:gd name="connsiteX124" fmla="*/ 8018 w 10000"/>
                <a:gd name="connsiteY124" fmla="*/ 3672 h 10000"/>
                <a:gd name="connsiteX125" fmla="*/ 8070 w 10000"/>
                <a:gd name="connsiteY125" fmla="*/ 1097 h 10000"/>
                <a:gd name="connsiteX126" fmla="*/ 8096 w 10000"/>
                <a:gd name="connsiteY126" fmla="*/ 0 h 10000"/>
                <a:gd name="connsiteX127" fmla="*/ 8771 w 10000"/>
                <a:gd name="connsiteY127" fmla="*/ 13 h 10000"/>
                <a:gd name="connsiteX128" fmla="*/ 8798 w 10000"/>
                <a:gd name="connsiteY128" fmla="*/ 707 h 10000"/>
                <a:gd name="connsiteX129" fmla="*/ 8868 w 10000"/>
                <a:gd name="connsiteY129" fmla="*/ 3007 h 10000"/>
                <a:gd name="connsiteX130" fmla="*/ 8930 w 10000"/>
                <a:gd name="connsiteY130" fmla="*/ 4850 h 10000"/>
                <a:gd name="connsiteX131" fmla="*/ 9000 w 10000"/>
                <a:gd name="connsiteY131" fmla="*/ 6265 h 10000"/>
                <a:gd name="connsiteX132" fmla="*/ 9070 w 10000"/>
                <a:gd name="connsiteY132" fmla="*/ 7302 h 10000"/>
                <a:gd name="connsiteX133" fmla="*/ 9132 w 10000"/>
                <a:gd name="connsiteY133" fmla="*/ 8042 h 10000"/>
                <a:gd name="connsiteX134" fmla="*/ 9202 w 10000"/>
                <a:gd name="connsiteY134" fmla="*/ 8565 h 10000"/>
                <a:gd name="connsiteX135" fmla="*/ 9263 w 10000"/>
                <a:gd name="connsiteY135" fmla="*/ 8926 h 10000"/>
                <a:gd name="connsiteX136" fmla="*/ 9333 w 10000"/>
                <a:gd name="connsiteY136" fmla="*/ 9183 h 10000"/>
                <a:gd name="connsiteX137" fmla="*/ 9404 w 10000"/>
                <a:gd name="connsiteY137" fmla="*/ 9354 h 10000"/>
                <a:gd name="connsiteX138" fmla="*/ 9465 w 10000"/>
                <a:gd name="connsiteY138" fmla="*/ 9478 h 10000"/>
                <a:gd name="connsiteX139" fmla="*/ 9535 w 10000"/>
                <a:gd name="connsiteY139" fmla="*/ 9563 h 10000"/>
                <a:gd name="connsiteX140" fmla="*/ 9596 w 10000"/>
                <a:gd name="connsiteY140" fmla="*/ 9629 h 10000"/>
                <a:gd name="connsiteX141" fmla="*/ 9667 w 10000"/>
                <a:gd name="connsiteY141" fmla="*/ 9668 h 10000"/>
                <a:gd name="connsiteX142" fmla="*/ 9737 w 10000"/>
                <a:gd name="connsiteY142" fmla="*/ 9705 h 10000"/>
                <a:gd name="connsiteX143" fmla="*/ 9798 w 10000"/>
                <a:gd name="connsiteY143" fmla="*/ 9734 h 10000"/>
                <a:gd name="connsiteX144" fmla="*/ 9868 w 10000"/>
                <a:gd name="connsiteY144" fmla="*/ 9762 h 10000"/>
                <a:gd name="connsiteX145" fmla="*/ 9939 w 10000"/>
                <a:gd name="connsiteY145" fmla="*/ 9782 h 10000"/>
                <a:gd name="connsiteX146" fmla="*/ 10000 w 10000"/>
                <a:gd name="connsiteY146" fmla="*/ 981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10000" h="10000">
                  <a:moveTo>
                    <a:pt x="0" y="9905"/>
                  </a:moveTo>
                  <a:cubicBezTo>
                    <a:pt x="23" y="9918"/>
                    <a:pt x="47" y="9930"/>
                    <a:pt x="70" y="9943"/>
                  </a:cubicBezTo>
                  <a:cubicBezTo>
                    <a:pt x="93" y="9953"/>
                    <a:pt x="117" y="9962"/>
                    <a:pt x="140" y="9972"/>
                  </a:cubicBezTo>
                  <a:lnTo>
                    <a:pt x="202" y="9972"/>
                  </a:lnTo>
                  <a:cubicBezTo>
                    <a:pt x="225" y="9966"/>
                    <a:pt x="249" y="9958"/>
                    <a:pt x="272" y="9952"/>
                  </a:cubicBezTo>
                  <a:lnTo>
                    <a:pt x="342" y="9915"/>
                  </a:lnTo>
                  <a:lnTo>
                    <a:pt x="404" y="9876"/>
                  </a:lnTo>
                  <a:cubicBezTo>
                    <a:pt x="427" y="9860"/>
                    <a:pt x="451" y="9845"/>
                    <a:pt x="474" y="9829"/>
                  </a:cubicBezTo>
                  <a:cubicBezTo>
                    <a:pt x="494" y="9800"/>
                    <a:pt x="515" y="9772"/>
                    <a:pt x="535" y="9743"/>
                  </a:cubicBezTo>
                  <a:cubicBezTo>
                    <a:pt x="558" y="9680"/>
                    <a:pt x="582" y="9617"/>
                    <a:pt x="605" y="9553"/>
                  </a:cubicBezTo>
                  <a:cubicBezTo>
                    <a:pt x="628" y="9427"/>
                    <a:pt x="652" y="9300"/>
                    <a:pt x="675" y="9173"/>
                  </a:cubicBezTo>
                  <a:cubicBezTo>
                    <a:pt x="696" y="8955"/>
                    <a:pt x="716" y="8736"/>
                    <a:pt x="737" y="8518"/>
                  </a:cubicBezTo>
                  <a:cubicBezTo>
                    <a:pt x="760" y="8204"/>
                    <a:pt x="784" y="7891"/>
                    <a:pt x="807" y="7577"/>
                  </a:cubicBezTo>
                  <a:cubicBezTo>
                    <a:pt x="830" y="7219"/>
                    <a:pt x="854" y="6862"/>
                    <a:pt x="877" y="6503"/>
                  </a:cubicBezTo>
                  <a:cubicBezTo>
                    <a:pt x="898" y="6165"/>
                    <a:pt x="918" y="5825"/>
                    <a:pt x="939" y="5487"/>
                  </a:cubicBezTo>
                  <a:cubicBezTo>
                    <a:pt x="962" y="5242"/>
                    <a:pt x="986" y="4999"/>
                    <a:pt x="1009" y="4755"/>
                  </a:cubicBezTo>
                  <a:cubicBezTo>
                    <a:pt x="1029" y="4654"/>
                    <a:pt x="1050" y="4553"/>
                    <a:pt x="1070" y="4451"/>
                  </a:cubicBezTo>
                  <a:cubicBezTo>
                    <a:pt x="1093" y="4490"/>
                    <a:pt x="1117" y="4527"/>
                    <a:pt x="1140" y="4565"/>
                  </a:cubicBezTo>
                  <a:cubicBezTo>
                    <a:pt x="1164" y="4717"/>
                    <a:pt x="1187" y="4870"/>
                    <a:pt x="1211" y="5021"/>
                  </a:cubicBezTo>
                  <a:cubicBezTo>
                    <a:pt x="1231" y="5242"/>
                    <a:pt x="1252" y="5465"/>
                    <a:pt x="1272" y="5686"/>
                  </a:cubicBezTo>
                  <a:cubicBezTo>
                    <a:pt x="1295" y="5933"/>
                    <a:pt x="1319" y="6180"/>
                    <a:pt x="1342" y="6427"/>
                  </a:cubicBezTo>
                  <a:cubicBezTo>
                    <a:pt x="1363" y="6672"/>
                    <a:pt x="1383" y="6915"/>
                    <a:pt x="1404" y="7159"/>
                  </a:cubicBezTo>
                  <a:cubicBezTo>
                    <a:pt x="1427" y="7375"/>
                    <a:pt x="1451" y="7590"/>
                    <a:pt x="1474" y="7806"/>
                  </a:cubicBezTo>
                  <a:cubicBezTo>
                    <a:pt x="1494" y="7983"/>
                    <a:pt x="1515" y="8160"/>
                    <a:pt x="1535" y="8337"/>
                  </a:cubicBezTo>
                  <a:cubicBezTo>
                    <a:pt x="1558" y="8476"/>
                    <a:pt x="1582" y="8616"/>
                    <a:pt x="1605" y="8755"/>
                  </a:cubicBezTo>
                  <a:cubicBezTo>
                    <a:pt x="1628" y="8860"/>
                    <a:pt x="1652" y="8964"/>
                    <a:pt x="1675" y="9068"/>
                  </a:cubicBezTo>
                  <a:cubicBezTo>
                    <a:pt x="1696" y="9144"/>
                    <a:pt x="1716" y="9221"/>
                    <a:pt x="1737" y="9297"/>
                  </a:cubicBezTo>
                  <a:cubicBezTo>
                    <a:pt x="1760" y="9354"/>
                    <a:pt x="1784" y="9411"/>
                    <a:pt x="1807" y="9468"/>
                  </a:cubicBezTo>
                  <a:cubicBezTo>
                    <a:pt x="1827" y="9506"/>
                    <a:pt x="1848" y="9544"/>
                    <a:pt x="1868" y="9581"/>
                  </a:cubicBezTo>
                  <a:cubicBezTo>
                    <a:pt x="1892" y="9610"/>
                    <a:pt x="1915" y="9639"/>
                    <a:pt x="1939" y="9668"/>
                  </a:cubicBezTo>
                  <a:cubicBezTo>
                    <a:pt x="1962" y="9690"/>
                    <a:pt x="1986" y="9712"/>
                    <a:pt x="2009" y="9734"/>
                  </a:cubicBezTo>
                  <a:cubicBezTo>
                    <a:pt x="2029" y="9753"/>
                    <a:pt x="2050" y="9772"/>
                    <a:pt x="2070" y="9791"/>
                  </a:cubicBezTo>
                  <a:cubicBezTo>
                    <a:pt x="2093" y="9807"/>
                    <a:pt x="2117" y="9822"/>
                    <a:pt x="2140" y="9838"/>
                  </a:cubicBezTo>
                  <a:cubicBezTo>
                    <a:pt x="2161" y="9854"/>
                    <a:pt x="2181" y="9870"/>
                    <a:pt x="2202" y="9886"/>
                  </a:cubicBezTo>
                  <a:cubicBezTo>
                    <a:pt x="2225" y="9896"/>
                    <a:pt x="2249" y="9905"/>
                    <a:pt x="2272" y="9915"/>
                  </a:cubicBezTo>
                  <a:lnTo>
                    <a:pt x="2333" y="9943"/>
                  </a:lnTo>
                  <a:cubicBezTo>
                    <a:pt x="2357" y="9952"/>
                    <a:pt x="2380" y="9963"/>
                    <a:pt x="2404" y="9972"/>
                  </a:cubicBezTo>
                  <a:lnTo>
                    <a:pt x="2474" y="9981"/>
                  </a:lnTo>
                  <a:cubicBezTo>
                    <a:pt x="2494" y="9984"/>
                    <a:pt x="2515" y="9988"/>
                    <a:pt x="2535" y="9991"/>
                  </a:cubicBezTo>
                  <a:lnTo>
                    <a:pt x="2605" y="10000"/>
                  </a:lnTo>
                  <a:lnTo>
                    <a:pt x="2667" y="9991"/>
                  </a:lnTo>
                  <a:lnTo>
                    <a:pt x="2737" y="9991"/>
                  </a:lnTo>
                  <a:cubicBezTo>
                    <a:pt x="2760" y="9988"/>
                    <a:pt x="2784" y="9984"/>
                    <a:pt x="2807" y="9981"/>
                  </a:cubicBezTo>
                  <a:cubicBezTo>
                    <a:pt x="2827" y="9975"/>
                    <a:pt x="2848" y="9968"/>
                    <a:pt x="2868" y="9962"/>
                  </a:cubicBezTo>
                  <a:cubicBezTo>
                    <a:pt x="2892" y="9953"/>
                    <a:pt x="2915" y="9943"/>
                    <a:pt x="2939" y="9934"/>
                  </a:cubicBezTo>
                  <a:cubicBezTo>
                    <a:pt x="2959" y="9921"/>
                    <a:pt x="2980" y="9908"/>
                    <a:pt x="3000" y="9895"/>
                  </a:cubicBezTo>
                  <a:cubicBezTo>
                    <a:pt x="3023" y="9876"/>
                    <a:pt x="3047" y="9857"/>
                    <a:pt x="3070" y="9838"/>
                  </a:cubicBezTo>
                  <a:cubicBezTo>
                    <a:pt x="3091" y="9816"/>
                    <a:pt x="3111" y="9793"/>
                    <a:pt x="3132" y="9772"/>
                  </a:cubicBezTo>
                  <a:cubicBezTo>
                    <a:pt x="3155" y="9753"/>
                    <a:pt x="3179" y="9734"/>
                    <a:pt x="3202" y="9715"/>
                  </a:cubicBezTo>
                  <a:cubicBezTo>
                    <a:pt x="3225" y="9699"/>
                    <a:pt x="3249" y="9684"/>
                    <a:pt x="3272" y="9668"/>
                  </a:cubicBezTo>
                  <a:cubicBezTo>
                    <a:pt x="3292" y="9665"/>
                    <a:pt x="3313" y="9661"/>
                    <a:pt x="3333" y="9658"/>
                  </a:cubicBezTo>
                  <a:cubicBezTo>
                    <a:pt x="3357" y="9661"/>
                    <a:pt x="3380" y="9665"/>
                    <a:pt x="3404" y="9668"/>
                  </a:cubicBezTo>
                  <a:lnTo>
                    <a:pt x="3474" y="9705"/>
                  </a:lnTo>
                  <a:cubicBezTo>
                    <a:pt x="3494" y="9721"/>
                    <a:pt x="3515" y="9737"/>
                    <a:pt x="3535" y="9753"/>
                  </a:cubicBezTo>
                  <a:cubicBezTo>
                    <a:pt x="3558" y="9772"/>
                    <a:pt x="3582" y="9791"/>
                    <a:pt x="3605" y="9810"/>
                  </a:cubicBezTo>
                  <a:lnTo>
                    <a:pt x="3675" y="9858"/>
                  </a:lnTo>
                  <a:cubicBezTo>
                    <a:pt x="3696" y="9873"/>
                    <a:pt x="3716" y="9890"/>
                    <a:pt x="3737" y="9905"/>
                  </a:cubicBezTo>
                  <a:cubicBezTo>
                    <a:pt x="3760" y="9918"/>
                    <a:pt x="3784" y="9930"/>
                    <a:pt x="3807" y="9943"/>
                  </a:cubicBezTo>
                  <a:cubicBezTo>
                    <a:pt x="3827" y="9953"/>
                    <a:pt x="3848" y="9962"/>
                    <a:pt x="3868" y="9972"/>
                  </a:cubicBezTo>
                  <a:lnTo>
                    <a:pt x="3939" y="9981"/>
                  </a:lnTo>
                  <a:cubicBezTo>
                    <a:pt x="3962" y="9984"/>
                    <a:pt x="3986" y="9988"/>
                    <a:pt x="4009" y="9991"/>
                  </a:cubicBezTo>
                  <a:lnTo>
                    <a:pt x="4070" y="10000"/>
                  </a:lnTo>
                  <a:lnTo>
                    <a:pt x="4140" y="10000"/>
                  </a:lnTo>
                  <a:lnTo>
                    <a:pt x="4202" y="10000"/>
                  </a:lnTo>
                  <a:lnTo>
                    <a:pt x="4272" y="10000"/>
                  </a:lnTo>
                  <a:lnTo>
                    <a:pt x="4342" y="10000"/>
                  </a:lnTo>
                  <a:cubicBezTo>
                    <a:pt x="4363" y="9988"/>
                    <a:pt x="4383" y="9974"/>
                    <a:pt x="4404" y="9962"/>
                  </a:cubicBezTo>
                  <a:cubicBezTo>
                    <a:pt x="4427" y="9924"/>
                    <a:pt x="4451" y="9886"/>
                    <a:pt x="4474" y="9848"/>
                  </a:cubicBezTo>
                  <a:cubicBezTo>
                    <a:pt x="4494" y="9773"/>
                    <a:pt x="4515" y="9696"/>
                    <a:pt x="4535" y="9620"/>
                  </a:cubicBezTo>
                  <a:cubicBezTo>
                    <a:pt x="4558" y="9481"/>
                    <a:pt x="4582" y="9341"/>
                    <a:pt x="4605" y="9201"/>
                  </a:cubicBezTo>
                  <a:cubicBezTo>
                    <a:pt x="4626" y="8993"/>
                    <a:pt x="4646" y="8784"/>
                    <a:pt x="4667" y="8575"/>
                  </a:cubicBezTo>
                  <a:cubicBezTo>
                    <a:pt x="4690" y="8322"/>
                    <a:pt x="4714" y="8068"/>
                    <a:pt x="4737" y="7815"/>
                  </a:cubicBezTo>
                  <a:cubicBezTo>
                    <a:pt x="4760" y="7562"/>
                    <a:pt x="4784" y="7308"/>
                    <a:pt x="4807" y="7055"/>
                  </a:cubicBezTo>
                  <a:cubicBezTo>
                    <a:pt x="4827" y="6849"/>
                    <a:pt x="4848" y="6642"/>
                    <a:pt x="4868" y="6437"/>
                  </a:cubicBezTo>
                  <a:cubicBezTo>
                    <a:pt x="4892" y="6323"/>
                    <a:pt x="4915" y="6209"/>
                    <a:pt x="4939" y="6095"/>
                  </a:cubicBezTo>
                  <a:cubicBezTo>
                    <a:pt x="4959" y="6082"/>
                    <a:pt x="4980" y="6070"/>
                    <a:pt x="5000" y="6057"/>
                  </a:cubicBezTo>
                  <a:cubicBezTo>
                    <a:pt x="5023" y="6133"/>
                    <a:pt x="5047" y="6209"/>
                    <a:pt x="5070" y="6285"/>
                  </a:cubicBezTo>
                  <a:cubicBezTo>
                    <a:pt x="5093" y="6427"/>
                    <a:pt x="5117" y="6570"/>
                    <a:pt x="5140" y="6712"/>
                  </a:cubicBezTo>
                  <a:cubicBezTo>
                    <a:pt x="5161" y="6886"/>
                    <a:pt x="5181" y="7061"/>
                    <a:pt x="5202" y="7235"/>
                  </a:cubicBezTo>
                  <a:cubicBezTo>
                    <a:pt x="5225" y="7416"/>
                    <a:pt x="5249" y="7596"/>
                    <a:pt x="5272" y="7777"/>
                  </a:cubicBezTo>
                  <a:cubicBezTo>
                    <a:pt x="5292" y="7948"/>
                    <a:pt x="5313" y="8118"/>
                    <a:pt x="5333" y="8290"/>
                  </a:cubicBezTo>
                  <a:cubicBezTo>
                    <a:pt x="5357" y="8435"/>
                    <a:pt x="5380" y="8581"/>
                    <a:pt x="5404" y="8727"/>
                  </a:cubicBezTo>
                  <a:cubicBezTo>
                    <a:pt x="5424" y="8850"/>
                    <a:pt x="5445" y="8974"/>
                    <a:pt x="5465" y="9098"/>
                  </a:cubicBezTo>
                  <a:cubicBezTo>
                    <a:pt x="5488" y="9192"/>
                    <a:pt x="5512" y="9288"/>
                    <a:pt x="5535" y="9382"/>
                  </a:cubicBezTo>
                  <a:cubicBezTo>
                    <a:pt x="5558" y="9455"/>
                    <a:pt x="5582" y="9529"/>
                    <a:pt x="5605" y="9601"/>
                  </a:cubicBezTo>
                  <a:cubicBezTo>
                    <a:pt x="5626" y="9655"/>
                    <a:pt x="5646" y="9708"/>
                    <a:pt x="5667" y="9762"/>
                  </a:cubicBezTo>
                  <a:cubicBezTo>
                    <a:pt x="5690" y="9801"/>
                    <a:pt x="5714" y="9838"/>
                    <a:pt x="5737" y="9876"/>
                  </a:cubicBezTo>
                  <a:lnTo>
                    <a:pt x="5798" y="9943"/>
                  </a:lnTo>
                  <a:cubicBezTo>
                    <a:pt x="5821" y="9953"/>
                    <a:pt x="5845" y="9962"/>
                    <a:pt x="5868" y="9972"/>
                  </a:cubicBezTo>
                  <a:cubicBezTo>
                    <a:pt x="5892" y="9969"/>
                    <a:pt x="5915" y="9965"/>
                    <a:pt x="5939" y="9962"/>
                  </a:cubicBezTo>
                  <a:cubicBezTo>
                    <a:pt x="5959" y="9946"/>
                    <a:pt x="5980" y="9930"/>
                    <a:pt x="6000" y="9915"/>
                  </a:cubicBezTo>
                  <a:cubicBezTo>
                    <a:pt x="6023" y="9883"/>
                    <a:pt x="6047" y="9851"/>
                    <a:pt x="6070" y="9819"/>
                  </a:cubicBezTo>
                  <a:cubicBezTo>
                    <a:pt x="6091" y="9781"/>
                    <a:pt x="6111" y="9743"/>
                    <a:pt x="6132" y="9705"/>
                  </a:cubicBezTo>
                  <a:cubicBezTo>
                    <a:pt x="6155" y="9667"/>
                    <a:pt x="6179" y="9630"/>
                    <a:pt x="6202" y="9592"/>
                  </a:cubicBezTo>
                  <a:cubicBezTo>
                    <a:pt x="6225" y="9557"/>
                    <a:pt x="6249" y="9522"/>
                    <a:pt x="6272" y="9487"/>
                  </a:cubicBezTo>
                  <a:cubicBezTo>
                    <a:pt x="6292" y="9468"/>
                    <a:pt x="6313" y="9449"/>
                    <a:pt x="6333" y="9430"/>
                  </a:cubicBezTo>
                  <a:lnTo>
                    <a:pt x="6404" y="9391"/>
                  </a:lnTo>
                  <a:lnTo>
                    <a:pt x="6465" y="9382"/>
                  </a:lnTo>
                  <a:cubicBezTo>
                    <a:pt x="6488" y="9392"/>
                    <a:pt x="6512" y="9401"/>
                    <a:pt x="6535" y="9411"/>
                  </a:cubicBezTo>
                  <a:cubicBezTo>
                    <a:pt x="6558" y="9417"/>
                    <a:pt x="6582" y="9424"/>
                    <a:pt x="6605" y="9430"/>
                  </a:cubicBezTo>
                  <a:cubicBezTo>
                    <a:pt x="6626" y="9436"/>
                    <a:pt x="6646" y="9443"/>
                    <a:pt x="6667" y="9449"/>
                  </a:cubicBezTo>
                  <a:lnTo>
                    <a:pt x="6737" y="9458"/>
                  </a:lnTo>
                  <a:lnTo>
                    <a:pt x="6807" y="9458"/>
                  </a:lnTo>
                  <a:cubicBezTo>
                    <a:pt x="6827" y="9461"/>
                    <a:pt x="6848" y="9465"/>
                    <a:pt x="6868" y="9468"/>
                  </a:cubicBezTo>
                  <a:cubicBezTo>
                    <a:pt x="6892" y="9471"/>
                    <a:pt x="6915" y="9475"/>
                    <a:pt x="6939" y="9478"/>
                  </a:cubicBezTo>
                  <a:lnTo>
                    <a:pt x="7000" y="9506"/>
                  </a:lnTo>
                  <a:cubicBezTo>
                    <a:pt x="7023" y="9525"/>
                    <a:pt x="7047" y="9544"/>
                    <a:pt x="7070" y="9563"/>
                  </a:cubicBezTo>
                  <a:cubicBezTo>
                    <a:pt x="7093" y="9585"/>
                    <a:pt x="7117" y="9607"/>
                    <a:pt x="7140" y="9629"/>
                  </a:cubicBezTo>
                  <a:cubicBezTo>
                    <a:pt x="7161" y="9654"/>
                    <a:pt x="7181" y="9680"/>
                    <a:pt x="7202" y="9705"/>
                  </a:cubicBezTo>
                  <a:cubicBezTo>
                    <a:pt x="7225" y="9731"/>
                    <a:pt x="7249" y="9756"/>
                    <a:pt x="7272" y="9782"/>
                  </a:cubicBezTo>
                  <a:cubicBezTo>
                    <a:pt x="7292" y="9804"/>
                    <a:pt x="7313" y="9826"/>
                    <a:pt x="7333" y="9848"/>
                  </a:cubicBezTo>
                  <a:cubicBezTo>
                    <a:pt x="7357" y="9870"/>
                    <a:pt x="7380" y="9893"/>
                    <a:pt x="7404" y="9915"/>
                  </a:cubicBezTo>
                  <a:cubicBezTo>
                    <a:pt x="7427" y="9931"/>
                    <a:pt x="7451" y="9946"/>
                    <a:pt x="7474" y="9962"/>
                  </a:cubicBezTo>
                  <a:cubicBezTo>
                    <a:pt x="7494" y="9972"/>
                    <a:pt x="7515" y="9981"/>
                    <a:pt x="7535" y="9991"/>
                  </a:cubicBezTo>
                  <a:lnTo>
                    <a:pt x="7605" y="9991"/>
                  </a:lnTo>
                  <a:cubicBezTo>
                    <a:pt x="7626" y="9972"/>
                    <a:pt x="7646" y="9952"/>
                    <a:pt x="7667" y="9934"/>
                  </a:cubicBezTo>
                  <a:cubicBezTo>
                    <a:pt x="7690" y="9873"/>
                    <a:pt x="7714" y="9813"/>
                    <a:pt x="7737" y="9753"/>
                  </a:cubicBezTo>
                  <a:cubicBezTo>
                    <a:pt x="7757" y="9607"/>
                    <a:pt x="7778" y="9461"/>
                    <a:pt x="7798" y="9316"/>
                  </a:cubicBezTo>
                  <a:cubicBezTo>
                    <a:pt x="7821" y="9025"/>
                    <a:pt x="7845" y="8733"/>
                    <a:pt x="7868" y="8442"/>
                  </a:cubicBezTo>
                  <a:cubicBezTo>
                    <a:pt x="7874" y="8337"/>
                    <a:pt x="7880" y="8233"/>
                    <a:pt x="7886" y="8129"/>
                  </a:cubicBezTo>
                  <a:cubicBezTo>
                    <a:pt x="7904" y="7713"/>
                    <a:pt x="7921" y="7299"/>
                    <a:pt x="7939" y="6883"/>
                  </a:cubicBezTo>
                  <a:cubicBezTo>
                    <a:pt x="7945" y="6706"/>
                    <a:pt x="7950" y="6529"/>
                    <a:pt x="7956" y="6352"/>
                  </a:cubicBezTo>
                  <a:cubicBezTo>
                    <a:pt x="7965" y="5942"/>
                    <a:pt x="7973" y="5534"/>
                    <a:pt x="7982" y="5125"/>
                  </a:cubicBezTo>
                  <a:cubicBezTo>
                    <a:pt x="7988" y="4895"/>
                    <a:pt x="7994" y="4663"/>
                    <a:pt x="8000" y="4432"/>
                  </a:cubicBezTo>
                  <a:cubicBezTo>
                    <a:pt x="8006" y="4179"/>
                    <a:pt x="8012" y="3925"/>
                    <a:pt x="8018" y="3672"/>
                  </a:cubicBezTo>
                  <a:cubicBezTo>
                    <a:pt x="8035" y="2813"/>
                    <a:pt x="8053" y="1956"/>
                    <a:pt x="8070" y="1097"/>
                  </a:cubicBezTo>
                  <a:cubicBezTo>
                    <a:pt x="8079" y="602"/>
                    <a:pt x="8087" y="494"/>
                    <a:pt x="8096" y="0"/>
                  </a:cubicBezTo>
                  <a:lnTo>
                    <a:pt x="8771" y="13"/>
                  </a:lnTo>
                  <a:cubicBezTo>
                    <a:pt x="8789" y="254"/>
                    <a:pt x="8780" y="466"/>
                    <a:pt x="8798" y="707"/>
                  </a:cubicBezTo>
                  <a:cubicBezTo>
                    <a:pt x="8821" y="1474"/>
                    <a:pt x="8845" y="2240"/>
                    <a:pt x="8868" y="3007"/>
                  </a:cubicBezTo>
                  <a:cubicBezTo>
                    <a:pt x="8889" y="3621"/>
                    <a:pt x="8909" y="4235"/>
                    <a:pt x="8930" y="4850"/>
                  </a:cubicBezTo>
                  <a:cubicBezTo>
                    <a:pt x="8953" y="5321"/>
                    <a:pt x="8977" y="5794"/>
                    <a:pt x="9000" y="6265"/>
                  </a:cubicBezTo>
                  <a:cubicBezTo>
                    <a:pt x="9023" y="6611"/>
                    <a:pt x="9047" y="6956"/>
                    <a:pt x="9070" y="7302"/>
                  </a:cubicBezTo>
                  <a:cubicBezTo>
                    <a:pt x="9091" y="7549"/>
                    <a:pt x="9111" y="7795"/>
                    <a:pt x="9132" y="8042"/>
                  </a:cubicBezTo>
                  <a:cubicBezTo>
                    <a:pt x="9155" y="8217"/>
                    <a:pt x="9179" y="8390"/>
                    <a:pt x="9202" y="8565"/>
                  </a:cubicBezTo>
                  <a:cubicBezTo>
                    <a:pt x="9222" y="8685"/>
                    <a:pt x="9243" y="8806"/>
                    <a:pt x="9263" y="8926"/>
                  </a:cubicBezTo>
                  <a:cubicBezTo>
                    <a:pt x="9286" y="9011"/>
                    <a:pt x="9310" y="9098"/>
                    <a:pt x="9333" y="9183"/>
                  </a:cubicBezTo>
                  <a:cubicBezTo>
                    <a:pt x="9357" y="9240"/>
                    <a:pt x="9380" y="9297"/>
                    <a:pt x="9404" y="9354"/>
                  </a:cubicBezTo>
                  <a:cubicBezTo>
                    <a:pt x="9424" y="9396"/>
                    <a:pt x="9445" y="9436"/>
                    <a:pt x="9465" y="9478"/>
                  </a:cubicBezTo>
                  <a:lnTo>
                    <a:pt x="9535" y="9563"/>
                  </a:lnTo>
                  <a:cubicBezTo>
                    <a:pt x="9555" y="9585"/>
                    <a:pt x="9576" y="9607"/>
                    <a:pt x="9596" y="9629"/>
                  </a:cubicBezTo>
                  <a:lnTo>
                    <a:pt x="9667" y="9668"/>
                  </a:lnTo>
                  <a:lnTo>
                    <a:pt x="9737" y="9705"/>
                  </a:lnTo>
                  <a:cubicBezTo>
                    <a:pt x="9757" y="9715"/>
                    <a:pt x="9778" y="9724"/>
                    <a:pt x="9798" y="9734"/>
                  </a:cubicBezTo>
                  <a:lnTo>
                    <a:pt x="9868" y="9762"/>
                  </a:lnTo>
                  <a:cubicBezTo>
                    <a:pt x="9892" y="9768"/>
                    <a:pt x="9915" y="9776"/>
                    <a:pt x="9939" y="9782"/>
                  </a:cubicBezTo>
                  <a:lnTo>
                    <a:pt x="10000" y="981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Line 274">
              <a:extLst>
                <a:ext uri="{FF2B5EF4-FFF2-40B4-BE49-F238E27FC236}">
                  <a16:creationId xmlns:a16="http://schemas.microsoft.com/office/drawing/2014/main" id="{67FEE859-2179-45AF-9907-BEB750423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" y="1877"/>
              <a:ext cx="268" cy="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" name="Line 275">
              <a:extLst>
                <a:ext uri="{FF2B5EF4-FFF2-40B4-BE49-F238E27FC236}">
                  <a16:creationId xmlns:a16="http://schemas.microsoft.com/office/drawing/2014/main" id="{74A52145-DC0B-49E1-8756-1ACC98E7B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882"/>
              <a:ext cx="186" cy="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" name="Line 276">
              <a:extLst>
                <a:ext uri="{FF2B5EF4-FFF2-40B4-BE49-F238E27FC236}">
                  <a16:creationId xmlns:a16="http://schemas.microsoft.com/office/drawing/2014/main" id="{3E86FF39-CE34-471D-A647-23D165804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" y="1886"/>
              <a:ext cx="192" cy="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" name="Line 277">
              <a:extLst>
                <a:ext uri="{FF2B5EF4-FFF2-40B4-BE49-F238E27FC236}">
                  <a16:creationId xmlns:a16="http://schemas.microsoft.com/office/drawing/2014/main" id="{BDF2B947-7733-4737-BF71-A11F8C44F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0" y="1891"/>
              <a:ext cx="277" cy="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" name="Line 278">
              <a:extLst>
                <a:ext uri="{FF2B5EF4-FFF2-40B4-BE49-F238E27FC236}">
                  <a16:creationId xmlns:a16="http://schemas.microsoft.com/office/drawing/2014/main" id="{AB47BDC4-268A-4B22-A023-DB1532A89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" y="1878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Line 279">
              <a:extLst>
                <a:ext uri="{FF2B5EF4-FFF2-40B4-BE49-F238E27FC236}">
                  <a16:creationId xmlns:a16="http://schemas.microsoft.com/office/drawing/2014/main" id="{FA41BB36-877D-4B63-9EA3-6EEF90C80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" y="1832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Line 280">
              <a:extLst>
                <a:ext uri="{FF2B5EF4-FFF2-40B4-BE49-F238E27FC236}">
                  <a16:creationId xmlns:a16="http://schemas.microsoft.com/office/drawing/2014/main" id="{E72BD0EA-B023-41D0-9FE3-9FF54325E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" y="1881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Line 281">
              <a:extLst>
                <a:ext uri="{FF2B5EF4-FFF2-40B4-BE49-F238E27FC236}">
                  <a16:creationId xmlns:a16="http://schemas.microsoft.com/office/drawing/2014/main" id="{B6324A42-EB2F-43D4-BFF1-4A5D1C9A1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" y="1250"/>
              <a:ext cx="0" cy="3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Freeform 285">
              <a:extLst>
                <a:ext uri="{FF2B5EF4-FFF2-40B4-BE49-F238E27FC236}">
                  <a16:creationId xmlns:a16="http://schemas.microsoft.com/office/drawing/2014/main" id="{6B315805-AAC7-41D5-A8D0-34D55E350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464"/>
              <a:ext cx="186" cy="422"/>
            </a:xfrm>
            <a:custGeom>
              <a:avLst/>
              <a:gdLst>
                <a:gd name="T0" fmla="*/ 0 w 186"/>
                <a:gd name="T1" fmla="*/ 418 h 422"/>
                <a:gd name="T2" fmla="*/ 4 w 186"/>
                <a:gd name="T3" fmla="*/ 417 h 422"/>
                <a:gd name="T4" fmla="*/ 7 w 186"/>
                <a:gd name="T5" fmla="*/ 417 h 422"/>
                <a:gd name="T6" fmla="*/ 11 w 186"/>
                <a:gd name="T7" fmla="*/ 416 h 422"/>
                <a:gd name="T8" fmla="*/ 15 w 186"/>
                <a:gd name="T9" fmla="*/ 414 h 422"/>
                <a:gd name="T10" fmla="*/ 19 w 186"/>
                <a:gd name="T11" fmla="*/ 411 h 422"/>
                <a:gd name="T12" fmla="*/ 23 w 186"/>
                <a:gd name="T13" fmla="*/ 405 h 422"/>
                <a:gd name="T14" fmla="*/ 27 w 186"/>
                <a:gd name="T15" fmla="*/ 397 h 422"/>
                <a:gd name="T16" fmla="*/ 30 w 186"/>
                <a:gd name="T17" fmla="*/ 384 h 422"/>
                <a:gd name="T18" fmla="*/ 34 w 186"/>
                <a:gd name="T19" fmla="*/ 368 h 422"/>
                <a:gd name="T20" fmla="*/ 38 w 186"/>
                <a:gd name="T21" fmla="*/ 345 h 422"/>
                <a:gd name="T22" fmla="*/ 42 w 186"/>
                <a:gd name="T23" fmla="*/ 318 h 422"/>
                <a:gd name="T24" fmla="*/ 45 w 186"/>
                <a:gd name="T25" fmla="*/ 285 h 422"/>
                <a:gd name="T26" fmla="*/ 49 w 186"/>
                <a:gd name="T27" fmla="*/ 248 h 422"/>
                <a:gd name="T28" fmla="*/ 53 w 186"/>
                <a:gd name="T29" fmla="*/ 208 h 422"/>
                <a:gd name="T30" fmla="*/ 57 w 186"/>
                <a:gd name="T31" fmla="*/ 166 h 422"/>
                <a:gd name="T32" fmla="*/ 61 w 186"/>
                <a:gd name="T33" fmla="*/ 126 h 422"/>
                <a:gd name="T34" fmla="*/ 65 w 186"/>
                <a:gd name="T35" fmla="*/ 88 h 422"/>
                <a:gd name="T36" fmla="*/ 68 w 186"/>
                <a:gd name="T37" fmla="*/ 56 h 422"/>
                <a:gd name="T38" fmla="*/ 72 w 186"/>
                <a:gd name="T39" fmla="*/ 30 h 422"/>
                <a:gd name="T40" fmla="*/ 76 w 186"/>
                <a:gd name="T41" fmla="*/ 12 h 422"/>
                <a:gd name="T42" fmla="*/ 80 w 186"/>
                <a:gd name="T43" fmla="*/ 2 h 422"/>
                <a:gd name="T44" fmla="*/ 83 w 186"/>
                <a:gd name="T45" fmla="*/ 0 h 422"/>
                <a:gd name="T46" fmla="*/ 87 w 186"/>
                <a:gd name="T47" fmla="*/ 6 h 422"/>
                <a:gd name="T48" fmla="*/ 91 w 186"/>
                <a:gd name="T49" fmla="*/ 18 h 422"/>
                <a:gd name="T50" fmla="*/ 95 w 186"/>
                <a:gd name="T51" fmla="*/ 36 h 422"/>
                <a:gd name="T52" fmla="*/ 99 w 186"/>
                <a:gd name="T53" fmla="*/ 59 h 422"/>
                <a:gd name="T54" fmla="*/ 103 w 186"/>
                <a:gd name="T55" fmla="*/ 84 h 422"/>
                <a:gd name="T56" fmla="*/ 106 w 186"/>
                <a:gd name="T57" fmla="*/ 112 h 422"/>
                <a:gd name="T58" fmla="*/ 110 w 186"/>
                <a:gd name="T59" fmla="*/ 140 h 422"/>
                <a:gd name="T60" fmla="*/ 114 w 186"/>
                <a:gd name="T61" fmla="*/ 169 h 422"/>
                <a:gd name="T62" fmla="*/ 118 w 186"/>
                <a:gd name="T63" fmla="*/ 197 h 422"/>
                <a:gd name="T64" fmla="*/ 121 w 186"/>
                <a:gd name="T65" fmla="*/ 224 h 422"/>
                <a:gd name="T66" fmla="*/ 125 w 186"/>
                <a:gd name="T67" fmla="*/ 249 h 422"/>
                <a:gd name="T68" fmla="*/ 129 w 186"/>
                <a:gd name="T69" fmla="*/ 272 h 422"/>
                <a:gd name="T70" fmla="*/ 133 w 186"/>
                <a:gd name="T71" fmla="*/ 294 h 422"/>
                <a:gd name="T72" fmla="*/ 136 w 186"/>
                <a:gd name="T73" fmla="*/ 313 h 422"/>
                <a:gd name="T74" fmla="*/ 140 w 186"/>
                <a:gd name="T75" fmla="*/ 330 h 422"/>
                <a:gd name="T76" fmla="*/ 144 w 186"/>
                <a:gd name="T77" fmla="*/ 345 h 422"/>
                <a:gd name="T78" fmla="*/ 148 w 186"/>
                <a:gd name="T79" fmla="*/ 359 h 422"/>
                <a:gd name="T80" fmla="*/ 152 w 186"/>
                <a:gd name="T81" fmla="*/ 370 h 422"/>
                <a:gd name="T82" fmla="*/ 156 w 186"/>
                <a:gd name="T83" fmla="*/ 380 h 422"/>
                <a:gd name="T84" fmla="*/ 159 w 186"/>
                <a:gd name="T85" fmla="*/ 388 h 422"/>
                <a:gd name="T86" fmla="*/ 163 w 186"/>
                <a:gd name="T87" fmla="*/ 396 h 422"/>
                <a:gd name="T88" fmla="*/ 167 w 186"/>
                <a:gd name="T89" fmla="*/ 402 h 422"/>
                <a:gd name="T90" fmla="*/ 171 w 186"/>
                <a:gd name="T91" fmla="*/ 406 h 422"/>
                <a:gd name="T92" fmla="*/ 175 w 186"/>
                <a:gd name="T93" fmla="*/ 410 h 422"/>
                <a:gd name="T94" fmla="*/ 178 w 186"/>
                <a:gd name="T95" fmla="*/ 413 h 422"/>
                <a:gd name="T96" fmla="*/ 182 w 186"/>
                <a:gd name="T97" fmla="*/ 414 h 422"/>
                <a:gd name="T98" fmla="*/ 186 w 186"/>
                <a:gd name="T99" fmla="*/ 415 h 422"/>
                <a:gd name="T100" fmla="*/ 186 w 186"/>
                <a:gd name="T101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6" h="422">
                  <a:moveTo>
                    <a:pt x="0" y="418"/>
                  </a:moveTo>
                  <a:lnTo>
                    <a:pt x="0" y="418"/>
                  </a:lnTo>
                  <a:lnTo>
                    <a:pt x="2" y="417"/>
                  </a:lnTo>
                  <a:lnTo>
                    <a:pt x="4" y="417"/>
                  </a:lnTo>
                  <a:lnTo>
                    <a:pt x="5" y="417"/>
                  </a:lnTo>
                  <a:lnTo>
                    <a:pt x="7" y="417"/>
                  </a:lnTo>
                  <a:lnTo>
                    <a:pt x="10" y="417"/>
                  </a:lnTo>
                  <a:lnTo>
                    <a:pt x="11" y="416"/>
                  </a:lnTo>
                  <a:lnTo>
                    <a:pt x="13" y="415"/>
                  </a:lnTo>
                  <a:lnTo>
                    <a:pt x="15" y="414"/>
                  </a:lnTo>
                  <a:lnTo>
                    <a:pt x="17" y="413"/>
                  </a:lnTo>
                  <a:lnTo>
                    <a:pt x="19" y="411"/>
                  </a:lnTo>
                  <a:lnTo>
                    <a:pt x="21" y="408"/>
                  </a:lnTo>
                  <a:lnTo>
                    <a:pt x="23" y="405"/>
                  </a:lnTo>
                  <a:lnTo>
                    <a:pt x="25" y="401"/>
                  </a:lnTo>
                  <a:lnTo>
                    <a:pt x="27" y="397"/>
                  </a:lnTo>
                  <a:lnTo>
                    <a:pt x="28" y="391"/>
                  </a:lnTo>
                  <a:lnTo>
                    <a:pt x="30" y="384"/>
                  </a:lnTo>
                  <a:lnTo>
                    <a:pt x="32" y="377"/>
                  </a:lnTo>
                  <a:lnTo>
                    <a:pt x="34" y="368"/>
                  </a:lnTo>
                  <a:lnTo>
                    <a:pt x="36" y="357"/>
                  </a:lnTo>
                  <a:lnTo>
                    <a:pt x="38" y="345"/>
                  </a:lnTo>
                  <a:lnTo>
                    <a:pt x="40" y="333"/>
                  </a:lnTo>
                  <a:lnTo>
                    <a:pt x="42" y="318"/>
                  </a:lnTo>
                  <a:lnTo>
                    <a:pt x="43" y="302"/>
                  </a:lnTo>
                  <a:lnTo>
                    <a:pt x="45" y="285"/>
                  </a:lnTo>
                  <a:lnTo>
                    <a:pt x="47" y="267"/>
                  </a:lnTo>
                  <a:lnTo>
                    <a:pt x="49" y="248"/>
                  </a:lnTo>
                  <a:lnTo>
                    <a:pt x="51" y="228"/>
                  </a:lnTo>
                  <a:lnTo>
                    <a:pt x="53" y="208"/>
                  </a:lnTo>
                  <a:lnTo>
                    <a:pt x="55" y="187"/>
                  </a:lnTo>
                  <a:lnTo>
                    <a:pt x="57" y="166"/>
                  </a:lnTo>
                  <a:lnTo>
                    <a:pt x="59" y="146"/>
                  </a:lnTo>
                  <a:lnTo>
                    <a:pt x="61" y="126"/>
                  </a:lnTo>
                  <a:lnTo>
                    <a:pt x="63" y="107"/>
                  </a:lnTo>
                  <a:lnTo>
                    <a:pt x="65" y="88"/>
                  </a:lnTo>
                  <a:lnTo>
                    <a:pt x="66" y="71"/>
                  </a:lnTo>
                  <a:lnTo>
                    <a:pt x="68" y="56"/>
                  </a:lnTo>
                  <a:lnTo>
                    <a:pt x="70" y="42"/>
                  </a:lnTo>
                  <a:lnTo>
                    <a:pt x="72" y="30"/>
                  </a:lnTo>
                  <a:lnTo>
                    <a:pt x="74" y="20"/>
                  </a:lnTo>
                  <a:lnTo>
                    <a:pt x="76" y="12"/>
                  </a:lnTo>
                  <a:lnTo>
                    <a:pt x="78" y="6"/>
                  </a:lnTo>
                  <a:lnTo>
                    <a:pt x="80" y="2"/>
                  </a:lnTo>
                  <a:lnTo>
                    <a:pt x="82" y="0"/>
                  </a:lnTo>
                  <a:lnTo>
                    <a:pt x="83" y="0"/>
                  </a:lnTo>
                  <a:lnTo>
                    <a:pt x="85" y="2"/>
                  </a:lnTo>
                  <a:lnTo>
                    <a:pt x="87" y="6"/>
                  </a:lnTo>
                  <a:lnTo>
                    <a:pt x="89" y="11"/>
                  </a:lnTo>
                  <a:lnTo>
                    <a:pt x="91" y="18"/>
                  </a:lnTo>
                  <a:lnTo>
                    <a:pt x="93" y="26"/>
                  </a:lnTo>
                  <a:lnTo>
                    <a:pt x="95" y="36"/>
                  </a:lnTo>
                  <a:lnTo>
                    <a:pt x="97" y="47"/>
                  </a:lnTo>
                  <a:lnTo>
                    <a:pt x="99" y="59"/>
                  </a:lnTo>
                  <a:lnTo>
                    <a:pt x="101" y="71"/>
                  </a:lnTo>
                  <a:lnTo>
                    <a:pt x="103" y="84"/>
                  </a:lnTo>
                  <a:lnTo>
                    <a:pt x="104" y="98"/>
                  </a:lnTo>
                  <a:lnTo>
                    <a:pt x="106" y="112"/>
                  </a:lnTo>
                  <a:lnTo>
                    <a:pt x="108" y="126"/>
                  </a:lnTo>
                  <a:lnTo>
                    <a:pt x="110" y="140"/>
                  </a:lnTo>
                  <a:lnTo>
                    <a:pt x="112" y="154"/>
                  </a:lnTo>
                  <a:lnTo>
                    <a:pt x="114" y="169"/>
                  </a:lnTo>
                  <a:lnTo>
                    <a:pt x="116" y="183"/>
                  </a:lnTo>
                  <a:lnTo>
                    <a:pt x="118" y="197"/>
                  </a:lnTo>
                  <a:lnTo>
                    <a:pt x="120" y="211"/>
                  </a:lnTo>
                  <a:lnTo>
                    <a:pt x="121" y="224"/>
                  </a:lnTo>
                  <a:lnTo>
                    <a:pt x="123" y="237"/>
                  </a:lnTo>
                  <a:lnTo>
                    <a:pt x="125" y="249"/>
                  </a:lnTo>
                  <a:lnTo>
                    <a:pt x="127" y="261"/>
                  </a:lnTo>
                  <a:lnTo>
                    <a:pt x="129" y="272"/>
                  </a:lnTo>
                  <a:lnTo>
                    <a:pt x="131" y="283"/>
                  </a:lnTo>
                  <a:lnTo>
                    <a:pt x="133" y="294"/>
                  </a:lnTo>
                  <a:lnTo>
                    <a:pt x="135" y="304"/>
                  </a:lnTo>
                  <a:lnTo>
                    <a:pt x="136" y="313"/>
                  </a:lnTo>
                  <a:lnTo>
                    <a:pt x="138" y="322"/>
                  </a:lnTo>
                  <a:lnTo>
                    <a:pt x="140" y="330"/>
                  </a:lnTo>
                  <a:lnTo>
                    <a:pt x="143" y="338"/>
                  </a:lnTo>
                  <a:lnTo>
                    <a:pt x="144" y="345"/>
                  </a:lnTo>
                  <a:lnTo>
                    <a:pt x="146" y="352"/>
                  </a:lnTo>
                  <a:lnTo>
                    <a:pt x="148" y="359"/>
                  </a:lnTo>
                  <a:lnTo>
                    <a:pt x="150" y="365"/>
                  </a:lnTo>
                  <a:lnTo>
                    <a:pt x="152" y="370"/>
                  </a:lnTo>
                  <a:lnTo>
                    <a:pt x="154" y="375"/>
                  </a:lnTo>
                  <a:lnTo>
                    <a:pt x="156" y="380"/>
                  </a:lnTo>
                  <a:lnTo>
                    <a:pt x="158" y="385"/>
                  </a:lnTo>
                  <a:lnTo>
                    <a:pt x="159" y="388"/>
                  </a:lnTo>
                  <a:lnTo>
                    <a:pt x="161" y="392"/>
                  </a:lnTo>
                  <a:lnTo>
                    <a:pt x="163" y="396"/>
                  </a:lnTo>
                  <a:lnTo>
                    <a:pt x="165" y="399"/>
                  </a:lnTo>
                  <a:lnTo>
                    <a:pt x="167" y="402"/>
                  </a:lnTo>
                  <a:lnTo>
                    <a:pt x="169" y="404"/>
                  </a:lnTo>
                  <a:lnTo>
                    <a:pt x="171" y="406"/>
                  </a:lnTo>
                  <a:lnTo>
                    <a:pt x="173" y="408"/>
                  </a:lnTo>
                  <a:lnTo>
                    <a:pt x="175" y="410"/>
                  </a:lnTo>
                  <a:lnTo>
                    <a:pt x="176" y="411"/>
                  </a:lnTo>
                  <a:lnTo>
                    <a:pt x="178" y="413"/>
                  </a:lnTo>
                  <a:lnTo>
                    <a:pt x="180" y="414"/>
                  </a:lnTo>
                  <a:lnTo>
                    <a:pt x="182" y="414"/>
                  </a:lnTo>
                  <a:lnTo>
                    <a:pt x="184" y="414"/>
                  </a:lnTo>
                  <a:lnTo>
                    <a:pt x="186" y="415"/>
                  </a:lnTo>
                  <a:lnTo>
                    <a:pt x="186" y="415"/>
                  </a:lnTo>
                  <a:lnTo>
                    <a:pt x="186" y="42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Line 286">
              <a:extLst>
                <a:ext uri="{FF2B5EF4-FFF2-40B4-BE49-F238E27FC236}">
                  <a16:creationId xmlns:a16="http://schemas.microsoft.com/office/drawing/2014/main" id="{FCE184D9-5E19-49DA-9A5F-63FBB8972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" y="1879"/>
              <a:ext cx="0" cy="7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Line 287">
              <a:extLst>
                <a:ext uri="{FF2B5EF4-FFF2-40B4-BE49-F238E27FC236}">
                  <a16:creationId xmlns:a16="http://schemas.microsoft.com/office/drawing/2014/main" id="{CAA75ABC-421D-4EC2-80A7-C0D88C299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836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" name="Line 288">
              <a:extLst>
                <a:ext uri="{FF2B5EF4-FFF2-40B4-BE49-F238E27FC236}">
                  <a16:creationId xmlns:a16="http://schemas.microsoft.com/office/drawing/2014/main" id="{3EF50AE8-3AA3-48B1-B259-FBE6856AB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" y="1879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" name="Line 289">
              <a:extLst>
                <a:ext uri="{FF2B5EF4-FFF2-40B4-BE49-F238E27FC236}">
                  <a16:creationId xmlns:a16="http://schemas.microsoft.com/office/drawing/2014/main" id="{BEAD4995-9D69-4228-B062-F6FC0299D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" y="1418"/>
              <a:ext cx="0" cy="3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1" name="Line 290">
              <a:extLst>
                <a:ext uri="{FF2B5EF4-FFF2-40B4-BE49-F238E27FC236}">
                  <a16:creationId xmlns:a16="http://schemas.microsoft.com/office/drawing/2014/main" id="{FE3947DA-3A0D-4837-841C-6ABBF1615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" y="1879"/>
              <a:ext cx="0" cy="7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" name="Line 291">
              <a:extLst>
                <a:ext uri="{FF2B5EF4-FFF2-40B4-BE49-F238E27FC236}">
                  <a16:creationId xmlns:a16="http://schemas.microsoft.com/office/drawing/2014/main" id="{737F3598-0E12-48A6-9C65-870A04187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0" y="1880"/>
              <a:ext cx="0" cy="11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3" name="Line 292">
              <a:extLst>
                <a:ext uri="{FF2B5EF4-FFF2-40B4-BE49-F238E27FC236}">
                  <a16:creationId xmlns:a16="http://schemas.microsoft.com/office/drawing/2014/main" id="{88FE0D35-2B74-4B30-B0A8-676E10BAC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" y="1833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4" name="Line 293">
              <a:extLst>
                <a:ext uri="{FF2B5EF4-FFF2-40B4-BE49-F238E27FC236}">
                  <a16:creationId xmlns:a16="http://schemas.microsoft.com/office/drawing/2014/main" id="{17A7A92E-8118-40E2-8C6C-A4AF4EB40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0" y="1880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5" name="Line 294">
              <a:extLst>
                <a:ext uri="{FF2B5EF4-FFF2-40B4-BE49-F238E27FC236}">
                  <a16:creationId xmlns:a16="http://schemas.microsoft.com/office/drawing/2014/main" id="{97561481-9C2A-4DAA-9315-675E1FD89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1" y="1771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6" name="Line 295">
              <a:extLst>
                <a:ext uri="{FF2B5EF4-FFF2-40B4-BE49-F238E27FC236}">
                  <a16:creationId xmlns:a16="http://schemas.microsoft.com/office/drawing/2014/main" id="{B3428165-B857-48C1-B424-714CCCA6C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0" y="1880"/>
              <a:ext cx="0" cy="11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7" name="Line 296">
              <a:extLst>
                <a:ext uri="{FF2B5EF4-FFF2-40B4-BE49-F238E27FC236}">
                  <a16:creationId xmlns:a16="http://schemas.microsoft.com/office/drawing/2014/main" id="{5C8D5D54-55D0-41C6-8DF7-64AF4DE03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0" y="1835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8" name="Rectangle 297">
              <a:extLst>
                <a:ext uri="{FF2B5EF4-FFF2-40B4-BE49-F238E27FC236}">
                  <a16:creationId xmlns:a16="http://schemas.microsoft.com/office/drawing/2014/main" id="{540333C3-2607-4E62-92F9-64570A5AA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" y="829"/>
              <a:ext cx="1140" cy="111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S. </a:t>
              </a:r>
              <a:r>
                <a:rPr lang="en-US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barbata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leaves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49" name="Group 300">
            <a:extLst>
              <a:ext uri="{FF2B5EF4-FFF2-40B4-BE49-F238E27FC236}">
                <a16:creationId xmlns:a16="http://schemas.microsoft.com/office/drawing/2014/main" id="{0A02861F-7BE1-47EA-89AB-E73DC0390A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3088" y="3938388"/>
            <a:ext cx="2238375" cy="2028825"/>
            <a:chOff x="223" y="2265"/>
            <a:chExt cx="1410" cy="1278"/>
          </a:xfrm>
        </p:grpSpPr>
        <p:sp>
          <p:nvSpPr>
            <p:cNvPr id="950" name="AutoShape 299">
              <a:extLst>
                <a:ext uri="{FF2B5EF4-FFF2-40B4-BE49-F238E27FC236}">
                  <a16:creationId xmlns:a16="http://schemas.microsoft.com/office/drawing/2014/main" id="{44165B72-CDDA-4260-B22C-556B63BC61A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3" y="2265"/>
              <a:ext cx="1410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1" name="Line 301">
              <a:extLst>
                <a:ext uri="{FF2B5EF4-FFF2-40B4-BE49-F238E27FC236}">
                  <a16:creationId xmlns:a16="http://schemas.microsoft.com/office/drawing/2014/main" id="{84C8C8C1-EC91-4765-8932-352B5A596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" y="3442"/>
              <a:ext cx="114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" name="Line 302">
              <a:extLst>
                <a:ext uri="{FF2B5EF4-FFF2-40B4-BE49-F238E27FC236}">
                  <a16:creationId xmlns:a16="http://schemas.microsoft.com/office/drawing/2014/main" id="{158407C3-B41D-4C04-B7F0-F98E750D0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" y="344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" name="Line 304">
              <a:extLst>
                <a:ext uri="{FF2B5EF4-FFF2-40B4-BE49-F238E27FC236}">
                  <a16:creationId xmlns:a16="http://schemas.microsoft.com/office/drawing/2014/main" id="{00B19A36-B6E6-469E-BF6C-00C94864B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4" name="Line 305">
              <a:extLst>
                <a:ext uri="{FF2B5EF4-FFF2-40B4-BE49-F238E27FC236}">
                  <a16:creationId xmlns:a16="http://schemas.microsoft.com/office/drawing/2014/main" id="{15D0F96D-42FB-4D95-9565-BEC1B8DBE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5" name="Line 306">
              <a:extLst>
                <a:ext uri="{FF2B5EF4-FFF2-40B4-BE49-F238E27FC236}">
                  <a16:creationId xmlns:a16="http://schemas.microsoft.com/office/drawing/2014/main" id="{875088AF-E57C-48E3-8E1C-5E120509AE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344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6" name="Line 308">
              <a:extLst>
                <a:ext uri="{FF2B5EF4-FFF2-40B4-BE49-F238E27FC236}">
                  <a16:creationId xmlns:a16="http://schemas.microsoft.com/office/drawing/2014/main" id="{00AA9A2B-0226-4B77-9B01-094AA5E83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" name="Line 309">
              <a:extLst>
                <a:ext uri="{FF2B5EF4-FFF2-40B4-BE49-F238E27FC236}">
                  <a16:creationId xmlns:a16="http://schemas.microsoft.com/office/drawing/2014/main" id="{4A21938C-3FEC-4C5E-8725-EB8C57836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8" name="Line 310">
              <a:extLst>
                <a:ext uri="{FF2B5EF4-FFF2-40B4-BE49-F238E27FC236}">
                  <a16:creationId xmlns:a16="http://schemas.microsoft.com/office/drawing/2014/main" id="{2D04B73C-33B2-4E80-A699-04F4E7A2F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9" name="Line 311">
              <a:extLst>
                <a:ext uri="{FF2B5EF4-FFF2-40B4-BE49-F238E27FC236}">
                  <a16:creationId xmlns:a16="http://schemas.microsoft.com/office/drawing/2014/main" id="{98CDBC6A-943B-4BB7-864A-E0DDB7900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12">
              <a:extLst>
                <a:ext uri="{FF2B5EF4-FFF2-40B4-BE49-F238E27FC236}">
                  <a16:creationId xmlns:a16="http://schemas.microsoft.com/office/drawing/2014/main" id="{CEAF01E1-DE8B-464B-968C-06E97B442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2" y="344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14">
              <a:extLst>
                <a:ext uri="{FF2B5EF4-FFF2-40B4-BE49-F238E27FC236}">
                  <a16:creationId xmlns:a16="http://schemas.microsoft.com/office/drawing/2014/main" id="{69BB8D25-FDE9-4096-AFA4-2A8008EA7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6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15">
              <a:extLst>
                <a:ext uri="{FF2B5EF4-FFF2-40B4-BE49-F238E27FC236}">
                  <a16:creationId xmlns:a16="http://schemas.microsoft.com/office/drawing/2014/main" id="{28AF30C4-AF34-48D7-8F54-65250900C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0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16">
              <a:extLst>
                <a:ext uri="{FF2B5EF4-FFF2-40B4-BE49-F238E27FC236}">
                  <a16:creationId xmlns:a16="http://schemas.microsoft.com/office/drawing/2014/main" id="{AD1FF02B-6784-457F-A617-057E11FD4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7" y="344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318">
              <a:extLst>
                <a:ext uri="{FF2B5EF4-FFF2-40B4-BE49-F238E27FC236}">
                  <a16:creationId xmlns:a16="http://schemas.microsoft.com/office/drawing/2014/main" id="{B2E5D7BC-8D80-42FF-9569-C32409DAB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" y="2309"/>
              <a:ext cx="0" cy="111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319">
              <a:extLst>
                <a:ext uri="{FF2B5EF4-FFF2-40B4-BE49-F238E27FC236}">
                  <a16:creationId xmlns:a16="http://schemas.microsoft.com/office/drawing/2014/main" id="{49EAADD0-2B43-4B3F-A94A-356026204A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" y="341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Rectangle 320">
              <a:extLst>
                <a:ext uri="{FF2B5EF4-FFF2-40B4-BE49-F238E27FC236}">
                  <a16:creationId xmlns:a16="http://schemas.microsoft.com/office/drawing/2014/main" id="{BCFA391F-0CCD-447F-99E1-EC6A24391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" y="3375"/>
              <a:ext cx="133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7" name="Line 321">
              <a:extLst>
                <a:ext uri="{FF2B5EF4-FFF2-40B4-BE49-F238E27FC236}">
                  <a16:creationId xmlns:a16="http://schemas.microsoft.com/office/drawing/2014/main" id="{AF91841D-DF5B-4B6A-8C16-7878280A3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" y="341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322">
              <a:extLst>
                <a:ext uri="{FF2B5EF4-FFF2-40B4-BE49-F238E27FC236}">
                  <a16:creationId xmlns:a16="http://schemas.microsoft.com/office/drawing/2014/main" id="{69502BEE-AB16-4302-9185-D595249B0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" y="334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323">
              <a:extLst>
                <a:ext uri="{FF2B5EF4-FFF2-40B4-BE49-F238E27FC236}">
                  <a16:creationId xmlns:a16="http://schemas.microsoft.com/office/drawing/2014/main" id="{0A3CB563-823E-4D43-9819-F53410190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" y="3271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324">
              <a:extLst>
                <a:ext uri="{FF2B5EF4-FFF2-40B4-BE49-F238E27FC236}">
                  <a16:creationId xmlns:a16="http://schemas.microsoft.com/office/drawing/2014/main" id="{BAD1AEBB-B6CF-4F07-B19D-C2BB0CC769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" y="3197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1" name="Line 325">
              <a:extLst>
                <a:ext uri="{FF2B5EF4-FFF2-40B4-BE49-F238E27FC236}">
                  <a16:creationId xmlns:a16="http://schemas.microsoft.com/office/drawing/2014/main" id="{B817C6AA-CA89-4C13-88F0-C7233A20B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" y="3123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2" name="Rectangle 326">
              <a:extLst>
                <a:ext uri="{FF2B5EF4-FFF2-40B4-BE49-F238E27FC236}">
                  <a16:creationId xmlns:a16="http://schemas.microsoft.com/office/drawing/2014/main" id="{2AFBB67B-F2CF-4D98-B6DD-8E375A0C5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" y="3079"/>
              <a:ext cx="16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20.0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3" name="Line 327">
              <a:extLst>
                <a:ext uri="{FF2B5EF4-FFF2-40B4-BE49-F238E27FC236}">
                  <a16:creationId xmlns:a16="http://schemas.microsoft.com/office/drawing/2014/main" id="{19832E5D-0337-4162-9250-DD2D22836E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" y="3049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" name="Line 328">
              <a:extLst>
                <a:ext uri="{FF2B5EF4-FFF2-40B4-BE49-F238E27FC236}">
                  <a16:creationId xmlns:a16="http://schemas.microsoft.com/office/drawing/2014/main" id="{78821DB2-881F-45E7-A148-EF891904A3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" y="297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5" name="Line 329">
              <a:extLst>
                <a:ext uri="{FF2B5EF4-FFF2-40B4-BE49-F238E27FC236}">
                  <a16:creationId xmlns:a16="http://schemas.microsoft.com/office/drawing/2014/main" id="{E751473F-6B6F-4B10-8FC3-D69909D9C8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" y="2901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6" name="Line 330">
              <a:extLst>
                <a:ext uri="{FF2B5EF4-FFF2-40B4-BE49-F238E27FC236}">
                  <a16:creationId xmlns:a16="http://schemas.microsoft.com/office/drawing/2014/main" id="{0A660BB2-AC59-4669-9739-6F3BE7A019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" y="2827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7" name="Rectangle 331">
              <a:extLst>
                <a:ext uri="{FF2B5EF4-FFF2-40B4-BE49-F238E27FC236}">
                  <a16:creationId xmlns:a16="http://schemas.microsoft.com/office/drawing/2014/main" id="{10355D0F-5699-4FF7-AA0C-31AC23BA4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" y="2784"/>
              <a:ext cx="16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8" name="Line 332">
              <a:extLst>
                <a:ext uri="{FF2B5EF4-FFF2-40B4-BE49-F238E27FC236}">
                  <a16:creationId xmlns:a16="http://schemas.microsoft.com/office/drawing/2014/main" id="{CBC6164A-4C6A-4A23-8227-A1A868DF51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" y="2753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9" name="Line 333">
              <a:extLst>
                <a:ext uri="{FF2B5EF4-FFF2-40B4-BE49-F238E27FC236}">
                  <a16:creationId xmlns:a16="http://schemas.microsoft.com/office/drawing/2014/main" id="{618B46C4-20B7-4F33-BAD7-C600578C7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" y="2679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0" name="Line 334">
              <a:extLst>
                <a:ext uri="{FF2B5EF4-FFF2-40B4-BE49-F238E27FC236}">
                  <a16:creationId xmlns:a16="http://schemas.microsoft.com/office/drawing/2014/main" id="{09BEE8AF-428D-4313-A390-CDAC0EEC0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" y="260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1" name="Line 335">
              <a:extLst>
                <a:ext uri="{FF2B5EF4-FFF2-40B4-BE49-F238E27FC236}">
                  <a16:creationId xmlns:a16="http://schemas.microsoft.com/office/drawing/2014/main" id="{71B38A2F-44D9-4BA9-AB8B-8E69B50C0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" y="2531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2" name="Rectangle 336">
              <a:extLst>
                <a:ext uri="{FF2B5EF4-FFF2-40B4-BE49-F238E27FC236}">
                  <a16:creationId xmlns:a16="http://schemas.microsoft.com/office/drawing/2014/main" id="{F64DD229-2B12-41C6-BBFC-E63828A2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" y="2482"/>
              <a:ext cx="16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3" name="Line 337">
              <a:extLst>
                <a:ext uri="{FF2B5EF4-FFF2-40B4-BE49-F238E27FC236}">
                  <a16:creationId xmlns:a16="http://schemas.microsoft.com/office/drawing/2014/main" id="{BD3B48A1-19C6-4568-9025-A63A5F7F4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" y="2457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4" name="Line 338">
              <a:extLst>
                <a:ext uri="{FF2B5EF4-FFF2-40B4-BE49-F238E27FC236}">
                  <a16:creationId xmlns:a16="http://schemas.microsoft.com/office/drawing/2014/main" id="{173F7F6B-1FB3-4CE3-B989-BD5757C6D9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" y="2383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5" name="Line 339">
              <a:extLst>
                <a:ext uri="{FF2B5EF4-FFF2-40B4-BE49-F238E27FC236}">
                  <a16:creationId xmlns:a16="http://schemas.microsoft.com/office/drawing/2014/main" id="{476E7856-52B8-4E33-BA37-34AD4F3C6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" y="230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6" name="Rectangle 340">
              <a:extLst>
                <a:ext uri="{FF2B5EF4-FFF2-40B4-BE49-F238E27FC236}">
                  <a16:creationId xmlns:a16="http://schemas.microsoft.com/office/drawing/2014/main" id="{22F8F692-EBB0-4488-8F9D-E35AB6570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" y="2265"/>
              <a:ext cx="16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75.0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7" name="Rectangle 341">
              <a:extLst>
                <a:ext uri="{FF2B5EF4-FFF2-40B4-BE49-F238E27FC236}">
                  <a16:creationId xmlns:a16="http://schemas.microsoft.com/office/drawing/2014/main" id="{340428E6-F7FD-4200-B044-295786A37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" y="2309"/>
              <a:ext cx="1140" cy="1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S. </a:t>
              </a:r>
              <a:r>
                <a:rPr lang="en-US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barbata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stems</a:t>
              </a:r>
            </a:p>
          </p:txBody>
        </p:sp>
        <p:sp>
          <p:nvSpPr>
            <p:cNvPr id="988" name="Freeform 342">
              <a:extLst>
                <a:ext uri="{FF2B5EF4-FFF2-40B4-BE49-F238E27FC236}">
                  <a16:creationId xmlns:a16="http://schemas.microsoft.com/office/drawing/2014/main" id="{D086FD1A-59BD-4E77-8406-8B01758CE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" y="2682"/>
              <a:ext cx="1140" cy="683"/>
            </a:xfrm>
            <a:custGeom>
              <a:avLst/>
              <a:gdLst>
                <a:gd name="T0" fmla="*/ 16 w 1140"/>
                <a:gd name="T1" fmla="*/ 663 h 683"/>
                <a:gd name="T2" fmla="*/ 39 w 1140"/>
                <a:gd name="T3" fmla="*/ 679 h 683"/>
                <a:gd name="T4" fmla="*/ 61 w 1140"/>
                <a:gd name="T5" fmla="*/ 679 h 683"/>
                <a:gd name="T6" fmla="*/ 84 w 1140"/>
                <a:gd name="T7" fmla="*/ 639 h 683"/>
                <a:gd name="T8" fmla="*/ 107 w 1140"/>
                <a:gd name="T9" fmla="*/ 527 h 683"/>
                <a:gd name="T10" fmla="*/ 130 w 1140"/>
                <a:gd name="T11" fmla="*/ 436 h 683"/>
                <a:gd name="T12" fmla="*/ 153 w 1140"/>
                <a:gd name="T13" fmla="*/ 471 h 683"/>
                <a:gd name="T14" fmla="*/ 175 w 1140"/>
                <a:gd name="T15" fmla="*/ 552 h 683"/>
                <a:gd name="T16" fmla="*/ 198 w 1140"/>
                <a:gd name="T17" fmla="*/ 600 h 683"/>
                <a:gd name="T18" fmla="*/ 221 w 1140"/>
                <a:gd name="T19" fmla="*/ 624 h 683"/>
                <a:gd name="T20" fmla="*/ 244 w 1140"/>
                <a:gd name="T21" fmla="*/ 649 h 683"/>
                <a:gd name="T22" fmla="*/ 266 w 1140"/>
                <a:gd name="T23" fmla="*/ 667 h 683"/>
                <a:gd name="T24" fmla="*/ 289 w 1140"/>
                <a:gd name="T25" fmla="*/ 667 h 683"/>
                <a:gd name="T26" fmla="*/ 312 w 1140"/>
                <a:gd name="T27" fmla="*/ 663 h 683"/>
                <a:gd name="T28" fmla="*/ 335 w 1140"/>
                <a:gd name="T29" fmla="*/ 661 h 683"/>
                <a:gd name="T30" fmla="*/ 357 w 1140"/>
                <a:gd name="T31" fmla="*/ 647 h 683"/>
                <a:gd name="T32" fmla="*/ 380 w 1140"/>
                <a:gd name="T33" fmla="*/ 634 h 683"/>
                <a:gd name="T34" fmla="*/ 403 w 1140"/>
                <a:gd name="T35" fmla="*/ 646 h 683"/>
                <a:gd name="T36" fmla="*/ 426 w 1140"/>
                <a:gd name="T37" fmla="*/ 663 h 683"/>
                <a:gd name="T38" fmla="*/ 449 w 1140"/>
                <a:gd name="T39" fmla="*/ 670 h 683"/>
                <a:gd name="T40" fmla="*/ 472 w 1140"/>
                <a:gd name="T41" fmla="*/ 675 h 683"/>
                <a:gd name="T42" fmla="*/ 495 w 1140"/>
                <a:gd name="T43" fmla="*/ 675 h 683"/>
                <a:gd name="T44" fmla="*/ 517 w 1140"/>
                <a:gd name="T45" fmla="*/ 584 h 683"/>
                <a:gd name="T46" fmla="*/ 540 w 1140"/>
                <a:gd name="T47" fmla="*/ 277 h 683"/>
                <a:gd name="T48" fmla="*/ 563 w 1140"/>
                <a:gd name="T49" fmla="*/ 95 h 683"/>
                <a:gd name="T50" fmla="*/ 586 w 1140"/>
                <a:gd name="T51" fmla="*/ 245 h 683"/>
                <a:gd name="T52" fmla="*/ 608 w 1140"/>
                <a:gd name="T53" fmla="*/ 471 h 683"/>
                <a:gd name="T54" fmla="*/ 631 w 1140"/>
                <a:gd name="T55" fmla="*/ 609 h 683"/>
                <a:gd name="T56" fmla="*/ 654 w 1140"/>
                <a:gd name="T57" fmla="*/ 664 h 683"/>
                <a:gd name="T58" fmla="*/ 677 w 1140"/>
                <a:gd name="T59" fmla="*/ 664 h 683"/>
                <a:gd name="T60" fmla="*/ 699 w 1140"/>
                <a:gd name="T61" fmla="*/ 604 h 683"/>
                <a:gd name="T62" fmla="*/ 722 w 1140"/>
                <a:gd name="T63" fmla="*/ 535 h 683"/>
                <a:gd name="T64" fmla="*/ 745 w 1140"/>
                <a:gd name="T65" fmla="*/ 514 h 683"/>
                <a:gd name="T66" fmla="*/ 768 w 1140"/>
                <a:gd name="T67" fmla="*/ 484 h 683"/>
                <a:gd name="T68" fmla="*/ 791 w 1140"/>
                <a:gd name="T69" fmla="*/ 453 h 683"/>
                <a:gd name="T70" fmla="*/ 814 w 1140"/>
                <a:gd name="T71" fmla="*/ 499 h 683"/>
                <a:gd name="T72" fmla="*/ 836 w 1140"/>
                <a:gd name="T73" fmla="*/ 589 h 683"/>
                <a:gd name="T74" fmla="*/ 859 w 1140"/>
                <a:gd name="T75" fmla="*/ 653 h 683"/>
                <a:gd name="T76" fmla="*/ 882 w 1140"/>
                <a:gd name="T77" fmla="*/ 664 h 683"/>
                <a:gd name="T78" fmla="*/ 905 w 1140"/>
                <a:gd name="T79" fmla="*/ 538 h 683"/>
                <a:gd name="T80" fmla="*/ 927 w 1140"/>
                <a:gd name="T81" fmla="*/ 210 h 683"/>
                <a:gd name="T82" fmla="*/ 950 w 1140"/>
                <a:gd name="T83" fmla="*/ 0 h 683"/>
                <a:gd name="T84" fmla="*/ 973 w 1140"/>
                <a:gd name="T85" fmla="*/ 140 h 683"/>
                <a:gd name="T86" fmla="*/ 996 w 1140"/>
                <a:gd name="T87" fmla="*/ 399 h 683"/>
                <a:gd name="T88" fmla="*/ 1018 w 1140"/>
                <a:gd name="T89" fmla="*/ 571 h 683"/>
                <a:gd name="T90" fmla="*/ 1041 w 1140"/>
                <a:gd name="T91" fmla="*/ 644 h 683"/>
                <a:gd name="T92" fmla="*/ 1064 w 1140"/>
                <a:gd name="T93" fmla="*/ 670 h 683"/>
                <a:gd name="T94" fmla="*/ 1087 w 1140"/>
                <a:gd name="T95" fmla="*/ 679 h 683"/>
                <a:gd name="T96" fmla="*/ 1110 w 1140"/>
                <a:gd name="T97" fmla="*/ 681 h 683"/>
                <a:gd name="T98" fmla="*/ 1133 w 1140"/>
                <a:gd name="T99" fmla="*/ 68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0" h="683">
                  <a:moveTo>
                    <a:pt x="0" y="644"/>
                  </a:moveTo>
                  <a:lnTo>
                    <a:pt x="8" y="655"/>
                  </a:lnTo>
                  <a:lnTo>
                    <a:pt x="16" y="663"/>
                  </a:lnTo>
                  <a:lnTo>
                    <a:pt x="23" y="670"/>
                  </a:lnTo>
                  <a:lnTo>
                    <a:pt x="31" y="675"/>
                  </a:lnTo>
                  <a:lnTo>
                    <a:pt x="39" y="679"/>
                  </a:lnTo>
                  <a:lnTo>
                    <a:pt x="46" y="681"/>
                  </a:lnTo>
                  <a:lnTo>
                    <a:pt x="54" y="682"/>
                  </a:lnTo>
                  <a:lnTo>
                    <a:pt x="61" y="679"/>
                  </a:lnTo>
                  <a:lnTo>
                    <a:pt x="69" y="673"/>
                  </a:lnTo>
                  <a:lnTo>
                    <a:pt x="77" y="660"/>
                  </a:lnTo>
                  <a:lnTo>
                    <a:pt x="84" y="639"/>
                  </a:lnTo>
                  <a:lnTo>
                    <a:pt x="92" y="609"/>
                  </a:lnTo>
                  <a:lnTo>
                    <a:pt x="100" y="570"/>
                  </a:lnTo>
                  <a:lnTo>
                    <a:pt x="107" y="527"/>
                  </a:lnTo>
                  <a:lnTo>
                    <a:pt x="115" y="486"/>
                  </a:lnTo>
                  <a:lnTo>
                    <a:pt x="122" y="454"/>
                  </a:lnTo>
                  <a:lnTo>
                    <a:pt x="130" y="436"/>
                  </a:lnTo>
                  <a:lnTo>
                    <a:pt x="138" y="434"/>
                  </a:lnTo>
                  <a:lnTo>
                    <a:pt x="145" y="448"/>
                  </a:lnTo>
                  <a:lnTo>
                    <a:pt x="153" y="471"/>
                  </a:lnTo>
                  <a:lnTo>
                    <a:pt x="160" y="500"/>
                  </a:lnTo>
                  <a:lnTo>
                    <a:pt x="168" y="527"/>
                  </a:lnTo>
                  <a:lnTo>
                    <a:pt x="175" y="552"/>
                  </a:lnTo>
                  <a:lnTo>
                    <a:pt x="183" y="571"/>
                  </a:lnTo>
                  <a:lnTo>
                    <a:pt x="191" y="587"/>
                  </a:lnTo>
                  <a:lnTo>
                    <a:pt x="198" y="600"/>
                  </a:lnTo>
                  <a:lnTo>
                    <a:pt x="206" y="609"/>
                  </a:lnTo>
                  <a:lnTo>
                    <a:pt x="213" y="617"/>
                  </a:lnTo>
                  <a:lnTo>
                    <a:pt x="221" y="624"/>
                  </a:lnTo>
                  <a:lnTo>
                    <a:pt x="229" y="632"/>
                  </a:lnTo>
                  <a:lnTo>
                    <a:pt x="236" y="640"/>
                  </a:lnTo>
                  <a:lnTo>
                    <a:pt x="244" y="649"/>
                  </a:lnTo>
                  <a:lnTo>
                    <a:pt x="251" y="656"/>
                  </a:lnTo>
                  <a:lnTo>
                    <a:pt x="259" y="663"/>
                  </a:lnTo>
                  <a:lnTo>
                    <a:pt x="266" y="667"/>
                  </a:lnTo>
                  <a:lnTo>
                    <a:pt x="274" y="669"/>
                  </a:lnTo>
                  <a:lnTo>
                    <a:pt x="282" y="668"/>
                  </a:lnTo>
                  <a:lnTo>
                    <a:pt x="289" y="667"/>
                  </a:lnTo>
                  <a:lnTo>
                    <a:pt x="297" y="665"/>
                  </a:lnTo>
                  <a:lnTo>
                    <a:pt x="304" y="663"/>
                  </a:lnTo>
                  <a:lnTo>
                    <a:pt x="312" y="663"/>
                  </a:lnTo>
                  <a:lnTo>
                    <a:pt x="320" y="663"/>
                  </a:lnTo>
                  <a:lnTo>
                    <a:pt x="327" y="663"/>
                  </a:lnTo>
                  <a:lnTo>
                    <a:pt x="335" y="661"/>
                  </a:lnTo>
                  <a:lnTo>
                    <a:pt x="342" y="659"/>
                  </a:lnTo>
                  <a:lnTo>
                    <a:pt x="350" y="653"/>
                  </a:lnTo>
                  <a:lnTo>
                    <a:pt x="357" y="647"/>
                  </a:lnTo>
                  <a:lnTo>
                    <a:pt x="365" y="641"/>
                  </a:lnTo>
                  <a:lnTo>
                    <a:pt x="373" y="636"/>
                  </a:lnTo>
                  <a:lnTo>
                    <a:pt x="380" y="634"/>
                  </a:lnTo>
                  <a:lnTo>
                    <a:pt x="388" y="636"/>
                  </a:lnTo>
                  <a:lnTo>
                    <a:pt x="396" y="640"/>
                  </a:lnTo>
                  <a:lnTo>
                    <a:pt x="403" y="646"/>
                  </a:lnTo>
                  <a:lnTo>
                    <a:pt x="411" y="652"/>
                  </a:lnTo>
                  <a:lnTo>
                    <a:pt x="419" y="658"/>
                  </a:lnTo>
                  <a:lnTo>
                    <a:pt x="426" y="663"/>
                  </a:lnTo>
                  <a:lnTo>
                    <a:pt x="434" y="666"/>
                  </a:lnTo>
                  <a:lnTo>
                    <a:pt x="441" y="669"/>
                  </a:lnTo>
                  <a:lnTo>
                    <a:pt x="449" y="670"/>
                  </a:lnTo>
                  <a:lnTo>
                    <a:pt x="457" y="672"/>
                  </a:lnTo>
                  <a:lnTo>
                    <a:pt x="464" y="674"/>
                  </a:lnTo>
                  <a:lnTo>
                    <a:pt x="472" y="675"/>
                  </a:lnTo>
                  <a:lnTo>
                    <a:pt x="479" y="677"/>
                  </a:lnTo>
                  <a:lnTo>
                    <a:pt x="487" y="678"/>
                  </a:lnTo>
                  <a:lnTo>
                    <a:pt x="495" y="675"/>
                  </a:lnTo>
                  <a:lnTo>
                    <a:pt x="502" y="664"/>
                  </a:lnTo>
                  <a:lnTo>
                    <a:pt x="510" y="637"/>
                  </a:lnTo>
                  <a:lnTo>
                    <a:pt x="517" y="584"/>
                  </a:lnTo>
                  <a:lnTo>
                    <a:pt x="525" y="501"/>
                  </a:lnTo>
                  <a:lnTo>
                    <a:pt x="532" y="392"/>
                  </a:lnTo>
                  <a:lnTo>
                    <a:pt x="540" y="277"/>
                  </a:lnTo>
                  <a:lnTo>
                    <a:pt x="548" y="178"/>
                  </a:lnTo>
                  <a:lnTo>
                    <a:pt x="555" y="114"/>
                  </a:lnTo>
                  <a:lnTo>
                    <a:pt x="563" y="95"/>
                  </a:lnTo>
                  <a:lnTo>
                    <a:pt x="570" y="117"/>
                  </a:lnTo>
                  <a:lnTo>
                    <a:pt x="578" y="172"/>
                  </a:lnTo>
                  <a:lnTo>
                    <a:pt x="586" y="245"/>
                  </a:lnTo>
                  <a:lnTo>
                    <a:pt x="593" y="325"/>
                  </a:lnTo>
                  <a:lnTo>
                    <a:pt x="601" y="403"/>
                  </a:lnTo>
                  <a:lnTo>
                    <a:pt x="608" y="471"/>
                  </a:lnTo>
                  <a:lnTo>
                    <a:pt x="616" y="529"/>
                  </a:lnTo>
                  <a:lnTo>
                    <a:pt x="623" y="574"/>
                  </a:lnTo>
                  <a:lnTo>
                    <a:pt x="631" y="609"/>
                  </a:lnTo>
                  <a:lnTo>
                    <a:pt x="639" y="635"/>
                  </a:lnTo>
                  <a:lnTo>
                    <a:pt x="646" y="652"/>
                  </a:lnTo>
                  <a:lnTo>
                    <a:pt x="654" y="664"/>
                  </a:lnTo>
                  <a:lnTo>
                    <a:pt x="661" y="670"/>
                  </a:lnTo>
                  <a:lnTo>
                    <a:pt x="669" y="670"/>
                  </a:lnTo>
                  <a:lnTo>
                    <a:pt x="677" y="664"/>
                  </a:lnTo>
                  <a:lnTo>
                    <a:pt x="684" y="650"/>
                  </a:lnTo>
                  <a:lnTo>
                    <a:pt x="692" y="630"/>
                  </a:lnTo>
                  <a:lnTo>
                    <a:pt x="699" y="604"/>
                  </a:lnTo>
                  <a:lnTo>
                    <a:pt x="707" y="577"/>
                  </a:lnTo>
                  <a:lnTo>
                    <a:pt x="715" y="553"/>
                  </a:lnTo>
                  <a:lnTo>
                    <a:pt x="722" y="535"/>
                  </a:lnTo>
                  <a:lnTo>
                    <a:pt x="730" y="524"/>
                  </a:lnTo>
                  <a:lnTo>
                    <a:pt x="737" y="518"/>
                  </a:lnTo>
                  <a:lnTo>
                    <a:pt x="745" y="514"/>
                  </a:lnTo>
                  <a:lnTo>
                    <a:pt x="753" y="508"/>
                  </a:lnTo>
                  <a:lnTo>
                    <a:pt x="760" y="497"/>
                  </a:lnTo>
                  <a:lnTo>
                    <a:pt x="768" y="484"/>
                  </a:lnTo>
                  <a:lnTo>
                    <a:pt x="776" y="469"/>
                  </a:lnTo>
                  <a:lnTo>
                    <a:pt x="783" y="458"/>
                  </a:lnTo>
                  <a:lnTo>
                    <a:pt x="791" y="453"/>
                  </a:lnTo>
                  <a:lnTo>
                    <a:pt x="798" y="459"/>
                  </a:lnTo>
                  <a:lnTo>
                    <a:pt x="806" y="475"/>
                  </a:lnTo>
                  <a:lnTo>
                    <a:pt x="814" y="499"/>
                  </a:lnTo>
                  <a:lnTo>
                    <a:pt x="821" y="529"/>
                  </a:lnTo>
                  <a:lnTo>
                    <a:pt x="829" y="559"/>
                  </a:lnTo>
                  <a:lnTo>
                    <a:pt x="836" y="589"/>
                  </a:lnTo>
                  <a:lnTo>
                    <a:pt x="844" y="615"/>
                  </a:lnTo>
                  <a:lnTo>
                    <a:pt x="852" y="637"/>
                  </a:lnTo>
                  <a:lnTo>
                    <a:pt x="859" y="653"/>
                  </a:lnTo>
                  <a:lnTo>
                    <a:pt x="867" y="665"/>
                  </a:lnTo>
                  <a:lnTo>
                    <a:pt x="874" y="669"/>
                  </a:lnTo>
                  <a:lnTo>
                    <a:pt x="882" y="664"/>
                  </a:lnTo>
                  <a:lnTo>
                    <a:pt x="889" y="644"/>
                  </a:lnTo>
                  <a:lnTo>
                    <a:pt x="897" y="604"/>
                  </a:lnTo>
                  <a:lnTo>
                    <a:pt x="905" y="538"/>
                  </a:lnTo>
                  <a:lnTo>
                    <a:pt x="912" y="444"/>
                  </a:lnTo>
                  <a:lnTo>
                    <a:pt x="920" y="330"/>
                  </a:lnTo>
                  <a:lnTo>
                    <a:pt x="927" y="210"/>
                  </a:lnTo>
                  <a:lnTo>
                    <a:pt x="935" y="104"/>
                  </a:lnTo>
                  <a:lnTo>
                    <a:pt x="943" y="31"/>
                  </a:lnTo>
                  <a:lnTo>
                    <a:pt x="950" y="0"/>
                  </a:lnTo>
                  <a:lnTo>
                    <a:pt x="958" y="14"/>
                  </a:lnTo>
                  <a:lnTo>
                    <a:pt x="965" y="64"/>
                  </a:lnTo>
                  <a:lnTo>
                    <a:pt x="973" y="140"/>
                  </a:lnTo>
                  <a:lnTo>
                    <a:pt x="980" y="228"/>
                  </a:lnTo>
                  <a:lnTo>
                    <a:pt x="988" y="317"/>
                  </a:lnTo>
                  <a:lnTo>
                    <a:pt x="996" y="399"/>
                  </a:lnTo>
                  <a:lnTo>
                    <a:pt x="1003" y="469"/>
                  </a:lnTo>
                  <a:lnTo>
                    <a:pt x="1011" y="526"/>
                  </a:lnTo>
                  <a:lnTo>
                    <a:pt x="1018" y="571"/>
                  </a:lnTo>
                  <a:lnTo>
                    <a:pt x="1026" y="603"/>
                  </a:lnTo>
                  <a:lnTo>
                    <a:pt x="1034" y="627"/>
                  </a:lnTo>
                  <a:lnTo>
                    <a:pt x="1041" y="644"/>
                  </a:lnTo>
                  <a:lnTo>
                    <a:pt x="1049" y="656"/>
                  </a:lnTo>
                  <a:lnTo>
                    <a:pt x="1056" y="664"/>
                  </a:lnTo>
                  <a:lnTo>
                    <a:pt x="1064" y="670"/>
                  </a:lnTo>
                  <a:lnTo>
                    <a:pt x="1072" y="674"/>
                  </a:lnTo>
                  <a:lnTo>
                    <a:pt x="1079" y="676"/>
                  </a:lnTo>
                  <a:lnTo>
                    <a:pt x="1087" y="679"/>
                  </a:lnTo>
                  <a:lnTo>
                    <a:pt x="1094" y="680"/>
                  </a:lnTo>
                  <a:lnTo>
                    <a:pt x="1102" y="681"/>
                  </a:lnTo>
                  <a:lnTo>
                    <a:pt x="1110" y="681"/>
                  </a:lnTo>
                  <a:lnTo>
                    <a:pt x="1117" y="682"/>
                  </a:lnTo>
                  <a:lnTo>
                    <a:pt x="1125" y="682"/>
                  </a:lnTo>
                  <a:lnTo>
                    <a:pt x="1133" y="683"/>
                  </a:lnTo>
                  <a:lnTo>
                    <a:pt x="1140" y="68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344">
              <a:extLst>
                <a:ext uri="{FF2B5EF4-FFF2-40B4-BE49-F238E27FC236}">
                  <a16:creationId xmlns:a16="http://schemas.microsoft.com/office/drawing/2014/main" id="{4B0EE30B-6CBB-4D99-A10A-9AD29B7D3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" y="3381"/>
              <a:ext cx="278" cy="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Line 345">
              <a:extLst>
                <a:ext uri="{FF2B5EF4-FFF2-40B4-BE49-F238E27FC236}">
                  <a16:creationId xmlns:a16="http://schemas.microsoft.com/office/drawing/2014/main" id="{BBD4C52D-718C-44C0-885E-F0E55A7D3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384"/>
              <a:ext cx="209" cy="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1" name="Line 346">
              <a:extLst>
                <a:ext uri="{FF2B5EF4-FFF2-40B4-BE49-F238E27FC236}">
                  <a16:creationId xmlns:a16="http://schemas.microsoft.com/office/drawing/2014/main" id="{4C81E535-A060-4691-8564-EF308B61A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386"/>
              <a:ext cx="180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" name="Line 347">
              <a:extLst>
                <a:ext uri="{FF2B5EF4-FFF2-40B4-BE49-F238E27FC236}">
                  <a16:creationId xmlns:a16="http://schemas.microsoft.com/office/drawing/2014/main" id="{67E56624-F2F2-478A-A5B4-D9B5D5263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2" y="3387"/>
              <a:ext cx="95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" name="Line 348">
              <a:extLst>
                <a:ext uri="{FF2B5EF4-FFF2-40B4-BE49-F238E27FC236}">
                  <a16:creationId xmlns:a16="http://schemas.microsoft.com/office/drawing/2014/main" id="{DF40730B-8187-4EE8-BE41-6A7DE83CA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7" y="3387"/>
              <a:ext cx="114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4" name="Line 349">
              <a:extLst>
                <a:ext uri="{FF2B5EF4-FFF2-40B4-BE49-F238E27FC236}">
                  <a16:creationId xmlns:a16="http://schemas.microsoft.com/office/drawing/2014/main" id="{1028E31B-BC89-42A9-8B40-9A80A3178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" y="3388"/>
              <a:ext cx="266" cy="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5" name="Line 350">
              <a:extLst>
                <a:ext uri="{FF2B5EF4-FFF2-40B4-BE49-F238E27FC236}">
                  <a16:creationId xmlns:a16="http://schemas.microsoft.com/office/drawing/2014/main" id="{2B081BE1-0594-44C0-BA83-C6083CB26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" y="3364"/>
              <a:ext cx="0" cy="19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6" name="Line 351">
              <a:extLst>
                <a:ext uri="{FF2B5EF4-FFF2-40B4-BE49-F238E27FC236}">
                  <a16:creationId xmlns:a16="http://schemas.microsoft.com/office/drawing/2014/main" id="{D4A895C9-9DA9-4C9A-9F54-84D110162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" y="3364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7" name="Line 352">
              <a:extLst>
                <a:ext uri="{FF2B5EF4-FFF2-40B4-BE49-F238E27FC236}">
                  <a16:creationId xmlns:a16="http://schemas.microsoft.com/office/drawing/2014/main" id="{2359F98B-51F3-4E26-984B-2A9BFDF10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" y="3364"/>
              <a:ext cx="0" cy="19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8" name="Line 353">
              <a:extLst>
                <a:ext uri="{FF2B5EF4-FFF2-40B4-BE49-F238E27FC236}">
                  <a16:creationId xmlns:a16="http://schemas.microsoft.com/office/drawing/2014/main" id="{FDACAE8B-F330-45B4-A97B-42F03F3EE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351"/>
              <a:ext cx="0" cy="33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9" name="Line 354">
              <a:extLst>
                <a:ext uri="{FF2B5EF4-FFF2-40B4-BE49-F238E27FC236}">
                  <a16:creationId xmlns:a16="http://schemas.microsoft.com/office/drawing/2014/main" id="{9185784A-C117-467E-A1C8-1C236D622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" y="3318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0" name="Line 355">
              <a:extLst>
                <a:ext uri="{FF2B5EF4-FFF2-40B4-BE49-F238E27FC236}">
                  <a16:creationId xmlns:a16="http://schemas.microsoft.com/office/drawing/2014/main" id="{17ED520B-82C3-4EF1-987D-33AF78F20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351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1" name="Line 356">
              <a:extLst>
                <a:ext uri="{FF2B5EF4-FFF2-40B4-BE49-F238E27FC236}">
                  <a16:creationId xmlns:a16="http://schemas.microsoft.com/office/drawing/2014/main" id="{7F094539-DEE2-4537-9EDE-2AFBC7F87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" y="3069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2" name="Line 357">
              <a:extLst>
                <a:ext uri="{FF2B5EF4-FFF2-40B4-BE49-F238E27FC236}">
                  <a16:creationId xmlns:a16="http://schemas.microsoft.com/office/drawing/2014/main" id="{0D9B5564-6E06-43F6-9F45-A992ED010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351"/>
              <a:ext cx="0" cy="33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" name="Line 358">
              <a:extLst>
                <a:ext uri="{FF2B5EF4-FFF2-40B4-BE49-F238E27FC236}">
                  <a16:creationId xmlns:a16="http://schemas.microsoft.com/office/drawing/2014/main" id="{0FBBD2DA-A42A-4752-AEDB-F143B9E56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360"/>
              <a:ext cx="0" cy="26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4" name="Line 359">
              <a:extLst>
                <a:ext uri="{FF2B5EF4-FFF2-40B4-BE49-F238E27FC236}">
                  <a16:creationId xmlns:a16="http://schemas.microsoft.com/office/drawing/2014/main" id="{F25E72A5-577C-4497-8C65-A31A17B5D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305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5" name="Line 360">
              <a:extLst>
                <a:ext uri="{FF2B5EF4-FFF2-40B4-BE49-F238E27FC236}">
                  <a16:creationId xmlns:a16="http://schemas.microsoft.com/office/drawing/2014/main" id="{1248A0DF-9577-4B6F-8DE9-561D2DA88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360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6" name="Line 361">
              <a:extLst>
                <a:ext uri="{FF2B5EF4-FFF2-40B4-BE49-F238E27FC236}">
                  <a16:creationId xmlns:a16="http://schemas.microsoft.com/office/drawing/2014/main" id="{4D44720D-2180-4B88-B47C-B46821D4E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" y="3271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7" name="Freeform 365">
              <a:extLst>
                <a:ext uri="{FF2B5EF4-FFF2-40B4-BE49-F238E27FC236}">
                  <a16:creationId xmlns:a16="http://schemas.microsoft.com/office/drawing/2014/main" id="{0EDB6568-F9E4-49CA-B909-5AC855587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2777"/>
              <a:ext cx="180" cy="610"/>
            </a:xfrm>
            <a:custGeom>
              <a:avLst/>
              <a:gdLst>
                <a:gd name="T0" fmla="*/ 0 w 180"/>
                <a:gd name="T1" fmla="*/ 583 h 610"/>
                <a:gd name="T2" fmla="*/ 4 w 180"/>
                <a:gd name="T3" fmla="*/ 583 h 610"/>
                <a:gd name="T4" fmla="*/ 7 w 180"/>
                <a:gd name="T5" fmla="*/ 581 h 610"/>
                <a:gd name="T6" fmla="*/ 11 w 180"/>
                <a:gd name="T7" fmla="*/ 578 h 610"/>
                <a:gd name="T8" fmla="*/ 15 w 180"/>
                <a:gd name="T9" fmla="*/ 573 h 610"/>
                <a:gd name="T10" fmla="*/ 19 w 180"/>
                <a:gd name="T11" fmla="*/ 564 h 610"/>
                <a:gd name="T12" fmla="*/ 23 w 180"/>
                <a:gd name="T13" fmla="*/ 551 h 610"/>
                <a:gd name="T14" fmla="*/ 27 w 180"/>
                <a:gd name="T15" fmla="*/ 531 h 610"/>
                <a:gd name="T16" fmla="*/ 30 w 180"/>
                <a:gd name="T17" fmla="*/ 505 h 610"/>
                <a:gd name="T18" fmla="*/ 34 w 180"/>
                <a:gd name="T19" fmla="*/ 471 h 610"/>
                <a:gd name="T20" fmla="*/ 38 w 180"/>
                <a:gd name="T21" fmla="*/ 429 h 610"/>
                <a:gd name="T22" fmla="*/ 42 w 180"/>
                <a:gd name="T23" fmla="*/ 381 h 610"/>
                <a:gd name="T24" fmla="*/ 45 w 180"/>
                <a:gd name="T25" fmla="*/ 326 h 610"/>
                <a:gd name="T26" fmla="*/ 49 w 180"/>
                <a:gd name="T27" fmla="*/ 268 h 610"/>
                <a:gd name="T28" fmla="*/ 53 w 180"/>
                <a:gd name="T29" fmla="*/ 210 h 610"/>
                <a:gd name="T30" fmla="*/ 57 w 180"/>
                <a:gd name="T31" fmla="*/ 155 h 610"/>
                <a:gd name="T32" fmla="*/ 61 w 180"/>
                <a:gd name="T33" fmla="*/ 104 h 610"/>
                <a:gd name="T34" fmla="*/ 65 w 180"/>
                <a:gd name="T35" fmla="*/ 63 h 610"/>
                <a:gd name="T36" fmla="*/ 68 w 180"/>
                <a:gd name="T37" fmla="*/ 31 h 610"/>
                <a:gd name="T38" fmla="*/ 72 w 180"/>
                <a:gd name="T39" fmla="*/ 10 h 610"/>
                <a:gd name="T40" fmla="*/ 76 w 180"/>
                <a:gd name="T41" fmla="*/ 0 h 610"/>
                <a:gd name="T42" fmla="*/ 80 w 180"/>
                <a:gd name="T43" fmla="*/ 2 h 610"/>
                <a:gd name="T44" fmla="*/ 83 w 180"/>
                <a:gd name="T45" fmla="*/ 13 h 610"/>
                <a:gd name="T46" fmla="*/ 87 w 180"/>
                <a:gd name="T47" fmla="*/ 34 h 610"/>
                <a:gd name="T48" fmla="*/ 91 w 180"/>
                <a:gd name="T49" fmla="*/ 61 h 610"/>
                <a:gd name="T50" fmla="*/ 95 w 180"/>
                <a:gd name="T51" fmla="*/ 94 h 610"/>
                <a:gd name="T52" fmla="*/ 99 w 180"/>
                <a:gd name="T53" fmla="*/ 131 h 610"/>
                <a:gd name="T54" fmla="*/ 103 w 180"/>
                <a:gd name="T55" fmla="*/ 170 h 610"/>
                <a:gd name="T56" fmla="*/ 106 w 180"/>
                <a:gd name="T57" fmla="*/ 210 h 610"/>
                <a:gd name="T58" fmla="*/ 110 w 180"/>
                <a:gd name="T59" fmla="*/ 250 h 610"/>
                <a:gd name="T60" fmla="*/ 114 w 180"/>
                <a:gd name="T61" fmla="*/ 289 h 610"/>
                <a:gd name="T62" fmla="*/ 118 w 180"/>
                <a:gd name="T63" fmla="*/ 326 h 610"/>
                <a:gd name="T64" fmla="*/ 121 w 180"/>
                <a:gd name="T65" fmla="*/ 360 h 610"/>
                <a:gd name="T66" fmla="*/ 125 w 180"/>
                <a:gd name="T67" fmla="*/ 392 h 610"/>
                <a:gd name="T68" fmla="*/ 129 w 180"/>
                <a:gd name="T69" fmla="*/ 421 h 610"/>
                <a:gd name="T70" fmla="*/ 133 w 180"/>
                <a:gd name="T71" fmla="*/ 447 h 610"/>
                <a:gd name="T72" fmla="*/ 136 w 180"/>
                <a:gd name="T73" fmla="*/ 469 h 610"/>
                <a:gd name="T74" fmla="*/ 140 w 180"/>
                <a:gd name="T75" fmla="*/ 489 h 610"/>
                <a:gd name="T76" fmla="*/ 144 w 180"/>
                <a:gd name="T77" fmla="*/ 506 h 610"/>
                <a:gd name="T78" fmla="*/ 148 w 180"/>
                <a:gd name="T79" fmla="*/ 521 h 610"/>
                <a:gd name="T80" fmla="*/ 152 w 180"/>
                <a:gd name="T81" fmla="*/ 534 h 610"/>
                <a:gd name="T82" fmla="*/ 156 w 180"/>
                <a:gd name="T83" fmla="*/ 545 h 610"/>
                <a:gd name="T84" fmla="*/ 159 w 180"/>
                <a:gd name="T85" fmla="*/ 553 h 610"/>
                <a:gd name="T86" fmla="*/ 163 w 180"/>
                <a:gd name="T87" fmla="*/ 560 h 610"/>
                <a:gd name="T88" fmla="*/ 167 w 180"/>
                <a:gd name="T89" fmla="*/ 566 h 610"/>
                <a:gd name="T90" fmla="*/ 171 w 180"/>
                <a:gd name="T91" fmla="*/ 571 h 610"/>
                <a:gd name="T92" fmla="*/ 175 w 180"/>
                <a:gd name="T93" fmla="*/ 574 h 610"/>
                <a:gd name="T94" fmla="*/ 178 w 180"/>
                <a:gd name="T95" fmla="*/ 575 h 610"/>
                <a:gd name="T96" fmla="*/ 180 w 180"/>
                <a:gd name="T97" fmla="*/ 576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0" h="610">
                  <a:moveTo>
                    <a:pt x="0" y="609"/>
                  </a:moveTo>
                  <a:lnTo>
                    <a:pt x="0" y="583"/>
                  </a:lnTo>
                  <a:lnTo>
                    <a:pt x="2" y="583"/>
                  </a:lnTo>
                  <a:lnTo>
                    <a:pt x="4" y="583"/>
                  </a:lnTo>
                  <a:lnTo>
                    <a:pt x="5" y="582"/>
                  </a:lnTo>
                  <a:lnTo>
                    <a:pt x="7" y="581"/>
                  </a:lnTo>
                  <a:lnTo>
                    <a:pt x="10" y="580"/>
                  </a:lnTo>
                  <a:lnTo>
                    <a:pt x="11" y="578"/>
                  </a:lnTo>
                  <a:lnTo>
                    <a:pt x="13" y="576"/>
                  </a:lnTo>
                  <a:lnTo>
                    <a:pt x="15" y="573"/>
                  </a:lnTo>
                  <a:lnTo>
                    <a:pt x="17" y="569"/>
                  </a:lnTo>
                  <a:lnTo>
                    <a:pt x="19" y="564"/>
                  </a:lnTo>
                  <a:lnTo>
                    <a:pt x="21" y="558"/>
                  </a:lnTo>
                  <a:lnTo>
                    <a:pt x="23" y="551"/>
                  </a:lnTo>
                  <a:lnTo>
                    <a:pt x="25" y="542"/>
                  </a:lnTo>
                  <a:lnTo>
                    <a:pt x="27" y="531"/>
                  </a:lnTo>
                  <a:lnTo>
                    <a:pt x="28" y="519"/>
                  </a:lnTo>
                  <a:lnTo>
                    <a:pt x="30" y="505"/>
                  </a:lnTo>
                  <a:lnTo>
                    <a:pt x="32" y="489"/>
                  </a:lnTo>
                  <a:lnTo>
                    <a:pt x="34" y="471"/>
                  </a:lnTo>
                  <a:lnTo>
                    <a:pt x="36" y="451"/>
                  </a:lnTo>
                  <a:lnTo>
                    <a:pt x="38" y="429"/>
                  </a:lnTo>
                  <a:lnTo>
                    <a:pt x="40" y="406"/>
                  </a:lnTo>
                  <a:lnTo>
                    <a:pt x="42" y="381"/>
                  </a:lnTo>
                  <a:lnTo>
                    <a:pt x="43" y="354"/>
                  </a:lnTo>
                  <a:lnTo>
                    <a:pt x="45" y="326"/>
                  </a:lnTo>
                  <a:lnTo>
                    <a:pt x="47" y="297"/>
                  </a:lnTo>
                  <a:lnTo>
                    <a:pt x="49" y="268"/>
                  </a:lnTo>
                  <a:lnTo>
                    <a:pt x="51" y="239"/>
                  </a:lnTo>
                  <a:lnTo>
                    <a:pt x="53" y="210"/>
                  </a:lnTo>
                  <a:lnTo>
                    <a:pt x="55" y="182"/>
                  </a:lnTo>
                  <a:lnTo>
                    <a:pt x="57" y="155"/>
                  </a:lnTo>
                  <a:lnTo>
                    <a:pt x="59" y="129"/>
                  </a:lnTo>
                  <a:lnTo>
                    <a:pt x="61" y="104"/>
                  </a:lnTo>
                  <a:lnTo>
                    <a:pt x="63" y="83"/>
                  </a:lnTo>
                  <a:lnTo>
                    <a:pt x="65" y="63"/>
                  </a:lnTo>
                  <a:lnTo>
                    <a:pt x="66" y="45"/>
                  </a:lnTo>
                  <a:lnTo>
                    <a:pt x="68" y="31"/>
                  </a:lnTo>
                  <a:lnTo>
                    <a:pt x="70" y="19"/>
                  </a:lnTo>
                  <a:lnTo>
                    <a:pt x="72" y="10"/>
                  </a:lnTo>
                  <a:lnTo>
                    <a:pt x="74" y="3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80" y="2"/>
                  </a:lnTo>
                  <a:lnTo>
                    <a:pt x="82" y="6"/>
                  </a:lnTo>
                  <a:lnTo>
                    <a:pt x="83" y="13"/>
                  </a:lnTo>
                  <a:lnTo>
                    <a:pt x="85" y="22"/>
                  </a:lnTo>
                  <a:lnTo>
                    <a:pt x="87" y="34"/>
                  </a:lnTo>
                  <a:lnTo>
                    <a:pt x="89" y="47"/>
                  </a:lnTo>
                  <a:lnTo>
                    <a:pt x="91" y="61"/>
                  </a:lnTo>
                  <a:lnTo>
                    <a:pt x="93" y="77"/>
                  </a:lnTo>
                  <a:lnTo>
                    <a:pt x="95" y="94"/>
                  </a:lnTo>
                  <a:lnTo>
                    <a:pt x="97" y="112"/>
                  </a:lnTo>
                  <a:lnTo>
                    <a:pt x="99" y="131"/>
                  </a:lnTo>
                  <a:lnTo>
                    <a:pt x="101" y="150"/>
                  </a:lnTo>
                  <a:lnTo>
                    <a:pt x="103" y="170"/>
                  </a:lnTo>
                  <a:lnTo>
                    <a:pt x="104" y="190"/>
                  </a:lnTo>
                  <a:lnTo>
                    <a:pt x="106" y="210"/>
                  </a:lnTo>
                  <a:lnTo>
                    <a:pt x="108" y="230"/>
                  </a:lnTo>
                  <a:lnTo>
                    <a:pt x="110" y="250"/>
                  </a:lnTo>
                  <a:lnTo>
                    <a:pt x="112" y="270"/>
                  </a:lnTo>
                  <a:lnTo>
                    <a:pt x="114" y="289"/>
                  </a:lnTo>
                  <a:lnTo>
                    <a:pt x="116" y="308"/>
                  </a:lnTo>
                  <a:lnTo>
                    <a:pt x="118" y="326"/>
                  </a:lnTo>
                  <a:lnTo>
                    <a:pt x="120" y="344"/>
                  </a:lnTo>
                  <a:lnTo>
                    <a:pt x="121" y="360"/>
                  </a:lnTo>
                  <a:lnTo>
                    <a:pt x="123" y="376"/>
                  </a:lnTo>
                  <a:lnTo>
                    <a:pt x="125" y="392"/>
                  </a:lnTo>
                  <a:lnTo>
                    <a:pt x="127" y="407"/>
                  </a:lnTo>
                  <a:lnTo>
                    <a:pt x="129" y="421"/>
                  </a:lnTo>
                  <a:lnTo>
                    <a:pt x="131" y="434"/>
                  </a:lnTo>
                  <a:lnTo>
                    <a:pt x="133" y="447"/>
                  </a:lnTo>
                  <a:lnTo>
                    <a:pt x="135" y="458"/>
                  </a:lnTo>
                  <a:lnTo>
                    <a:pt x="136" y="469"/>
                  </a:lnTo>
                  <a:lnTo>
                    <a:pt x="138" y="479"/>
                  </a:lnTo>
                  <a:lnTo>
                    <a:pt x="140" y="489"/>
                  </a:lnTo>
                  <a:lnTo>
                    <a:pt x="143" y="498"/>
                  </a:lnTo>
                  <a:lnTo>
                    <a:pt x="144" y="506"/>
                  </a:lnTo>
                  <a:lnTo>
                    <a:pt x="146" y="514"/>
                  </a:lnTo>
                  <a:lnTo>
                    <a:pt x="148" y="521"/>
                  </a:lnTo>
                  <a:lnTo>
                    <a:pt x="150" y="528"/>
                  </a:lnTo>
                  <a:lnTo>
                    <a:pt x="152" y="534"/>
                  </a:lnTo>
                  <a:lnTo>
                    <a:pt x="154" y="540"/>
                  </a:lnTo>
                  <a:lnTo>
                    <a:pt x="156" y="545"/>
                  </a:lnTo>
                  <a:lnTo>
                    <a:pt x="158" y="549"/>
                  </a:lnTo>
                  <a:lnTo>
                    <a:pt x="159" y="553"/>
                  </a:lnTo>
                  <a:lnTo>
                    <a:pt x="161" y="557"/>
                  </a:lnTo>
                  <a:lnTo>
                    <a:pt x="163" y="560"/>
                  </a:lnTo>
                  <a:lnTo>
                    <a:pt x="165" y="564"/>
                  </a:lnTo>
                  <a:lnTo>
                    <a:pt x="167" y="566"/>
                  </a:lnTo>
                  <a:lnTo>
                    <a:pt x="169" y="569"/>
                  </a:lnTo>
                  <a:lnTo>
                    <a:pt x="171" y="571"/>
                  </a:lnTo>
                  <a:lnTo>
                    <a:pt x="173" y="572"/>
                  </a:lnTo>
                  <a:lnTo>
                    <a:pt x="175" y="574"/>
                  </a:lnTo>
                  <a:lnTo>
                    <a:pt x="176" y="575"/>
                  </a:lnTo>
                  <a:lnTo>
                    <a:pt x="178" y="575"/>
                  </a:lnTo>
                  <a:lnTo>
                    <a:pt x="180" y="576"/>
                  </a:lnTo>
                  <a:lnTo>
                    <a:pt x="180" y="576"/>
                  </a:lnTo>
                  <a:lnTo>
                    <a:pt x="180" y="61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8" name="Line 366">
              <a:extLst>
                <a:ext uri="{FF2B5EF4-FFF2-40B4-BE49-F238E27FC236}">
                  <a16:creationId xmlns:a16="http://schemas.microsoft.com/office/drawing/2014/main" id="{E29F079A-090F-4B5B-ABB9-9B55E14D6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360"/>
              <a:ext cx="0" cy="26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9" name="Line 367">
              <a:extLst>
                <a:ext uri="{FF2B5EF4-FFF2-40B4-BE49-F238E27FC236}">
                  <a16:creationId xmlns:a16="http://schemas.microsoft.com/office/drawing/2014/main" id="{3E8584BE-ADB0-4B96-AE65-0BF3594E9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2" y="3353"/>
              <a:ext cx="0" cy="34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0" name="Line 368">
              <a:extLst>
                <a:ext uri="{FF2B5EF4-FFF2-40B4-BE49-F238E27FC236}">
                  <a16:creationId xmlns:a16="http://schemas.microsoft.com/office/drawing/2014/main" id="{B9E07B94-5CD0-4EDD-A2CE-E32C4965F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314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1" name="Line 369">
              <a:extLst>
                <a:ext uri="{FF2B5EF4-FFF2-40B4-BE49-F238E27FC236}">
                  <a16:creationId xmlns:a16="http://schemas.microsoft.com/office/drawing/2014/main" id="{77604911-4E91-4DA3-9B05-C0342AE0A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2" y="3353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2" name="Line 370">
              <a:extLst>
                <a:ext uri="{FF2B5EF4-FFF2-40B4-BE49-F238E27FC236}">
                  <a16:creationId xmlns:a16="http://schemas.microsoft.com/office/drawing/2014/main" id="{2FE2E0F0-B990-44D5-872C-B165069F0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" y="2731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" name="Line 371">
              <a:extLst>
                <a:ext uri="{FF2B5EF4-FFF2-40B4-BE49-F238E27FC236}">
                  <a16:creationId xmlns:a16="http://schemas.microsoft.com/office/drawing/2014/main" id="{2C7962B7-003F-4DAE-9B16-C0ABC67E7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2" y="3353"/>
              <a:ext cx="0" cy="34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" name="Line 372">
              <a:extLst>
                <a:ext uri="{FF2B5EF4-FFF2-40B4-BE49-F238E27FC236}">
                  <a16:creationId xmlns:a16="http://schemas.microsoft.com/office/drawing/2014/main" id="{6E16B7DE-BF81-4AD3-AE0C-DFC658276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7" y="3179"/>
              <a:ext cx="0" cy="208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5" name="Line 373">
              <a:extLst>
                <a:ext uri="{FF2B5EF4-FFF2-40B4-BE49-F238E27FC236}">
                  <a16:creationId xmlns:a16="http://schemas.microsoft.com/office/drawing/2014/main" id="{FD70E8A3-F532-4BED-A80A-7D7DAFE65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2" y="3307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6" name="Line 374">
              <a:extLst>
                <a:ext uri="{FF2B5EF4-FFF2-40B4-BE49-F238E27FC236}">
                  <a16:creationId xmlns:a16="http://schemas.microsoft.com/office/drawing/2014/main" id="{4BD0D8DF-E183-4FB2-AC76-5E13C6F5D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7" y="3179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7" name="Line 375">
              <a:extLst>
                <a:ext uri="{FF2B5EF4-FFF2-40B4-BE49-F238E27FC236}">
                  <a16:creationId xmlns:a16="http://schemas.microsoft.com/office/drawing/2014/main" id="{F30C814E-7D2A-4B66-AA86-45A640195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7" y="3134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8" name="Line 376">
              <a:extLst>
                <a:ext uri="{FF2B5EF4-FFF2-40B4-BE49-F238E27FC236}">
                  <a16:creationId xmlns:a16="http://schemas.microsoft.com/office/drawing/2014/main" id="{9E100A58-0832-4889-9CAA-C5D3AA113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7" y="3179"/>
              <a:ext cx="0" cy="208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9" name="Line 377">
              <a:extLst>
                <a:ext uri="{FF2B5EF4-FFF2-40B4-BE49-F238E27FC236}">
                  <a16:creationId xmlns:a16="http://schemas.microsoft.com/office/drawing/2014/main" id="{E57FB0A2-35AA-4902-A990-A1188E35D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" y="3351"/>
              <a:ext cx="0" cy="37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0" name="Line 378">
              <a:extLst>
                <a:ext uri="{FF2B5EF4-FFF2-40B4-BE49-F238E27FC236}">
                  <a16:creationId xmlns:a16="http://schemas.microsoft.com/office/drawing/2014/main" id="{28078E13-A7C7-4D12-B0B7-052174D1F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7" y="3134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1" name="Line 379">
              <a:extLst>
                <a:ext uri="{FF2B5EF4-FFF2-40B4-BE49-F238E27FC236}">
                  <a16:creationId xmlns:a16="http://schemas.microsoft.com/office/drawing/2014/main" id="{3853CBD8-1A5F-4807-8768-2DF975D91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" y="3351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2" name="Line 380">
              <a:extLst>
                <a:ext uri="{FF2B5EF4-FFF2-40B4-BE49-F238E27FC236}">
                  <a16:creationId xmlns:a16="http://schemas.microsoft.com/office/drawing/2014/main" id="{ADA77748-CE27-46B4-8A4A-D92996C91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8" y="3090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3" name="Line 381">
              <a:extLst>
                <a:ext uri="{FF2B5EF4-FFF2-40B4-BE49-F238E27FC236}">
                  <a16:creationId xmlns:a16="http://schemas.microsoft.com/office/drawing/2014/main" id="{E4FD95C9-82FF-4C05-B04E-D5912C966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" y="3351"/>
              <a:ext cx="0" cy="37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Line 382">
              <a:extLst>
                <a:ext uri="{FF2B5EF4-FFF2-40B4-BE49-F238E27FC236}">
                  <a16:creationId xmlns:a16="http://schemas.microsoft.com/office/drawing/2014/main" id="{4F765126-9B7B-46D8-A4F7-1CFFE53BD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" y="3305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Line 383">
              <a:extLst>
                <a:ext uri="{FF2B5EF4-FFF2-40B4-BE49-F238E27FC236}">
                  <a16:creationId xmlns:a16="http://schemas.microsoft.com/office/drawing/2014/main" id="{65B6129D-33FA-4AD8-91EE-E9DAB849C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9" y="2636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Line 384">
              <a:extLst>
                <a:ext uri="{FF2B5EF4-FFF2-40B4-BE49-F238E27FC236}">
                  <a16:creationId xmlns:a16="http://schemas.microsoft.com/office/drawing/2014/main" id="{58BD18E2-9475-4492-AD58-073C74632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8" y="3318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Rectangle 386">
              <a:extLst>
                <a:ext uri="{FF2B5EF4-FFF2-40B4-BE49-F238E27FC236}">
                  <a16:creationId xmlns:a16="http://schemas.microsoft.com/office/drawing/2014/main" id="{DE6E8F29-70EC-4662-9DE9-6498F79CC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" y="2309"/>
              <a:ext cx="1140" cy="111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8" name="Group 477">
            <a:extLst>
              <a:ext uri="{FF2B5EF4-FFF2-40B4-BE49-F238E27FC236}">
                <a16:creationId xmlns:a16="http://schemas.microsoft.com/office/drawing/2014/main" id="{1C463C51-8187-49AF-98F3-FD8851A086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30501" y="1931589"/>
            <a:ext cx="2238375" cy="2028825"/>
            <a:chOff x="1791" y="785"/>
            <a:chExt cx="1410" cy="1278"/>
          </a:xfrm>
        </p:grpSpPr>
        <p:sp>
          <p:nvSpPr>
            <p:cNvPr id="1029" name="AutoShape 476">
              <a:extLst>
                <a:ext uri="{FF2B5EF4-FFF2-40B4-BE49-F238E27FC236}">
                  <a16:creationId xmlns:a16="http://schemas.microsoft.com/office/drawing/2014/main" id="{07339BB9-7313-4D31-B8F1-164FB3A80FE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91" y="785"/>
              <a:ext cx="1410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Line 478">
              <a:extLst>
                <a:ext uri="{FF2B5EF4-FFF2-40B4-BE49-F238E27FC236}">
                  <a16:creationId xmlns:a16="http://schemas.microsoft.com/office/drawing/2014/main" id="{A17D28C2-47BB-40BB-B025-6A2642D82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" y="1962"/>
              <a:ext cx="114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Line 479">
              <a:extLst>
                <a:ext uri="{FF2B5EF4-FFF2-40B4-BE49-F238E27FC236}">
                  <a16:creationId xmlns:a16="http://schemas.microsoft.com/office/drawing/2014/main" id="{73DAC250-24CE-4CBD-9CD0-D41845AB5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" y="196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481">
              <a:extLst>
                <a:ext uri="{FF2B5EF4-FFF2-40B4-BE49-F238E27FC236}">
                  <a16:creationId xmlns:a16="http://schemas.microsoft.com/office/drawing/2014/main" id="{3DB58F43-9B45-4162-8C7D-0D633B994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3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Line 482">
              <a:extLst>
                <a:ext uri="{FF2B5EF4-FFF2-40B4-BE49-F238E27FC236}">
                  <a16:creationId xmlns:a16="http://schemas.microsoft.com/office/drawing/2014/main" id="{F408406A-FFF3-4D14-906E-68AAA6909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6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Line 483">
              <a:extLst>
                <a:ext uri="{FF2B5EF4-FFF2-40B4-BE49-F238E27FC236}">
                  <a16:creationId xmlns:a16="http://schemas.microsoft.com/office/drawing/2014/main" id="{6D80081D-7983-433F-BB57-C51AB6373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1" y="196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Line 485">
              <a:extLst>
                <a:ext uri="{FF2B5EF4-FFF2-40B4-BE49-F238E27FC236}">
                  <a16:creationId xmlns:a16="http://schemas.microsoft.com/office/drawing/2014/main" id="{74F5ECF0-5EC7-4F70-9ACC-C58949882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4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486">
              <a:extLst>
                <a:ext uri="{FF2B5EF4-FFF2-40B4-BE49-F238E27FC236}">
                  <a16:creationId xmlns:a16="http://schemas.microsoft.com/office/drawing/2014/main" id="{BB2F431C-47B1-4D5B-BB14-4CACC206B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Line 487">
              <a:extLst>
                <a:ext uri="{FF2B5EF4-FFF2-40B4-BE49-F238E27FC236}">
                  <a16:creationId xmlns:a16="http://schemas.microsoft.com/office/drawing/2014/main" id="{33C405CD-0EDB-443F-9253-D97C69B80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3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Line 488">
              <a:extLst>
                <a:ext uri="{FF2B5EF4-FFF2-40B4-BE49-F238E27FC236}">
                  <a16:creationId xmlns:a16="http://schemas.microsoft.com/office/drawing/2014/main" id="{6BE00E41-9FC2-4069-8029-D5162B8CD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Line 489">
              <a:extLst>
                <a:ext uri="{FF2B5EF4-FFF2-40B4-BE49-F238E27FC236}">
                  <a16:creationId xmlns:a16="http://schemas.microsoft.com/office/drawing/2014/main" id="{5C121AB8-3D67-4769-8ACB-2D7221702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0" y="196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491">
              <a:extLst>
                <a:ext uri="{FF2B5EF4-FFF2-40B4-BE49-F238E27FC236}">
                  <a16:creationId xmlns:a16="http://schemas.microsoft.com/office/drawing/2014/main" id="{2716A038-A3FE-4014-9C7E-B9E922AFF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Line 492">
              <a:extLst>
                <a:ext uri="{FF2B5EF4-FFF2-40B4-BE49-F238E27FC236}">
                  <a16:creationId xmlns:a16="http://schemas.microsoft.com/office/drawing/2014/main" id="{B7CBFBB4-EAAE-45B4-9A8F-9E4E2E2B9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Line 493">
              <a:extLst>
                <a:ext uri="{FF2B5EF4-FFF2-40B4-BE49-F238E27FC236}">
                  <a16:creationId xmlns:a16="http://schemas.microsoft.com/office/drawing/2014/main" id="{D9261A35-5686-47E9-97FA-FF243A159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5" y="196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Line 495">
              <a:extLst>
                <a:ext uri="{FF2B5EF4-FFF2-40B4-BE49-F238E27FC236}">
                  <a16:creationId xmlns:a16="http://schemas.microsoft.com/office/drawing/2014/main" id="{DFB42B8F-B0A2-4715-9F5A-D60D17207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829"/>
              <a:ext cx="0" cy="111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496">
              <a:extLst>
                <a:ext uri="{FF2B5EF4-FFF2-40B4-BE49-F238E27FC236}">
                  <a16:creationId xmlns:a16="http://schemas.microsoft.com/office/drawing/2014/main" id="{7FAB07E8-63D1-4533-BD49-47ED006BC1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4" y="193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Line 498">
              <a:extLst>
                <a:ext uri="{FF2B5EF4-FFF2-40B4-BE49-F238E27FC236}">
                  <a16:creationId xmlns:a16="http://schemas.microsoft.com/office/drawing/2014/main" id="{4E4C8B3F-71CD-434E-8B9A-EB6ACAEF99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4" y="193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Line 499">
              <a:extLst>
                <a:ext uri="{FF2B5EF4-FFF2-40B4-BE49-F238E27FC236}">
                  <a16:creationId xmlns:a16="http://schemas.microsoft.com/office/drawing/2014/main" id="{6FC38C5E-EF70-4045-BCAB-C79256D5D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6" y="186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Line 500">
              <a:extLst>
                <a:ext uri="{FF2B5EF4-FFF2-40B4-BE49-F238E27FC236}">
                  <a16:creationId xmlns:a16="http://schemas.microsoft.com/office/drawing/2014/main" id="{318125FD-7206-4ACC-B5D1-D1EB38B9B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6" y="1791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Line 501">
              <a:extLst>
                <a:ext uri="{FF2B5EF4-FFF2-40B4-BE49-F238E27FC236}">
                  <a16:creationId xmlns:a16="http://schemas.microsoft.com/office/drawing/2014/main" id="{A1A7C066-6634-4E79-8EAF-5A4533AD8E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6" y="1717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502">
              <a:extLst>
                <a:ext uri="{FF2B5EF4-FFF2-40B4-BE49-F238E27FC236}">
                  <a16:creationId xmlns:a16="http://schemas.microsoft.com/office/drawing/2014/main" id="{26F5943D-8495-4431-BEEE-BF856CA4B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4" y="1643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Line 504">
              <a:extLst>
                <a:ext uri="{FF2B5EF4-FFF2-40B4-BE49-F238E27FC236}">
                  <a16:creationId xmlns:a16="http://schemas.microsoft.com/office/drawing/2014/main" id="{56304C5D-C200-4D18-9D0D-666314C879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6" y="1569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Line 505">
              <a:extLst>
                <a:ext uri="{FF2B5EF4-FFF2-40B4-BE49-F238E27FC236}">
                  <a16:creationId xmlns:a16="http://schemas.microsoft.com/office/drawing/2014/main" id="{36979AC7-DB46-497E-89BA-EF5EBA83F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6" y="149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Line 506">
              <a:extLst>
                <a:ext uri="{FF2B5EF4-FFF2-40B4-BE49-F238E27FC236}">
                  <a16:creationId xmlns:a16="http://schemas.microsoft.com/office/drawing/2014/main" id="{29B233A7-B237-4053-BE67-733749B7AF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6" y="1421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507">
              <a:extLst>
                <a:ext uri="{FF2B5EF4-FFF2-40B4-BE49-F238E27FC236}">
                  <a16:creationId xmlns:a16="http://schemas.microsoft.com/office/drawing/2014/main" id="{EF87BDA6-8645-4A9F-AC16-06DC0F01BB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4" y="1347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Line 509">
              <a:extLst>
                <a:ext uri="{FF2B5EF4-FFF2-40B4-BE49-F238E27FC236}">
                  <a16:creationId xmlns:a16="http://schemas.microsoft.com/office/drawing/2014/main" id="{3C91FFF7-9D3E-46AC-B71E-885DAB7289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6" y="1273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Line 510">
              <a:extLst>
                <a:ext uri="{FF2B5EF4-FFF2-40B4-BE49-F238E27FC236}">
                  <a16:creationId xmlns:a16="http://schemas.microsoft.com/office/drawing/2014/main" id="{B5F889F9-AE23-4233-9313-DCCD6A226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6" y="1199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Line 511">
              <a:extLst>
                <a:ext uri="{FF2B5EF4-FFF2-40B4-BE49-F238E27FC236}">
                  <a16:creationId xmlns:a16="http://schemas.microsoft.com/office/drawing/2014/main" id="{EB73DE20-CF1E-46FB-B0DD-04796F96B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6" y="112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512">
              <a:extLst>
                <a:ext uri="{FF2B5EF4-FFF2-40B4-BE49-F238E27FC236}">
                  <a16:creationId xmlns:a16="http://schemas.microsoft.com/office/drawing/2014/main" id="{ABB730ED-5623-4472-AD7E-28F535DFB6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4" y="1051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Line 514">
              <a:extLst>
                <a:ext uri="{FF2B5EF4-FFF2-40B4-BE49-F238E27FC236}">
                  <a16:creationId xmlns:a16="http://schemas.microsoft.com/office/drawing/2014/main" id="{7BDF77EF-F922-4E58-8769-4AE7829401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6" y="977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Line 515">
              <a:extLst>
                <a:ext uri="{FF2B5EF4-FFF2-40B4-BE49-F238E27FC236}">
                  <a16:creationId xmlns:a16="http://schemas.microsoft.com/office/drawing/2014/main" id="{629716C3-EF5F-4304-B9AB-051058C19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6" y="903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Line 516">
              <a:extLst>
                <a:ext uri="{FF2B5EF4-FFF2-40B4-BE49-F238E27FC236}">
                  <a16:creationId xmlns:a16="http://schemas.microsoft.com/office/drawing/2014/main" id="{35229CEB-D263-4D1A-95A1-289250141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4" y="82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Rectangle 518">
              <a:extLst>
                <a:ext uri="{FF2B5EF4-FFF2-40B4-BE49-F238E27FC236}">
                  <a16:creationId xmlns:a16="http://schemas.microsoft.com/office/drawing/2014/main" id="{632F9755-F1EE-4882-9A32-1FDBE7276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829"/>
              <a:ext cx="1140" cy="1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S. </a:t>
              </a:r>
              <a:r>
                <a:rPr lang="en-US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baicalensis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leaves</a:t>
              </a:r>
            </a:p>
          </p:txBody>
        </p:sp>
        <p:sp>
          <p:nvSpPr>
            <p:cNvPr id="1062" name="Freeform 519">
              <a:extLst>
                <a:ext uri="{FF2B5EF4-FFF2-40B4-BE49-F238E27FC236}">
                  <a16:creationId xmlns:a16="http://schemas.microsoft.com/office/drawing/2014/main" id="{907270B8-CD54-4D3A-BD52-F0760D9ED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" y="1643"/>
              <a:ext cx="1140" cy="268"/>
            </a:xfrm>
            <a:custGeom>
              <a:avLst/>
              <a:gdLst>
                <a:gd name="T0" fmla="*/ 16 w 1140"/>
                <a:gd name="T1" fmla="*/ 253 h 268"/>
                <a:gd name="T2" fmla="*/ 39 w 1140"/>
                <a:gd name="T3" fmla="*/ 252 h 268"/>
                <a:gd name="T4" fmla="*/ 61 w 1140"/>
                <a:gd name="T5" fmla="*/ 237 h 268"/>
                <a:gd name="T6" fmla="*/ 84 w 1140"/>
                <a:gd name="T7" fmla="*/ 206 h 268"/>
                <a:gd name="T8" fmla="*/ 107 w 1140"/>
                <a:gd name="T9" fmla="*/ 201 h 268"/>
                <a:gd name="T10" fmla="*/ 130 w 1140"/>
                <a:gd name="T11" fmla="*/ 226 h 268"/>
                <a:gd name="T12" fmla="*/ 153 w 1140"/>
                <a:gd name="T13" fmla="*/ 250 h 268"/>
                <a:gd name="T14" fmla="*/ 175 w 1140"/>
                <a:gd name="T15" fmla="*/ 262 h 268"/>
                <a:gd name="T16" fmla="*/ 198 w 1140"/>
                <a:gd name="T17" fmla="*/ 266 h 268"/>
                <a:gd name="T18" fmla="*/ 221 w 1140"/>
                <a:gd name="T19" fmla="*/ 267 h 268"/>
                <a:gd name="T20" fmla="*/ 244 w 1140"/>
                <a:gd name="T21" fmla="*/ 267 h 268"/>
                <a:gd name="T22" fmla="*/ 266 w 1140"/>
                <a:gd name="T23" fmla="*/ 267 h 268"/>
                <a:gd name="T24" fmla="*/ 289 w 1140"/>
                <a:gd name="T25" fmla="*/ 266 h 268"/>
                <a:gd name="T26" fmla="*/ 312 w 1140"/>
                <a:gd name="T27" fmla="*/ 263 h 268"/>
                <a:gd name="T28" fmla="*/ 335 w 1140"/>
                <a:gd name="T29" fmla="*/ 258 h 268"/>
                <a:gd name="T30" fmla="*/ 357 w 1140"/>
                <a:gd name="T31" fmla="*/ 253 h 268"/>
                <a:gd name="T32" fmla="*/ 380 w 1140"/>
                <a:gd name="T33" fmla="*/ 255 h 268"/>
                <a:gd name="T34" fmla="*/ 403 w 1140"/>
                <a:gd name="T35" fmla="*/ 261 h 268"/>
                <a:gd name="T36" fmla="*/ 426 w 1140"/>
                <a:gd name="T37" fmla="*/ 266 h 268"/>
                <a:gd name="T38" fmla="*/ 449 w 1140"/>
                <a:gd name="T39" fmla="*/ 267 h 268"/>
                <a:gd name="T40" fmla="*/ 472 w 1140"/>
                <a:gd name="T41" fmla="*/ 263 h 268"/>
                <a:gd name="T42" fmla="*/ 495 w 1140"/>
                <a:gd name="T43" fmla="*/ 257 h 268"/>
                <a:gd name="T44" fmla="*/ 517 w 1140"/>
                <a:gd name="T45" fmla="*/ 251 h 268"/>
                <a:gd name="T46" fmla="*/ 540 w 1140"/>
                <a:gd name="T47" fmla="*/ 247 h 268"/>
                <a:gd name="T48" fmla="*/ 563 w 1140"/>
                <a:gd name="T49" fmla="*/ 233 h 268"/>
                <a:gd name="T50" fmla="*/ 586 w 1140"/>
                <a:gd name="T51" fmla="*/ 228 h 268"/>
                <a:gd name="T52" fmla="*/ 608 w 1140"/>
                <a:gd name="T53" fmla="*/ 239 h 268"/>
                <a:gd name="T54" fmla="*/ 631 w 1140"/>
                <a:gd name="T55" fmla="*/ 251 h 268"/>
                <a:gd name="T56" fmla="*/ 654 w 1140"/>
                <a:gd name="T57" fmla="*/ 255 h 268"/>
                <a:gd name="T58" fmla="*/ 677 w 1140"/>
                <a:gd name="T59" fmla="*/ 235 h 268"/>
                <a:gd name="T60" fmla="*/ 699 w 1140"/>
                <a:gd name="T61" fmla="*/ 154 h 268"/>
                <a:gd name="T62" fmla="*/ 722 w 1140"/>
                <a:gd name="T63" fmla="*/ 74 h 268"/>
                <a:gd name="T64" fmla="*/ 745 w 1140"/>
                <a:gd name="T65" fmla="*/ 70 h 268"/>
                <a:gd name="T66" fmla="*/ 768 w 1140"/>
                <a:gd name="T67" fmla="*/ 62 h 268"/>
                <a:gd name="T68" fmla="*/ 791 w 1140"/>
                <a:gd name="T69" fmla="*/ 9 h 268"/>
                <a:gd name="T70" fmla="*/ 814 w 1140"/>
                <a:gd name="T71" fmla="*/ 20 h 268"/>
                <a:gd name="T72" fmla="*/ 836 w 1140"/>
                <a:gd name="T73" fmla="*/ 112 h 268"/>
                <a:gd name="T74" fmla="*/ 859 w 1140"/>
                <a:gd name="T75" fmla="*/ 200 h 268"/>
                <a:gd name="T76" fmla="*/ 882 w 1140"/>
                <a:gd name="T77" fmla="*/ 244 h 268"/>
                <a:gd name="T78" fmla="*/ 905 w 1140"/>
                <a:gd name="T79" fmla="*/ 255 h 268"/>
                <a:gd name="T80" fmla="*/ 927 w 1140"/>
                <a:gd name="T81" fmla="*/ 231 h 268"/>
                <a:gd name="T82" fmla="*/ 950 w 1140"/>
                <a:gd name="T83" fmla="*/ 157 h 268"/>
                <a:gd name="T84" fmla="*/ 973 w 1140"/>
                <a:gd name="T85" fmla="*/ 100 h 268"/>
                <a:gd name="T86" fmla="*/ 996 w 1140"/>
                <a:gd name="T87" fmla="*/ 126 h 268"/>
                <a:gd name="T88" fmla="*/ 1018 w 1140"/>
                <a:gd name="T89" fmla="*/ 188 h 268"/>
                <a:gd name="T90" fmla="*/ 1041 w 1140"/>
                <a:gd name="T91" fmla="*/ 229 h 268"/>
                <a:gd name="T92" fmla="*/ 1064 w 1140"/>
                <a:gd name="T93" fmla="*/ 235 h 268"/>
                <a:gd name="T94" fmla="*/ 1087 w 1140"/>
                <a:gd name="T95" fmla="*/ 200 h 268"/>
                <a:gd name="T96" fmla="*/ 1110 w 1140"/>
                <a:gd name="T97" fmla="*/ 158 h 268"/>
                <a:gd name="T98" fmla="*/ 1133 w 1140"/>
                <a:gd name="T99" fmla="*/ 16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0" h="268">
                  <a:moveTo>
                    <a:pt x="0" y="251"/>
                  </a:moveTo>
                  <a:lnTo>
                    <a:pt x="8" y="252"/>
                  </a:lnTo>
                  <a:lnTo>
                    <a:pt x="16" y="253"/>
                  </a:lnTo>
                  <a:lnTo>
                    <a:pt x="23" y="253"/>
                  </a:lnTo>
                  <a:lnTo>
                    <a:pt x="31" y="253"/>
                  </a:lnTo>
                  <a:lnTo>
                    <a:pt x="39" y="252"/>
                  </a:lnTo>
                  <a:lnTo>
                    <a:pt x="46" y="249"/>
                  </a:lnTo>
                  <a:lnTo>
                    <a:pt x="54" y="244"/>
                  </a:lnTo>
                  <a:lnTo>
                    <a:pt x="61" y="237"/>
                  </a:lnTo>
                  <a:lnTo>
                    <a:pt x="69" y="226"/>
                  </a:lnTo>
                  <a:lnTo>
                    <a:pt x="77" y="215"/>
                  </a:lnTo>
                  <a:lnTo>
                    <a:pt x="84" y="206"/>
                  </a:lnTo>
                  <a:lnTo>
                    <a:pt x="92" y="200"/>
                  </a:lnTo>
                  <a:lnTo>
                    <a:pt x="100" y="199"/>
                  </a:lnTo>
                  <a:lnTo>
                    <a:pt x="107" y="201"/>
                  </a:lnTo>
                  <a:lnTo>
                    <a:pt x="115" y="208"/>
                  </a:lnTo>
                  <a:lnTo>
                    <a:pt x="122" y="216"/>
                  </a:lnTo>
                  <a:lnTo>
                    <a:pt x="130" y="226"/>
                  </a:lnTo>
                  <a:lnTo>
                    <a:pt x="138" y="235"/>
                  </a:lnTo>
                  <a:lnTo>
                    <a:pt x="145" y="243"/>
                  </a:lnTo>
                  <a:lnTo>
                    <a:pt x="153" y="250"/>
                  </a:lnTo>
                  <a:lnTo>
                    <a:pt x="160" y="255"/>
                  </a:lnTo>
                  <a:lnTo>
                    <a:pt x="168" y="259"/>
                  </a:lnTo>
                  <a:lnTo>
                    <a:pt x="175" y="262"/>
                  </a:lnTo>
                  <a:lnTo>
                    <a:pt x="183" y="264"/>
                  </a:lnTo>
                  <a:lnTo>
                    <a:pt x="191" y="265"/>
                  </a:lnTo>
                  <a:lnTo>
                    <a:pt x="198" y="266"/>
                  </a:lnTo>
                  <a:lnTo>
                    <a:pt x="206" y="266"/>
                  </a:lnTo>
                  <a:lnTo>
                    <a:pt x="213" y="266"/>
                  </a:lnTo>
                  <a:lnTo>
                    <a:pt x="221" y="267"/>
                  </a:lnTo>
                  <a:lnTo>
                    <a:pt x="229" y="267"/>
                  </a:lnTo>
                  <a:lnTo>
                    <a:pt x="236" y="267"/>
                  </a:lnTo>
                  <a:lnTo>
                    <a:pt x="244" y="267"/>
                  </a:lnTo>
                  <a:lnTo>
                    <a:pt x="251" y="268"/>
                  </a:lnTo>
                  <a:lnTo>
                    <a:pt x="259" y="268"/>
                  </a:lnTo>
                  <a:lnTo>
                    <a:pt x="266" y="267"/>
                  </a:lnTo>
                  <a:lnTo>
                    <a:pt x="274" y="267"/>
                  </a:lnTo>
                  <a:lnTo>
                    <a:pt x="282" y="266"/>
                  </a:lnTo>
                  <a:lnTo>
                    <a:pt x="289" y="266"/>
                  </a:lnTo>
                  <a:lnTo>
                    <a:pt x="297" y="265"/>
                  </a:lnTo>
                  <a:lnTo>
                    <a:pt x="304" y="264"/>
                  </a:lnTo>
                  <a:lnTo>
                    <a:pt x="312" y="263"/>
                  </a:lnTo>
                  <a:lnTo>
                    <a:pt x="320" y="261"/>
                  </a:lnTo>
                  <a:lnTo>
                    <a:pt x="327" y="260"/>
                  </a:lnTo>
                  <a:lnTo>
                    <a:pt x="335" y="258"/>
                  </a:lnTo>
                  <a:lnTo>
                    <a:pt x="342" y="256"/>
                  </a:lnTo>
                  <a:lnTo>
                    <a:pt x="350" y="254"/>
                  </a:lnTo>
                  <a:lnTo>
                    <a:pt x="357" y="253"/>
                  </a:lnTo>
                  <a:lnTo>
                    <a:pt x="365" y="253"/>
                  </a:lnTo>
                  <a:lnTo>
                    <a:pt x="373" y="253"/>
                  </a:lnTo>
                  <a:lnTo>
                    <a:pt x="380" y="255"/>
                  </a:lnTo>
                  <a:lnTo>
                    <a:pt x="388" y="257"/>
                  </a:lnTo>
                  <a:lnTo>
                    <a:pt x="396" y="259"/>
                  </a:lnTo>
                  <a:lnTo>
                    <a:pt x="403" y="261"/>
                  </a:lnTo>
                  <a:lnTo>
                    <a:pt x="411" y="263"/>
                  </a:lnTo>
                  <a:lnTo>
                    <a:pt x="419" y="265"/>
                  </a:lnTo>
                  <a:lnTo>
                    <a:pt x="426" y="266"/>
                  </a:lnTo>
                  <a:lnTo>
                    <a:pt x="434" y="267"/>
                  </a:lnTo>
                  <a:lnTo>
                    <a:pt x="441" y="267"/>
                  </a:lnTo>
                  <a:lnTo>
                    <a:pt x="449" y="267"/>
                  </a:lnTo>
                  <a:lnTo>
                    <a:pt x="457" y="266"/>
                  </a:lnTo>
                  <a:lnTo>
                    <a:pt x="464" y="264"/>
                  </a:lnTo>
                  <a:lnTo>
                    <a:pt x="472" y="263"/>
                  </a:lnTo>
                  <a:lnTo>
                    <a:pt x="479" y="261"/>
                  </a:lnTo>
                  <a:lnTo>
                    <a:pt x="487" y="259"/>
                  </a:lnTo>
                  <a:lnTo>
                    <a:pt x="495" y="257"/>
                  </a:lnTo>
                  <a:lnTo>
                    <a:pt x="502" y="254"/>
                  </a:lnTo>
                  <a:lnTo>
                    <a:pt x="510" y="252"/>
                  </a:lnTo>
                  <a:lnTo>
                    <a:pt x="517" y="251"/>
                  </a:lnTo>
                  <a:lnTo>
                    <a:pt x="525" y="250"/>
                  </a:lnTo>
                  <a:lnTo>
                    <a:pt x="532" y="249"/>
                  </a:lnTo>
                  <a:lnTo>
                    <a:pt x="540" y="247"/>
                  </a:lnTo>
                  <a:lnTo>
                    <a:pt x="548" y="243"/>
                  </a:lnTo>
                  <a:lnTo>
                    <a:pt x="555" y="238"/>
                  </a:lnTo>
                  <a:lnTo>
                    <a:pt x="563" y="233"/>
                  </a:lnTo>
                  <a:lnTo>
                    <a:pt x="570" y="229"/>
                  </a:lnTo>
                  <a:lnTo>
                    <a:pt x="578" y="227"/>
                  </a:lnTo>
                  <a:lnTo>
                    <a:pt x="586" y="228"/>
                  </a:lnTo>
                  <a:lnTo>
                    <a:pt x="593" y="230"/>
                  </a:lnTo>
                  <a:lnTo>
                    <a:pt x="601" y="234"/>
                  </a:lnTo>
                  <a:lnTo>
                    <a:pt x="608" y="239"/>
                  </a:lnTo>
                  <a:lnTo>
                    <a:pt x="616" y="244"/>
                  </a:lnTo>
                  <a:lnTo>
                    <a:pt x="623" y="248"/>
                  </a:lnTo>
                  <a:lnTo>
                    <a:pt x="631" y="251"/>
                  </a:lnTo>
                  <a:lnTo>
                    <a:pt x="639" y="254"/>
                  </a:lnTo>
                  <a:lnTo>
                    <a:pt x="646" y="255"/>
                  </a:lnTo>
                  <a:lnTo>
                    <a:pt x="654" y="255"/>
                  </a:lnTo>
                  <a:lnTo>
                    <a:pt x="661" y="253"/>
                  </a:lnTo>
                  <a:lnTo>
                    <a:pt x="669" y="247"/>
                  </a:lnTo>
                  <a:lnTo>
                    <a:pt x="677" y="235"/>
                  </a:lnTo>
                  <a:lnTo>
                    <a:pt x="684" y="215"/>
                  </a:lnTo>
                  <a:lnTo>
                    <a:pt x="692" y="187"/>
                  </a:lnTo>
                  <a:lnTo>
                    <a:pt x="699" y="154"/>
                  </a:lnTo>
                  <a:lnTo>
                    <a:pt x="707" y="121"/>
                  </a:lnTo>
                  <a:lnTo>
                    <a:pt x="715" y="93"/>
                  </a:lnTo>
                  <a:lnTo>
                    <a:pt x="722" y="74"/>
                  </a:lnTo>
                  <a:lnTo>
                    <a:pt x="730" y="66"/>
                  </a:lnTo>
                  <a:lnTo>
                    <a:pt x="737" y="66"/>
                  </a:lnTo>
                  <a:lnTo>
                    <a:pt x="745" y="70"/>
                  </a:lnTo>
                  <a:lnTo>
                    <a:pt x="753" y="73"/>
                  </a:lnTo>
                  <a:lnTo>
                    <a:pt x="760" y="72"/>
                  </a:lnTo>
                  <a:lnTo>
                    <a:pt x="768" y="62"/>
                  </a:lnTo>
                  <a:lnTo>
                    <a:pt x="776" y="46"/>
                  </a:lnTo>
                  <a:lnTo>
                    <a:pt x="783" y="26"/>
                  </a:lnTo>
                  <a:lnTo>
                    <a:pt x="791" y="9"/>
                  </a:lnTo>
                  <a:lnTo>
                    <a:pt x="798" y="0"/>
                  </a:lnTo>
                  <a:lnTo>
                    <a:pt x="806" y="4"/>
                  </a:lnTo>
                  <a:lnTo>
                    <a:pt x="814" y="20"/>
                  </a:lnTo>
                  <a:lnTo>
                    <a:pt x="821" y="46"/>
                  </a:lnTo>
                  <a:lnTo>
                    <a:pt x="829" y="78"/>
                  </a:lnTo>
                  <a:lnTo>
                    <a:pt x="836" y="112"/>
                  </a:lnTo>
                  <a:lnTo>
                    <a:pt x="844" y="145"/>
                  </a:lnTo>
                  <a:lnTo>
                    <a:pt x="852" y="175"/>
                  </a:lnTo>
                  <a:lnTo>
                    <a:pt x="859" y="200"/>
                  </a:lnTo>
                  <a:lnTo>
                    <a:pt x="867" y="219"/>
                  </a:lnTo>
                  <a:lnTo>
                    <a:pt x="874" y="234"/>
                  </a:lnTo>
                  <a:lnTo>
                    <a:pt x="882" y="244"/>
                  </a:lnTo>
                  <a:lnTo>
                    <a:pt x="889" y="251"/>
                  </a:lnTo>
                  <a:lnTo>
                    <a:pt x="897" y="254"/>
                  </a:lnTo>
                  <a:lnTo>
                    <a:pt x="905" y="255"/>
                  </a:lnTo>
                  <a:lnTo>
                    <a:pt x="912" y="252"/>
                  </a:lnTo>
                  <a:lnTo>
                    <a:pt x="920" y="244"/>
                  </a:lnTo>
                  <a:lnTo>
                    <a:pt x="927" y="231"/>
                  </a:lnTo>
                  <a:lnTo>
                    <a:pt x="935" y="210"/>
                  </a:lnTo>
                  <a:lnTo>
                    <a:pt x="943" y="185"/>
                  </a:lnTo>
                  <a:lnTo>
                    <a:pt x="950" y="157"/>
                  </a:lnTo>
                  <a:lnTo>
                    <a:pt x="958" y="131"/>
                  </a:lnTo>
                  <a:lnTo>
                    <a:pt x="965" y="111"/>
                  </a:lnTo>
                  <a:lnTo>
                    <a:pt x="973" y="100"/>
                  </a:lnTo>
                  <a:lnTo>
                    <a:pt x="980" y="100"/>
                  </a:lnTo>
                  <a:lnTo>
                    <a:pt x="988" y="109"/>
                  </a:lnTo>
                  <a:lnTo>
                    <a:pt x="996" y="126"/>
                  </a:lnTo>
                  <a:lnTo>
                    <a:pt x="1003" y="147"/>
                  </a:lnTo>
                  <a:lnTo>
                    <a:pt x="1011" y="168"/>
                  </a:lnTo>
                  <a:lnTo>
                    <a:pt x="1018" y="188"/>
                  </a:lnTo>
                  <a:lnTo>
                    <a:pt x="1026" y="206"/>
                  </a:lnTo>
                  <a:lnTo>
                    <a:pt x="1034" y="219"/>
                  </a:lnTo>
                  <a:lnTo>
                    <a:pt x="1041" y="229"/>
                  </a:lnTo>
                  <a:lnTo>
                    <a:pt x="1049" y="235"/>
                  </a:lnTo>
                  <a:lnTo>
                    <a:pt x="1056" y="237"/>
                  </a:lnTo>
                  <a:lnTo>
                    <a:pt x="1064" y="235"/>
                  </a:lnTo>
                  <a:lnTo>
                    <a:pt x="1072" y="228"/>
                  </a:lnTo>
                  <a:lnTo>
                    <a:pt x="1079" y="216"/>
                  </a:lnTo>
                  <a:lnTo>
                    <a:pt x="1087" y="200"/>
                  </a:lnTo>
                  <a:lnTo>
                    <a:pt x="1094" y="184"/>
                  </a:lnTo>
                  <a:lnTo>
                    <a:pt x="1102" y="169"/>
                  </a:lnTo>
                  <a:lnTo>
                    <a:pt x="1110" y="158"/>
                  </a:lnTo>
                  <a:lnTo>
                    <a:pt x="1117" y="154"/>
                  </a:lnTo>
                  <a:lnTo>
                    <a:pt x="1125" y="157"/>
                  </a:lnTo>
                  <a:lnTo>
                    <a:pt x="1133" y="165"/>
                  </a:lnTo>
                  <a:lnTo>
                    <a:pt x="1140" y="177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Line 521">
              <a:extLst>
                <a:ext uri="{FF2B5EF4-FFF2-40B4-BE49-F238E27FC236}">
                  <a16:creationId xmlns:a16="http://schemas.microsoft.com/office/drawing/2014/main" id="{2E771ED8-C8B4-44C2-93EF-463022BBB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1908"/>
              <a:ext cx="235" cy="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Line 522">
              <a:extLst>
                <a:ext uri="{FF2B5EF4-FFF2-40B4-BE49-F238E27FC236}">
                  <a16:creationId xmlns:a16="http://schemas.microsoft.com/office/drawing/2014/main" id="{A03C34B8-A9FD-4DDA-8C68-3742AA95F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6" y="1910"/>
              <a:ext cx="315" cy="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523">
              <a:extLst>
                <a:ext uri="{FF2B5EF4-FFF2-40B4-BE49-F238E27FC236}">
                  <a16:creationId xmlns:a16="http://schemas.microsoft.com/office/drawing/2014/main" id="{A0C33DA5-AEDE-4678-8658-D14FF4C60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1" y="1913"/>
              <a:ext cx="147" cy="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Line 524">
              <a:extLst>
                <a:ext uri="{FF2B5EF4-FFF2-40B4-BE49-F238E27FC236}">
                  <a16:creationId xmlns:a16="http://schemas.microsoft.com/office/drawing/2014/main" id="{8853E204-D41E-4AA7-BEC1-30FE20EA8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" y="1915"/>
              <a:ext cx="23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Line 526">
              <a:extLst>
                <a:ext uri="{FF2B5EF4-FFF2-40B4-BE49-F238E27FC236}">
                  <a16:creationId xmlns:a16="http://schemas.microsoft.com/office/drawing/2014/main" id="{8DCCB32D-0475-4D50-B0B3-A08D7359D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0" y="1897"/>
              <a:ext cx="0" cy="13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Line 527">
              <a:extLst>
                <a:ext uri="{FF2B5EF4-FFF2-40B4-BE49-F238E27FC236}">
                  <a16:creationId xmlns:a16="http://schemas.microsoft.com/office/drawing/2014/main" id="{A85856C4-7708-4B13-8587-BCB98765F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0" y="1897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Line 528">
              <a:extLst>
                <a:ext uri="{FF2B5EF4-FFF2-40B4-BE49-F238E27FC236}">
                  <a16:creationId xmlns:a16="http://schemas.microsoft.com/office/drawing/2014/main" id="{294797A9-2A4F-4562-8920-1B73A5206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0" y="1897"/>
              <a:ext cx="0" cy="13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Line 529">
              <a:extLst>
                <a:ext uri="{FF2B5EF4-FFF2-40B4-BE49-F238E27FC236}">
                  <a16:creationId xmlns:a16="http://schemas.microsoft.com/office/drawing/2014/main" id="{4D90935E-0668-4A07-87CE-591937BC2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0" y="1851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Line 530">
              <a:extLst>
                <a:ext uri="{FF2B5EF4-FFF2-40B4-BE49-F238E27FC236}">
                  <a16:creationId xmlns:a16="http://schemas.microsoft.com/office/drawing/2014/main" id="{5E83D79E-2246-4B42-8BAE-ABA62216B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9" y="1910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Line 531">
              <a:extLst>
                <a:ext uri="{FF2B5EF4-FFF2-40B4-BE49-F238E27FC236}">
                  <a16:creationId xmlns:a16="http://schemas.microsoft.com/office/drawing/2014/main" id="{1B26144A-CE27-40BE-9982-196CC6C04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1796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Line 532">
              <a:extLst>
                <a:ext uri="{FF2B5EF4-FFF2-40B4-BE49-F238E27FC236}">
                  <a16:creationId xmlns:a16="http://schemas.microsoft.com/office/drawing/2014/main" id="{744870B1-8C5C-4847-9C27-4D59EBB06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1" y="1716"/>
              <a:ext cx="0" cy="197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Line 533">
              <a:extLst>
                <a:ext uri="{FF2B5EF4-FFF2-40B4-BE49-F238E27FC236}">
                  <a16:creationId xmlns:a16="http://schemas.microsoft.com/office/drawing/2014/main" id="{0F7BA28C-496E-4F8E-BD23-7020D7C88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6" y="1865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Line 534">
              <a:extLst>
                <a:ext uri="{FF2B5EF4-FFF2-40B4-BE49-F238E27FC236}">
                  <a16:creationId xmlns:a16="http://schemas.microsoft.com/office/drawing/2014/main" id="{2FFEA12B-0D71-450B-A3C0-AB248D2FD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1" y="1716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Line 535">
              <a:extLst>
                <a:ext uri="{FF2B5EF4-FFF2-40B4-BE49-F238E27FC236}">
                  <a16:creationId xmlns:a16="http://schemas.microsoft.com/office/drawing/2014/main" id="{5F10147C-93D2-441D-B2B4-6EDA7ED29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1662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Line 536">
              <a:extLst>
                <a:ext uri="{FF2B5EF4-FFF2-40B4-BE49-F238E27FC236}">
                  <a16:creationId xmlns:a16="http://schemas.microsoft.com/office/drawing/2014/main" id="{6BD3BB18-AB9A-4BE6-A6BC-F4CCEF496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1893"/>
              <a:ext cx="0" cy="18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Line 537">
              <a:extLst>
                <a:ext uri="{FF2B5EF4-FFF2-40B4-BE49-F238E27FC236}">
                  <a16:creationId xmlns:a16="http://schemas.microsoft.com/office/drawing/2014/main" id="{D2551298-C322-4641-96A2-DFC90E607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6" y="1865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Line 538">
              <a:extLst>
                <a:ext uri="{FF2B5EF4-FFF2-40B4-BE49-F238E27FC236}">
                  <a16:creationId xmlns:a16="http://schemas.microsoft.com/office/drawing/2014/main" id="{82AAF9B0-694B-47DF-A5BE-22DF4DA48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1893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Line 539">
              <a:extLst>
                <a:ext uri="{FF2B5EF4-FFF2-40B4-BE49-F238E27FC236}">
                  <a16:creationId xmlns:a16="http://schemas.microsoft.com/office/drawing/2014/main" id="{0EFA816C-7C56-4EE2-BC59-0E4D06D60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1848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Rectangle 541">
              <a:extLst>
                <a:ext uri="{FF2B5EF4-FFF2-40B4-BE49-F238E27FC236}">
                  <a16:creationId xmlns:a16="http://schemas.microsoft.com/office/drawing/2014/main" id="{C84EA1B3-1E1A-4717-B0BB-A7B1CA3B8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1870"/>
              <a:ext cx="13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542">
              <a:extLst>
                <a:ext uri="{FF2B5EF4-FFF2-40B4-BE49-F238E27FC236}">
                  <a16:creationId xmlns:a16="http://schemas.microsoft.com/office/drawing/2014/main" id="{E30A3B4F-5ABD-4ED9-B9AB-8A479C66B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" y="1870"/>
              <a:ext cx="121" cy="42"/>
            </a:xfrm>
            <a:custGeom>
              <a:avLst/>
              <a:gdLst>
                <a:gd name="T0" fmla="*/ 2 w 121"/>
                <a:gd name="T1" fmla="*/ 23 h 42"/>
                <a:gd name="T2" fmla="*/ 7 w 121"/>
                <a:gd name="T3" fmla="*/ 22 h 42"/>
                <a:gd name="T4" fmla="*/ 13 w 121"/>
                <a:gd name="T5" fmla="*/ 21 h 42"/>
                <a:gd name="T6" fmla="*/ 19 w 121"/>
                <a:gd name="T7" fmla="*/ 18 h 42"/>
                <a:gd name="T8" fmla="*/ 25 w 121"/>
                <a:gd name="T9" fmla="*/ 15 h 42"/>
                <a:gd name="T10" fmla="*/ 30 w 121"/>
                <a:gd name="T11" fmla="*/ 11 h 42"/>
                <a:gd name="T12" fmla="*/ 36 w 121"/>
                <a:gd name="T13" fmla="*/ 7 h 42"/>
                <a:gd name="T14" fmla="*/ 42 w 121"/>
                <a:gd name="T15" fmla="*/ 4 h 42"/>
                <a:gd name="T16" fmla="*/ 47 w 121"/>
                <a:gd name="T17" fmla="*/ 1 h 42"/>
                <a:gd name="T18" fmla="*/ 53 w 121"/>
                <a:gd name="T19" fmla="*/ 0 h 42"/>
                <a:gd name="T20" fmla="*/ 59 w 121"/>
                <a:gd name="T21" fmla="*/ 0 h 42"/>
                <a:gd name="T22" fmla="*/ 64 w 121"/>
                <a:gd name="T23" fmla="*/ 2 h 42"/>
                <a:gd name="T24" fmla="*/ 70 w 121"/>
                <a:gd name="T25" fmla="*/ 4 h 42"/>
                <a:gd name="T26" fmla="*/ 76 w 121"/>
                <a:gd name="T27" fmla="*/ 7 h 42"/>
                <a:gd name="T28" fmla="*/ 81 w 121"/>
                <a:gd name="T29" fmla="*/ 11 h 42"/>
                <a:gd name="T30" fmla="*/ 87 w 121"/>
                <a:gd name="T31" fmla="*/ 14 h 42"/>
                <a:gd name="T32" fmla="*/ 93 w 121"/>
                <a:gd name="T33" fmla="*/ 18 h 42"/>
                <a:gd name="T34" fmla="*/ 98 w 121"/>
                <a:gd name="T35" fmla="*/ 21 h 42"/>
                <a:gd name="T36" fmla="*/ 104 w 121"/>
                <a:gd name="T37" fmla="*/ 24 h 42"/>
                <a:gd name="T38" fmla="*/ 110 w 121"/>
                <a:gd name="T39" fmla="*/ 26 h 42"/>
                <a:gd name="T40" fmla="*/ 116 w 121"/>
                <a:gd name="T41" fmla="*/ 27 h 42"/>
                <a:gd name="T42" fmla="*/ 121 w 121"/>
                <a:gd name="T43" fmla="*/ 28 h 42"/>
                <a:gd name="T44" fmla="*/ 121 w 121"/>
                <a:gd name="T45" fmla="*/ 42 h 42"/>
                <a:gd name="T46" fmla="*/ 116 w 121"/>
                <a:gd name="T47" fmla="*/ 42 h 42"/>
                <a:gd name="T48" fmla="*/ 110 w 121"/>
                <a:gd name="T49" fmla="*/ 42 h 42"/>
                <a:gd name="T50" fmla="*/ 104 w 121"/>
                <a:gd name="T51" fmla="*/ 42 h 42"/>
                <a:gd name="T52" fmla="*/ 98 w 121"/>
                <a:gd name="T53" fmla="*/ 42 h 42"/>
                <a:gd name="T54" fmla="*/ 93 w 121"/>
                <a:gd name="T55" fmla="*/ 42 h 42"/>
                <a:gd name="T56" fmla="*/ 87 w 121"/>
                <a:gd name="T57" fmla="*/ 42 h 42"/>
                <a:gd name="T58" fmla="*/ 81 w 121"/>
                <a:gd name="T59" fmla="*/ 42 h 42"/>
                <a:gd name="T60" fmla="*/ 76 w 121"/>
                <a:gd name="T61" fmla="*/ 42 h 42"/>
                <a:gd name="T62" fmla="*/ 70 w 121"/>
                <a:gd name="T63" fmla="*/ 42 h 42"/>
                <a:gd name="T64" fmla="*/ 64 w 121"/>
                <a:gd name="T65" fmla="*/ 42 h 42"/>
                <a:gd name="T66" fmla="*/ 59 w 121"/>
                <a:gd name="T67" fmla="*/ 42 h 42"/>
                <a:gd name="T68" fmla="*/ 53 w 121"/>
                <a:gd name="T69" fmla="*/ 42 h 42"/>
                <a:gd name="T70" fmla="*/ 47 w 121"/>
                <a:gd name="T71" fmla="*/ 42 h 42"/>
                <a:gd name="T72" fmla="*/ 42 w 121"/>
                <a:gd name="T73" fmla="*/ 41 h 42"/>
                <a:gd name="T74" fmla="*/ 36 w 121"/>
                <a:gd name="T75" fmla="*/ 41 h 42"/>
                <a:gd name="T76" fmla="*/ 30 w 121"/>
                <a:gd name="T77" fmla="*/ 41 h 42"/>
                <a:gd name="T78" fmla="*/ 25 w 121"/>
                <a:gd name="T79" fmla="*/ 41 h 42"/>
                <a:gd name="T80" fmla="*/ 19 w 121"/>
                <a:gd name="T81" fmla="*/ 41 h 42"/>
                <a:gd name="T82" fmla="*/ 13 w 121"/>
                <a:gd name="T83" fmla="*/ 41 h 42"/>
                <a:gd name="T84" fmla="*/ 7 w 121"/>
                <a:gd name="T85" fmla="*/ 41 h 42"/>
                <a:gd name="T86" fmla="*/ 2 w 121"/>
                <a:gd name="T87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42">
                  <a:moveTo>
                    <a:pt x="0" y="41"/>
                  </a:moveTo>
                  <a:lnTo>
                    <a:pt x="0" y="23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9" y="22"/>
                  </a:lnTo>
                  <a:lnTo>
                    <a:pt x="11" y="21"/>
                  </a:lnTo>
                  <a:lnTo>
                    <a:pt x="13" y="21"/>
                  </a:lnTo>
                  <a:lnTo>
                    <a:pt x="15" y="20"/>
                  </a:lnTo>
                  <a:lnTo>
                    <a:pt x="17" y="19"/>
                  </a:lnTo>
                  <a:lnTo>
                    <a:pt x="19" y="18"/>
                  </a:lnTo>
                  <a:lnTo>
                    <a:pt x="21" y="17"/>
                  </a:lnTo>
                  <a:lnTo>
                    <a:pt x="23" y="16"/>
                  </a:lnTo>
                  <a:lnTo>
                    <a:pt x="25" y="15"/>
                  </a:lnTo>
                  <a:lnTo>
                    <a:pt x="26" y="14"/>
                  </a:lnTo>
                  <a:lnTo>
                    <a:pt x="28" y="13"/>
                  </a:lnTo>
                  <a:lnTo>
                    <a:pt x="30" y="11"/>
                  </a:lnTo>
                  <a:lnTo>
                    <a:pt x="32" y="10"/>
                  </a:lnTo>
                  <a:lnTo>
                    <a:pt x="34" y="9"/>
                  </a:lnTo>
                  <a:lnTo>
                    <a:pt x="36" y="7"/>
                  </a:lnTo>
                  <a:lnTo>
                    <a:pt x="38" y="6"/>
                  </a:lnTo>
                  <a:lnTo>
                    <a:pt x="40" y="5"/>
                  </a:lnTo>
                  <a:lnTo>
                    <a:pt x="42" y="4"/>
                  </a:lnTo>
                  <a:lnTo>
                    <a:pt x="43" y="3"/>
                  </a:lnTo>
                  <a:lnTo>
                    <a:pt x="45" y="2"/>
                  </a:lnTo>
                  <a:lnTo>
                    <a:pt x="47" y="1"/>
                  </a:lnTo>
                  <a:lnTo>
                    <a:pt x="49" y="1"/>
                  </a:lnTo>
                  <a:lnTo>
                    <a:pt x="51" y="1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61" y="1"/>
                  </a:lnTo>
                  <a:lnTo>
                    <a:pt x="63" y="1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8" y="3"/>
                  </a:lnTo>
                  <a:lnTo>
                    <a:pt x="70" y="4"/>
                  </a:lnTo>
                  <a:lnTo>
                    <a:pt x="72" y="5"/>
                  </a:lnTo>
                  <a:lnTo>
                    <a:pt x="74" y="6"/>
                  </a:lnTo>
                  <a:lnTo>
                    <a:pt x="76" y="7"/>
                  </a:lnTo>
                  <a:lnTo>
                    <a:pt x="78" y="8"/>
                  </a:lnTo>
                  <a:lnTo>
                    <a:pt x="80" y="10"/>
                  </a:lnTo>
                  <a:lnTo>
                    <a:pt x="81" y="11"/>
                  </a:lnTo>
                  <a:lnTo>
                    <a:pt x="83" y="12"/>
                  </a:lnTo>
                  <a:lnTo>
                    <a:pt x="85" y="13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1" y="17"/>
                  </a:lnTo>
                  <a:lnTo>
                    <a:pt x="93" y="18"/>
                  </a:lnTo>
                  <a:lnTo>
                    <a:pt x="95" y="19"/>
                  </a:lnTo>
                  <a:lnTo>
                    <a:pt x="96" y="20"/>
                  </a:lnTo>
                  <a:lnTo>
                    <a:pt x="98" y="21"/>
                  </a:lnTo>
                  <a:lnTo>
                    <a:pt x="100" y="22"/>
                  </a:lnTo>
                  <a:lnTo>
                    <a:pt x="103" y="23"/>
                  </a:lnTo>
                  <a:lnTo>
                    <a:pt x="104" y="24"/>
                  </a:lnTo>
                  <a:lnTo>
                    <a:pt x="106" y="24"/>
                  </a:lnTo>
                  <a:lnTo>
                    <a:pt x="108" y="25"/>
                  </a:lnTo>
                  <a:lnTo>
                    <a:pt x="110" y="26"/>
                  </a:lnTo>
                  <a:lnTo>
                    <a:pt x="112" y="26"/>
                  </a:lnTo>
                  <a:lnTo>
                    <a:pt x="114" y="27"/>
                  </a:lnTo>
                  <a:lnTo>
                    <a:pt x="116" y="27"/>
                  </a:lnTo>
                  <a:lnTo>
                    <a:pt x="118" y="28"/>
                  </a:lnTo>
                  <a:lnTo>
                    <a:pt x="119" y="28"/>
                  </a:lnTo>
                  <a:lnTo>
                    <a:pt x="121" y="28"/>
                  </a:lnTo>
                  <a:lnTo>
                    <a:pt x="121" y="28"/>
                  </a:lnTo>
                  <a:lnTo>
                    <a:pt x="121" y="42"/>
                  </a:lnTo>
                  <a:lnTo>
                    <a:pt x="121" y="42"/>
                  </a:lnTo>
                  <a:lnTo>
                    <a:pt x="119" y="42"/>
                  </a:lnTo>
                  <a:lnTo>
                    <a:pt x="118" y="42"/>
                  </a:lnTo>
                  <a:lnTo>
                    <a:pt x="116" y="42"/>
                  </a:lnTo>
                  <a:lnTo>
                    <a:pt x="114" y="42"/>
                  </a:lnTo>
                  <a:lnTo>
                    <a:pt x="112" y="42"/>
                  </a:lnTo>
                  <a:lnTo>
                    <a:pt x="110" y="42"/>
                  </a:lnTo>
                  <a:lnTo>
                    <a:pt x="108" y="42"/>
                  </a:lnTo>
                  <a:lnTo>
                    <a:pt x="106" y="42"/>
                  </a:lnTo>
                  <a:lnTo>
                    <a:pt x="104" y="42"/>
                  </a:lnTo>
                  <a:lnTo>
                    <a:pt x="103" y="42"/>
                  </a:lnTo>
                  <a:lnTo>
                    <a:pt x="100" y="42"/>
                  </a:lnTo>
                  <a:lnTo>
                    <a:pt x="98" y="42"/>
                  </a:lnTo>
                  <a:lnTo>
                    <a:pt x="96" y="42"/>
                  </a:lnTo>
                  <a:lnTo>
                    <a:pt x="95" y="42"/>
                  </a:lnTo>
                  <a:lnTo>
                    <a:pt x="93" y="42"/>
                  </a:lnTo>
                  <a:lnTo>
                    <a:pt x="91" y="42"/>
                  </a:lnTo>
                  <a:lnTo>
                    <a:pt x="89" y="42"/>
                  </a:lnTo>
                  <a:lnTo>
                    <a:pt x="87" y="42"/>
                  </a:lnTo>
                  <a:lnTo>
                    <a:pt x="85" y="42"/>
                  </a:lnTo>
                  <a:lnTo>
                    <a:pt x="83" y="42"/>
                  </a:lnTo>
                  <a:lnTo>
                    <a:pt x="81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6" y="42"/>
                  </a:lnTo>
                  <a:lnTo>
                    <a:pt x="74" y="42"/>
                  </a:lnTo>
                  <a:lnTo>
                    <a:pt x="72" y="42"/>
                  </a:lnTo>
                  <a:lnTo>
                    <a:pt x="70" y="42"/>
                  </a:lnTo>
                  <a:lnTo>
                    <a:pt x="68" y="42"/>
                  </a:lnTo>
                  <a:lnTo>
                    <a:pt x="66" y="42"/>
                  </a:lnTo>
                  <a:lnTo>
                    <a:pt x="64" y="42"/>
                  </a:lnTo>
                  <a:lnTo>
                    <a:pt x="63" y="42"/>
                  </a:lnTo>
                  <a:lnTo>
                    <a:pt x="61" y="42"/>
                  </a:lnTo>
                  <a:lnTo>
                    <a:pt x="59" y="42"/>
                  </a:lnTo>
                  <a:lnTo>
                    <a:pt x="57" y="42"/>
                  </a:lnTo>
                  <a:lnTo>
                    <a:pt x="55" y="42"/>
                  </a:lnTo>
                  <a:lnTo>
                    <a:pt x="53" y="42"/>
                  </a:lnTo>
                  <a:lnTo>
                    <a:pt x="51" y="42"/>
                  </a:lnTo>
                  <a:lnTo>
                    <a:pt x="49" y="42"/>
                  </a:lnTo>
                  <a:lnTo>
                    <a:pt x="47" y="42"/>
                  </a:lnTo>
                  <a:lnTo>
                    <a:pt x="45" y="42"/>
                  </a:lnTo>
                  <a:lnTo>
                    <a:pt x="43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6" y="41"/>
                  </a:lnTo>
                  <a:lnTo>
                    <a:pt x="34" y="41"/>
                  </a:lnTo>
                  <a:lnTo>
                    <a:pt x="32" y="41"/>
                  </a:lnTo>
                  <a:lnTo>
                    <a:pt x="30" y="41"/>
                  </a:lnTo>
                  <a:lnTo>
                    <a:pt x="28" y="41"/>
                  </a:lnTo>
                  <a:lnTo>
                    <a:pt x="26" y="41"/>
                  </a:lnTo>
                  <a:lnTo>
                    <a:pt x="25" y="41"/>
                  </a:lnTo>
                  <a:lnTo>
                    <a:pt x="23" y="41"/>
                  </a:lnTo>
                  <a:lnTo>
                    <a:pt x="21" y="41"/>
                  </a:lnTo>
                  <a:lnTo>
                    <a:pt x="19" y="41"/>
                  </a:lnTo>
                  <a:lnTo>
                    <a:pt x="17" y="41"/>
                  </a:lnTo>
                  <a:lnTo>
                    <a:pt x="15" y="41"/>
                  </a:lnTo>
                  <a:lnTo>
                    <a:pt x="13" y="41"/>
                  </a:lnTo>
                  <a:lnTo>
                    <a:pt x="11" y="41"/>
                  </a:lnTo>
                  <a:lnTo>
                    <a:pt x="9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3" y="41"/>
                  </a:lnTo>
                  <a:lnTo>
                    <a:pt x="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Rectangle 543">
              <a:extLst>
                <a:ext uri="{FF2B5EF4-FFF2-40B4-BE49-F238E27FC236}">
                  <a16:creationId xmlns:a16="http://schemas.microsoft.com/office/drawing/2014/main" id="{4D20757C-CDA4-4C8E-8AAC-426F5FCF9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1870"/>
              <a:ext cx="133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Freeform 544">
              <a:extLst>
                <a:ext uri="{FF2B5EF4-FFF2-40B4-BE49-F238E27FC236}">
                  <a16:creationId xmlns:a16="http://schemas.microsoft.com/office/drawing/2014/main" id="{4FE21D35-9847-43E5-BF7A-8DC7E0013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" y="1870"/>
              <a:ext cx="121" cy="42"/>
            </a:xfrm>
            <a:custGeom>
              <a:avLst/>
              <a:gdLst>
                <a:gd name="T0" fmla="*/ 2 w 121"/>
                <a:gd name="T1" fmla="*/ 23 h 42"/>
                <a:gd name="T2" fmla="*/ 7 w 121"/>
                <a:gd name="T3" fmla="*/ 22 h 42"/>
                <a:gd name="T4" fmla="*/ 13 w 121"/>
                <a:gd name="T5" fmla="*/ 21 h 42"/>
                <a:gd name="T6" fmla="*/ 19 w 121"/>
                <a:gd name="T7" fmla="*/ 18 h 42"/>
                <a:gd name="T8" fmla="*/ 25 w 121"/>
                <a:gd name="T9" fmla="*/ 15 h 42"/>
                <a:gd name="T10" fmla="*/ 30 w 121"/>
                <a:gd name="T11" fmla="*/ 11 h 42"/>
                <a:gd name="T12" fmla="*/ 36 w 121"/>
                <a:gd name="T13" fmla="*/ 7 h 42"/>
                <a:gd name="T14" fmla="*/ 42 w 121"/>
                <a:gd name="T15" fmla="*/ 4 h 42"/>
                <a:gd name="T16" fmla="*/ 47 w 121"/>
                <a:gd name="T17" fmla="*/ 1 h 42"/>
                <a:gd name="T18" fmla="*/ 53 w 121"/>
                <a:gd name="T19" fmla="*/ 0 h 42"/>
                <a:gd name="T20" fmla="*/ 59 w 121"/>
                <a:gd name="T21" fmla="*/ 0 h 42"/>
                <a:gd name="T22" fmla="*/ 64 w 121"/>
                <a:gd name="T23" fmla="*/ 2 h 42"/>
                <a:gd name="T24" fmla="*/ 70 w 121"/>
                <a:gd name="T25" fmla="*/ 4 h 42"/>
                <a:gd name="T26" fmla="*/ 76 w 121"/>
                <a:gd name="T27" fmla="*/ 7 h 42"/>
                <a:gd name="T28" fmla="*/ 81 w 121"/>
                <a:gd name="T29" fmla="*/ 11 h 42"/>
                <a:gd name="T30" fmla="*/ 87 w 121"/>
                <a:gd name="T31" fmla="*/ 14 h 42"/>
                <a:gd name="T32" fmla="*/ 93 w 121"/>
                <a:gd name="T33" fmla="*/ 18 h 42"/>
                <a:gd name="T34" fmla="*/ 98 w 121"/>
                <a:gd name="T35" fmla="*/ 21 h 42"/>
                <a:gd name="T36" fmla="*/ 104 w 121"/>
                <a:gd name="T37" fmla="*/ 24 h 42"/>
                <a:gd name="T38" fmla="*/ 110 w 121"/>
                <a:gd name="T39" fmla="*/ 26 h 42"/>
                <a:gd name="T40" fmla="*/ 116 w 121"/>
                <a:gd name="T41" fmla="*/ 27 h 42"/>
                <a:gd name="T42" fmla="*/ 121 w 121"/>
                <a:gd name="T43" fmla="*/ 28 h 42"/>
                <a:gd name="T44" fmla="*/ 121 w 121"/>
                <a:gd name="T45" fmla="*/ 42 h 42"/>
                <a:gd name="T46" fmla="*/ 116 w 121"/>
                <a:gd name="T47" fmla="*/ 42 h 42"/>
                <a:gd name="T48" fmla="*/ 110 w 121"/>
                <a:gd name="T49" fmla="*/ 42 h 42"/>
                <a:gd name="T50" fmla="*/ 104 w 121"/>
                <a:gd name="T51" fmla="*/ 42 h 42"/>
                <a:gd name="T52" fmla="*/ 98 w 121"/>
                <a:gd name="T53" fmla="*/ 42 h 42"/>
                <a:gd name="T54" fmla="*/ 93 w 121"/>
                <a:gd name="T55" fmla="*/ 42 h 42"/>
                <a:gd name="T56" fmla="*/ 87 w 121"/>
                <a:gd name="T57" fmla="*/ 42 h 42"/>
                <a:gd name="T58" fmla="*/ 81 w 121"/>
                <a:gd name="T59" fmla="*/ 42 h 42"/>
                <a:gd name="T60" fmla="*/ 76 w 121"/>
                <a:gd name="T61" fmla="*/ 42 h 42"/>
                <a:gd name="T62" fmla="*/ 70 w 121"/>
                <a:gd name="T63" fmla="*/ 42 h 42"/>
                <a:gd name="T64" fmla="*/ 64 w 121"/>
                <a:gd name="T65" fmla="*/ 42 h 42"/>
                <a:gd name="T66" fmla="*/ 59 w 121"/>
                <a:gd name="T67" fmla="*/ 42 h 42"/>
                <a:gd name="T68" fmla="*/ 53 w 121"/>
                <a:gd name="T69" fmla="*/ 42 h 42"/>
                <a:gd name="T70" fmla="*/ 47 w 121"/>
                <a:gd name="T71" fmla="*/ 42 h 42"/>
                <a:gd name="T72" fmla="*/ 42 w 121"/>
                <a:gd name="T73" fmla="*/ 41 h 42"/>
                <a:gd name="T74" fmla="*/ 36 w 121"/>
                <a:gd name="T75" fmla="*/ 41 h 42"/>
                <a:gd name="T76" fmla="*/ 30 w 121"/>
                <a:gd name="T77" fmla="*/ 41 h 42"/>
                <a:gd name="T78" fmla="*/ 25 w 121"/>
                <a:gd name="T79" fmla="*/ 41 h 42"/>
                <a:gd name="T80" fmla="*/ 19 w 121"/>
                <a:gd name="T81" fmla="*/ 41 h 42"/>
                <a:gd name="T82" fmla="*/ 13 w 121"/>
                <a:gd name="T83" fmla="*/ 41 h 42"/>
                <a:gd name="T84" fmla="*/ 7 w 121"/>
                <a:gd name="T85" fmla="*/ 41 h 42"/>
                <a:gd name="T86" fmla="*/ 2 w 121"/>
                <a:gd name="T87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42">
                  <a:moveTo>
                    <a:pt x="0" y="41"/>
                  </a:moveTo>
                  <a:lnTo>
                    <a:pt x="0" y="23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9" y="22"/>
                  </a:lnTo>
                  <a:lnTo>
                    <a:pt x="11" y="21"/>
                  </a:lnTo>
                  <a:lnTo>
                    <a:pt x="13" y="21"/>
                  </a:lnTo>
                  <a:lnTo>
                    <a:pt x="15" y="20"/>
                  </a:lnTo>
                  <a:lnTo>
                    <a:pt x="17" y="19"/>
                  </a:lnTo>
                  <a:lnTo>
                    <a:pt x="19" y="18"/>
                  </a:lnTo>
                  <a:lnTo>
                    <a:pt x="21" y="17"/>
                  </a:lnTo>
                  <a:lnTo>
                    <a:pt x="23" y="16"/>
                  </a:lnTo>
                  <a:lnTo>
                    <a:pt x="25" y="15"/>
                  </a:lnTo>
                  <a:lnTo>
                    <a:pt x="26" y="14"/>
                  </a:lnTo>
                  <a:lnTo>
                    <a:pt x="28" y="13"/>
                  </a:lnTo>
                  <a:lnTo>
                    <a:pt x="30" y="11"/>
                  </a:lnTo>
                  <a:lnTo>
                    <a:pt x="32" y="10"/>
                  </a:lnTo>
                  <a:lnTo>
                    <a:pt x="34" y="9"/>
                  </a:lnTo>
                  <a:lnTo>
                    <a:pt x="36" y="7"/>
                  </a:lnTo>
                  <a:lnTo>
                    <a:pt x="38" y="6"/>
                  </a:lnTo>
                  <a:lnTo>
                    <a:pt x="40" y="5"/>
                  </a:lnTo>
                  <a:lnTo>
                    <a:pt x="42" y="4"/>
                  </a:lnTo>
                  <a:lnTo>
                    <a:pt x="43" y="3"/>
                  </a:lnTo>
                  <a:lnTo>
                    <a:pt x="45" y="2"/>
                  </a:lnTo>
                  <a:lnTo>
                    <a:pt x="47" y="1"/>
                  </a:lnTo>
                  <a:lnTo>
                    <a:pt x="49" y="1"/>
                  </a:lnTo>
                  <a:lnTo>
                    <a:pt x="51" y="1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61" y="1"/>
                  </a:lnTo>
                  <a:lnTo>
                    <a:pt x="63" y="1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8" y="3"/>
                  </a:lnTo>
                  <a:lnTo>
                    <a:pt x="70" y="4"/>
                  </a:lnTo>
                  <a:lnTo>
                    <a:pt x="72" y="5"/>
                  </a:lnTo>
                  <a:lnTo>
                    <a:pt x="74" y="6"/>
                  </a:lnTo>
                  <a:lnTo>
                    <a:pt x="76" y="7"/>
                  </a:lnTo>
                  <a:lnTo>
                    <a:pt x="78" y="8"/>
                  </a:lnTo>
                  <a:lnTo>
                    <a:pt x="80" y="10"/>
                  </a:lnTo>
                  <a:lnTo>
                    <a:pt x="81" y="11"/>
                  </a:lnTo>
                  <a:lnTo>
                    <a:pt x="83" y="12"/>
                  </a:lnTo>
                  <a:lnTo>
                    <a:pt x="85" y="13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1" y="17"/>
                  </a:lnTo>
                  <a:lnTo>
                    <a:pt x="93" y="18"/>
                  </a:lnTo>
                  <a:lnTo>
                    <a:pt x="95" y="19"/>
                  </a:lnTo>
                  <a:lnTo>
                    <a:pt x="96" y="20"/>
                  </a:lnTo>
                  <a:lnTo>
                    <a:pt x="98" y="21"/>
                  </a:lnTo>
                  <a:lnTo>
                    <a:pt x="100" y="22"/>
                  </a:lnTo>
                  <a:lnTo>
                    <a:pt x="103" y="23"/>
                  </a:lnTo>
                  <a:lnTo>
                    <a:pt x="104" y="24"/>
                  </a:lnTo>
                  <a:lnTo>
                    <a:pt x="106" y="24"/>
                  </a:lnTo>
                  <a:lnTo>
                    <a:pt x="108" y="25"/>
                  </a:lnTo>
                  <a:lnTo>
                    <a:pt x="110" y="26"/>
                  </a:lnTo>
                  <a:lnTo>
                    <a:pt x="112" y="26"/>
                  </a:lnTo>
                  <a:lnTo>
                    <a:pt x="114" y="27"/>
                  </a:lnTo>
                  <a:lnTo>
                    <a:pt x="116" y="27"/>
                  </a:lnTo>
                  <a:lnTo>
                    <a:pt x="118" y="28"/>
                  </a:lnTo>
                  <a:lnTo>
                    <a:pt x="119" y="28"/>
                  </a:lnTo>
                  <a:lnTo>
                    <a:pt x="121" y="28"/>
                  </a:lnTo>
                  <a:lnTo>
                    <a:pt x="121" y="28"/>
                  </a:lnTo>
                  <a:lnTo>
                    <a:pt x="121" y="42"/>
                  </a:lnTo>
                  <a:lnTo>
                    <a:pt x="121" y="42"/>
                  </a:lnTo>
                  <a:lnTo>
                    <a:pt x="119" y="42"/>
                  </a:lnTo>
                  <a:lnTo>
                    <a:pt x="118" y="42"/>
                  </a:lnTo>
                  <a:lnTo>
                    <a:pt x="116" y="42"/>
                  </a:lnTo>
                  <a:lnTo>
                    <a:pt x="114" y="42"/>
                  </a:lnTo>
                  <a:lnTo>
                    <a:pt x="112" y="42"/>
                  </a:lnTo>
                  <a:lnTo>
                    <a:pt x="110" y="42"/>
                  </a:lnTo>
                  <a:lnTo>
                    <a:pt x="108" y="42"/>
                  </a:lnTo>
                  <a:lnTo>
                    <a:pt x="106" y="42"/>
                  </a:lnTo>
                  <a:lnTo>
                    <a:pt x="104" y="42"/>
                  </a:lnTo>
                  <a:lnTo>
                    <a:pt x="103" y="42"/>
                  </a:lnTo>
                  <a:lnTo>
                    <a:pt x="100" y="42"/>
                  </a:lnTo>
                  <a:lnTo>
                    <a:pt x="98" y="42"/>
                  </a:lnTo>
                  <a:lnTo>
                    <a:pt x="96" y="42"/>
                  </a:lnTo>
                  <a:lnTo>
                    <a:pt x="95" y="42"/>
                  </a:lnTo>
                  <a:lnTo>
                    <a:pt x="93" y="42"/>
                  </a:lnTo>
                  <a:lnTo>
                    <a:pt x="91" y="42"/>
                  </a:lnTo>
                  <a:lnTo>
                    <a:pt x="89" y="42"/>
                  </a:lnTo>
                  <a:lnTo>
                    <a:pt x="87" y="42"/>
                  </a:lnTo>
                  <a:lnTo>
                    <a:pt x="85" y="42"/>
                  </a:lnTo>
                  <a:lnTo>
                    <a:pt x="83" y="42"/>
                  </a:lnTo>
                  <a:lnTo>
                    <a:pt x="81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6" y="42"/>
                  </a:lnTo>
                  <a:lnTo>
                    <a:pt x="74" y="42"/>
                  </a:lnTo>
                  <a:lnTo>
                    <a:pt x="72" y="42"/>
                  </a:lnTo>
                  <a:lnTo>
                    <a:pt x="70" y="42"/>
                  </a:lnTo>
                  <a:lnTo>
                    <a:pt x="68" y="42"/>
                  </a:lnTo>
                  <a:lnTo>
                    <a:pt x="66" y="42"/>
                  </a:lnTo>
                  <a:lnTo>
                    <a:pt x="64" y="42"/>
                  </a:lnTo>
                  <a:lnTo>
                    <a:pt x="63" y="42"/>
                  </a:lnTo>
                  <a:lnTo>
                    <a:pt x="61" y="42"/>
                  </a:lnTo>
                  <a:lnTo>
                    <a:pt x="59" y="42"/>
                  </a:lnTo>
                  <a:lnTo>
                    <a:pt x="57" y="42"/>
                  </a:lnTo>
                  <a:lnTo>
                    <a:pt x="55" y="42"/>
                  </a:lnTo>
                  <a:lnTo>
                    <a:pt x="53" y="42"/>
                  </a:lnTo>
                  <a:lnTo>
                    <a:pt x="51" y="42"/>
                  </a:lnTo>
                  <a:lnTo>
                    <a:pt x="49" y="42"/>
                  </a:lnTo>
                  <a:lnTo>
                    <a:pt x="47" y="42"/>
                  </a:lnTo>
                  <a:lnTo>
                    <a:pt x="45" y="42"/>
                  </a:lnTo>
                  <a:lnTo>
                    <a:pt x="43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6" y="41"/>
                  </a:lnTo>
                  <a:lnTo>
                    <a:pt x="34" y="41"/>
                  </a:lnTo>
                  <a:lnTo>
                    <a:pt x="32" y="41"/>
                  </a:lnTo>
                  <a:lnTo>
                    <a:pt x="30" y="41"/>
                  </a:lnTo>
                  <a:lnTo>
                    <a:pt x="28" y="41"/>
                  </a:lnTo>
                  <a:lnTo>
                    <a:pt x="26" y="41"/>
                  </a:lnTo>
                  <a:lnTo>
                    <a:pt x="25" y="41"/>
                  </a:lnTo>
                  <a:lnTo>
                    <a:pt x="23" y="41"/>
                  </a:lnTo>
                  <a:lnTo>
                    <a:pt x="21" y="41"/>
                  </a:lnTo>
                  <a:lnTo>
                    <a:pt x="19" y="41"/>
                  </a:lnTo>
                  <a:lnTo>
                    <a:pt x="17" y="41"/>
                  </a:lnTo>
                  <a:lnTo>
                    <a:pt x="15" y="41"/>
                  </a:lnTo>
                  <a:lnTo>
                    <a:pt x="13" y="41"/>
                  </a:lnTo>
                  <a:lnTo>
                    <a:pt x="11" y="41"/>
                  </a:lnTo>
                  <a:lnTo>
                    <a:pt x="9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3" y="41"/>
                  </a:lnTo>
                  <a:lnTo>
                    <a:pt x="2" y="41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Line 545">
              <a:extLst>
                <a:ext uri="{FF2B5EF4-FFF2-40B4-BE49-F238E27FC236}">
                  <a16:creationId xmlns:a16="http://schemas.microsoft.com/office/drawing/2014/main" id="{083A1FA4-C249-4C84-B26E-EBD326CFF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1893"/>
              <a:ext cx="0" cy="18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Line 546">
              <a:extLst>
                <a:ext uri="{FF2B5EF4-FFF2-40B4-BE49-F238E27FC236}">
                  <a16:creationId xmlns:a16="http://schemas.microsoft.com/office/drawing/2014/main" id="{ADD5E123-78A4-4CAD-B0BA-F60F2BB8C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1" y="1898"/>
              <a:ext cx="0" cy="14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Line 547">
              <a:extLst>
                <a:ext uri="{FF2B5EF4-FFF2-40B4-BE49-F238E27FC236}">
                  <a16:creationId xmlns:a16="http://schemas.microsoft.com/office/drawing/2014/main" id="{EDC6ECA5-F791-4225-8261-56037CDE2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1848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Line 548">
              <a:extLst>
                <a:ext uri="{FF2B5EF4-FFF2-40B4-BE49-F238E27FC236}">
                  <a16:creationId xmlns:a16="http://schemas.microsoft.com/office/drawing/2014/main" id="{7FA9BA95-8F74-4AB1-8F89-6B0AE5A33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1" y="1898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Line 549">
              <a:extLst>
                <a:ext uri="{FF2B5EF4-FFF2-40B4-BE49-F238E27FC236}">
                  <a16:creationId xmlns:a16="http://schemas.microsoft.com/office/drawing/2014/main" id="{A13BCE02-7066-4892-8380-F85629048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7" y="1825"/>
              <a:ext cx="0" cy="33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Line 551">
              <a:extLst>
                <a:ext uri="{FF2B5EF4-FFF2-40B4-BE49-F238E27FC236}">
                  <a16:creationId xmlns:a16="http://schemas.microsoft.com/office/drawing/2014/main" id="{4E7CEE65-35B3-48D8-891B-1913EB3D1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1" y="1716"/>
              <a:ext cx="0" cy="197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Line 552">
              <a:extLst>
                <a:ext uri="{FF2B5EF4-FFF2-40B4-BE49-F238E27FC236}">
                  <a16:creationId xmlns:a16="http://schemas.microsoft.com/office/drawing/2014/main" id="{847686A1-7B03-42F4-8BC9-F63146775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" y="1898"/>
              <a:ext cx="0" cy="17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Line 553">
              <a:extLst>
                <a:ext uri="{FF2B5EF4-FFF2-40B4-BE49-F238E27FC236}">
                  <a16:creationId xmlns:a16="http://schemas.microsoft.com/office/drawing/2014/main" id="{AB1954CB-FA65-409F-9556-941E710B7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1" y="1671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Line 554">
              <a:extLst>
                <a:ext uri="{FF2B5EF4-FFF2-40B4-BE49-F238E27FC236}">
                  <a16:creationId xmlns:a16="http://schemas.microsoft.com/office/drawing/2014/main" id="{3FED7BED-6096-4A56-B823-64F124C59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" y="1898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Line 555">
              <a:extLst>
                <a:ext uri="{FF2B5EF4-FFF2-40B4-BE49-F238E27FC236}">
                  <a16:creationId xmlns:a16="http://schemas.microsoft.com/office/drawing/2014/main" id="{22DBAAD9-29BA-40BA-BC20-EA9B51B7F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5" y="1597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Line 556">
              <a:extLst>
                <a:ext uri="{FF2B5EF4-FFF2-40B4-BE49-F238E27FC236}">
                  <a16:creationId xmlns:a16="http://schemas.microsoft.com/office/drawing/2014/main" id="{F619D52B-6347-4403-B5D4-7388A2D54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" y="1898"/>
              <a:ext cx="0" cy="17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Line 557">
              <a:extLst>
                <a:ext uri="{FF2B5EF4-FFF2-40B4-BE49-F238E27FC236}">
                  <a16:creationId xmlns:a16="http://schemas.microsoft.com/office/drawing/2014/main" id="{D3F9438E-CF9D-4075-818B-52528C3B3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1" y="1880"/>
              <a:ext cx="0" cy="36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Line 558">
              <a:extLst>
                <a:ext uri="{FF2B5EF4-FFF2-40B4-BE49-F238E27FC236}">
                  <a16:creationId xmlns:a16="http://schemas.microsoft.com/office/drawing/2014/main" id="{802C5206-12E5-41D2-8A52-DBD10CE25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" y="1852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Line 559">
              <a:extLst>
                <a:ext uri="{FF2B5EF4-FFF2-40B4-BE49-F238E27FC236}">
                  <a16:creationId xmlns:a16="http://schemas.microsoft.com/office/drawing/2014/main" id="{940F09EF-11FD-4D01-B938-F1EB94AFC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1" y="1880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Line 560">
              <a:extLst>
                <a:ext uri="{FF2B5EF4-FFF2-40B4-BE49-F238E27FC236}">
                  <a16:creationId xmlns:a16="http://schemas.microsoft.com/office/drawing/2014/main" id="{3F91A71A-525C-4B94-AA3F-9677BEB9B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2" y="1696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Line 561">
              <a:extLst>
                <a:ext uri="{FF2B5EF4-FFF2-40B4-BE49-F238E27FC236}">
                  <a16:creationId xmlns:a16="http://schemas.microsoft.com/office/drawing/2014/main" id="{914721E0-8E06-4A4D-BD14-A94D68E7B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1" y="1880"/>
              <a:ext cx="0" cy="36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Line 562">
              <a:extLst>
                <a:ext uri="{FF2B5EF4-FFF2-40B4-BE49-F238E27FC236}">
                  <a16:creationId xmlns:a16="http://schemas.microsoft.com/office/drawing/2014/main" id="{18A0B775-64A4-4E87-86CD-B52997DB6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1" y="1835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Line 563">
              <a:extLst>
                <a:ext uri="{FF2B5EF4-FFF2-40B4-BE49-F238E27FC236}">
                  <a16:creationId xmlns:a16="http://schemas.microsoft.com/office/drawing/2014/main" id="{F2C06BD3-521E-486A-A83C-B36C92D78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2" y="1751"/>
              <a:ext cx="0" cy="3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564">
              <a:extLst>
                <a:ext uri="{FF2B5EF4-FFF2-40B4-BE49-F238E27FC236}">
                  <a16:creationId xmlns:a16="http://schemas.microsoft.com/office/drawing/2014/main" id="{A97AA647-C084-4246-9D14-7C264F5B5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829"/>
              <a:ext cx="1140" cy="111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4" name="Group 626">
            <a:extLst>
              <a:ext uri="{FF2B5EF4-FFF2-40B4-BE49-F238E27FC236}">
                <a16:creationId xmlns:a16="http://schemas.microsoft.com/office/drawing/2014/main" id="{C8388427-C629-4EA5-8A5D-02BD499102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05378" y="1921270"/>
            <a:ext cx="2238375" cy="2028826"/>
            <a:chOff x="3359" y="785"/>
            <a:chExt cx="1410" cy="1278"/>
          </a:xfrm>
        </p:grpSpPr>
        <p:sp>
          <p:nvSpPr>
            <p:cNvPr id="1105" name="AutoShape 625">
              <a:extLst>
                <a:ext uri="{FF2B5EF4-FFF2-40B4-BE49-F238E27FC236}">
                  <a16:creationId xmlns:a16="http://schemas.microsoft.com/office/drawing/2014/main" id="{DF1C5C9D-B650-4EB4-B841-EB9F2AE2D59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59" y="785"/>
              <a:ext cx="1410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Line 627">
              <a:extLst>
                <a:ext uri="{FF2B5EF4-FFF2-40B4-BE49-F238E27FC236}">
                  <a16:creationId xmlns:a16="http://schemas.microsoft.com/office/drawing/2014/main" id="{B0F637FD-890E-40FD-82B8-45D1F95DF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3" y="1962"/>
              <a:ext cx="114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Line 628">
              <a:extLst>
                <a:ext uri="{FF2B5EF4-FFF2-40B4-BE49-F238E27FC236}">
                  <a16:creationId xmlns:a16="http://schemas.microsoft.com/office/drawing/2014/main" id="{2138235E-71D0-4AC2-A855-37561BFC9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3" y="196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Line 630">
              <a:extLst>
                <a:ext uri="{FF2B5EF4-FFF2-40B4-BE49-F238E27FC236}">
                  <a16:creationId xmlns:a16="http://schemas.microsoft.com/office/drawing/2014/main" id="{6331B2DF-0D4E-4051-8DD2-7E8D958E7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Line 631">
              <a:extLst>
                <a:ext uri="{FF2B5EF4-FFF2-40B4-BE49-F238E27FC236}">
                  <a16:creationId xmlns:a16="http://schemas.microsoft.com/office/drawing/2014/main" id="{F035FC5B-0E8D-4C20-9D66-668B26A24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4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Line 632">
              <a:extLst>
                <a:ext uri="{FF2B5EF4-FFF2-40B4-BE49-F238E27FC236}">
                  <a16:creationId xmlns:a16="http://schemas.microsoft.com/office/drawing/2014/main" id="{82CE6991-2EF7-43D4-BE34-5045EF35A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9" y="196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Line 634">
              <a:extLst>
                <a:ext uri="{FF2B5EF4-FFF2-40B4-BE49-F238E27FC236}">
                  <a16:creationId xmlns:a16="http://schemas.microsoft.com/office/drawing/2014/main" id="{BA7620A9-BE35-4F3D-B77A-2D7778EA8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Line 635">
              <a:extLst>
                <a:ext uri="{FF2B5EF4-FFF2-40B4-BE49-F238E27FC236}">
                  <a16:creationId xmlns:a16="http://schemas.microsoft.com/office/drawing/2014/main" id="{D2C53D47-9EFA-4C6B-9103-158BB3DE1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Line 636">
              <a:extLst>
                <a:ext uri="{FF2B5EF4-FFF2-40B4-BE49-F238E27FC236}">
                  <a16:creationId xmlns:a16="http://schemas.microsoft.com/office/drawing/2014/main" id="{E4874855-6BAD-4B18-B930-962388972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Line 637">
              <a:extLst>
                <a:ext uri="{FF2B5EF4-FFF2-40B4-BE49-F238E27FC236}">
                  <a16:creationId xmlns:a16="http://schemas.microsoft.com/office/drawing/2014/main" id="{BD00FAD4-3E80-4D07-89A2-5398C839D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4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Line 638">
              <a:extLst>
                <a:ext uri="{FF2B5EF4-FFF2-40B4-BE49-F238E27FC236}">
                  <a16:creationId xmlns:a16="http://schemas.microsoft.com/office/drawing/2014/main" id="{8B3B2C43-8E5F-4A52-AF23-480ACB7D8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8" y="196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Line 640">
              <a:extLst>
                <a:ext uri="{FF2B5EF4-FFF2-40B4-BE49-F238E27FC236}">
                  <a16:creationId xmlns:a16="http://schemas.microsoft.com/office/drawing/2014/main" id="{F22511E0-1538-4D2C-AA2E-9A5C055B7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Line 641">
              <a:extLst>
                <a:ext uri="{FF2B5EF4-FFF2-40B4-BE49-F238E27FC236}">
                  <a16:creationId xmlns:a16="http://schemas.microsoft.com/office/drawing/2014/main" id="{A4897BD4-8F0A-4237-9E3B-E70EC3F55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196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Line 642">
              <a:extLst>
                <a:ext uri="{FF2B5EF4-FFF2-40B4-BE49-F238E27FC236}">
                  <a16:creationId xmlns:a16="http://schemas.microsoft.com/office/drawing/2014/main" id="{AB824B60-DD4C-41E9-9B6C-687FE974F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96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Line 644">
              <a:extLst>
                <a:ext uri="{FF2B5EF4-FFF2-40B4-BE49-F238E27FC236}">
                  <a16:creationId xmlns:a16="http://schemas.microsoft.com/office/drawing/2014/main" id="{4D729354-C10C-4654-8E90-078266AFD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829"/>
              <a:ext cx="0" cy="111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Line 645">
              <a:extLst>
                <a:ext uri="{FF2B5EF4-FFF2-40B4-BE49-F238E27FC236}">
                  <a16:creationId xmlns:a16="http://schemas.microsoft.com/office/drawing/2014/main" id="{DAE0C907-FDDD-4B9F-804C-72A2264A8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2" y="193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Line 647">
              <a:extLst>
                <a:ext uri="{FF2B5EF4-FFF2-40B4-BE49-F238E27FC236}">
                  <a16:creationId xmlns:a16="http://schemas.microsoft.com/office/drawing/2014/main" id="{E799A909-987C-4991-9C27-AF4839076A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2" y="193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Line 648">
              <a:extLst>
                <a:ext uri="{FF2B5EF4-FFF2-40B4-BE49-F238E27FC236}">
                  <a16:creationId xmlns:a16="http://schemas.microsoft.com/office/drawing/2014/main" id="{005C91F4-C04A-41DF-93D0-45DDEE8A3D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4" y="186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Line 649">
              <a:extLst>
                <a:ext uri="{FF2B5EF4-FFF2-40B4-BE49-F238E27FC236}">
                  <a16:creationId xmlns:a16="http://schemas.microsoft.com/office/drawing/2014/main" id="{D1C42CC9-2B44-4518-BC6B-C19FFC7FD9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4" y="1791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Line 650">
              <a:extLst>
                <a:ext uri="{FF2B5EF4-FFF2-40B4-BE49-F238E27FC236}">
                  <a16:creationId xmlns:a16="http://schemas.microsoft.com/office/drawing/2014/main" id="{1BB54F4B-430D-433D-A1E3-DE1A53651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4" y="1717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Line 651">
              <a:extLst>
                <a:ext uri="{FF2B5EF4-FFF2-40B4-BE49-F238E27FC236}">
                  <a16:creationId xmlns:a16="http://schemas.microsoft.com/office/drawing/2014/main" id="{EDAA1FAC-FCC3-4F25-B659-A274EC43F6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2" y="1643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Line 653">
              <a:extLst>
                <a:ext uri="{FF2B5EF4-FFF2-40B4-BE49-F238E27FC236}">
                  <a16:creationId xmlns:a16="http://schemas.microsoft.com/office/drawing/2014/main" id="{AD6E4304-9914-4338-A5BE-8FEAA6B84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4" y="1569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Line 654">
              <a:extLst>
                <a:ext uri="{FF2B5EF4-FFF2-40B4-BE49-F238E27FC236}">
                  <a16:creationId xmlns:a16="http://schemas.microsoft.com/office/drawing/2014/main" id="{ABDB36AA-1028-4A68-8401-CE4AEE991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4" y="149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Line 655">
              <a:extLst>
                <a:ext uri="{FF2B5EF4-FFF2-40B4-BE49-F238E27FC236}">
                  <a16:creationId xmlns:a16="http://schemas.microsoft.com/office/drawing/2014/main" id="{EED6C4AB-9E48-48EB-A4BF-AAEDB33EE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4" y="1421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Line 656">
              <a:extLst>
                <a:ext uri="{FF2B5EF4-FFF2-40B4-BE49-F238E27FC236}">
                  <a16:creationId xmlns:a16="http://schemas.microsoft.com/office/drawing/2014/main" id="{6611A7F6-1959-4634-AE0C-1275B58FBF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2" y="1347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Line 658">
              <a:extLst>
                <a:ext uri="{FF2B5EF4-FFF2-40B4-BE49-F238E27FC236}">
                  <a16:creationId xmlns:a16="http://schemas.microsoft.com/office/drawing/2014/main" id="{FEA01D06-981C-43CD-B93F-50640220B9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4" y="1273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Line 659">
              <a:extLst>
                <a:ext uri="{FF2B5EF4-FFF2-40B4-BE49-F238E27FC236}">
                  <a16:creationId xmlns:a16="http://schemas.microsoft.com/office/drawing/2014/main" id="{B616611E-46F8-4884-8533-1CDB531B22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4" y="1199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Line 660">
              <a:extLst>
                <a:ext uri="{FF2B5EF4-FFF2-40B4-BE49-F238E27FC236}">
                  <a16:creationId xmlns:a16="http://schemas.microsoft.com/office/drawing/2014/main" id="{6F73F68F-86CA-42E6-84C9-1C177AEF0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4" y="112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Line 661">
              <a:extLst>
                <a:ext uri="{FF2B5EF4-FFF2-40B4-BE49-F238E27FC236}">
                  <a16:creationId xmlns:a16="http://schemas.microsoft.com/office/drawing/2014/main" id="{E44798E3-1298-44C2-9B03-B55D940C23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2" y="1051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Line 663">
              <a:extLst>
                <a:ext uri="{FF2B5EF4-FFF2-40B4-BE49-F238E27FC236}">
                  <a16:creationId xmlns:a16="http://schemas.microsoft.com/office/drawing/2014/main" id="{8176FE1D-500C-47A7-8531-6A13FC631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4" y="977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Line 664">
              <a:extLst>
                <a:ext uri="{FF2B5EF4-FFF2-40B4-BE49-F238E27FC236}">
                  <a16:creationId xmlns:a16="http://schemas.microsoft.com/office/drawing/2014/main" id="{7A785C57-A4B0-43FA-BA61-E4F8EA76D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4" y="903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Line 665">
              <a:extLst>
                <a:ext uri="{FF2B5EF4-FFF2-40B4-BE49-F238E27FC236}">
                  <a16:creationId xmlns:a16="http://schemas.microsoft.com/office/drawing/2014/main" id="{224EBE2A-6B91-4FBD-953E-4B99F430C3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2" y="82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Rectangle 667">
              <a:extLst>
                <a:ext uri="{FF2B5EF4-FFF2-40B4-BE49-F238E27FC236}">
                  <a16:creationId xmlns:a16="http://schemas.microsoft.com/office/drawing/2014/main" id="{4347B2E6-7B7D-4741-BCF3-2B8404FBE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" y="829"/>
              <a:ext cx="1140" cy="1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S. </a:t>
              </a:r>
              <a:r>
                <a:rPr lang="en-US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racemosa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leaves</a:t>
              </a:r>
            </a:p>
          </p:txBody>
        </p:sp>
        <p:sp>
          <p:nvSpPr>
            <p:cNvPr id="1138" name="Freeform 668">
              <a:extLst>
                <a:ext uri="{FF2B5EF4-FFF2-40B4-BE49-F238E27FC236}">
                  <a16:creationId xmlns:a16="http://schemas.microsoft.com/office/drawing/2014/main" id="{6734F48B-2035-4528-B501-7801B5F9C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" y="826"/>
              <a:ext cx="1140" cy="1079"/>
            </a:xfrm>
            <a:custGeom>
              <a:avLst/>
              <a:gdLst>
                <a:gd name="T0" fmla="*/ 16 w 1140"/>
                <a:gd name="T1" fmla="*/ 1090 h 1117"/>
                <a:gd name="T2" fmla="*/ 39 w 1140"/>
                <a:gd name="T3" fmla="*/ 1080 h 1117"/>
                <a:gd name="T4" fmla="*/ 61 w 1140"/>
                <a:gd name="T5" fmla="*/ 1060 h 1117"/>
                <a:gd name="T6" fmla="*/ 84 w 1140"/>
                <a:gd name="T7" fmla="*/ 1040 h 1117"/>
                <a:gd name="T8" fmla="*/ 107 w 1140"/>
                <a:gd name="T9" fmla="*/ 1044 h 1117"/>
                <a:gd name="T10" fmla="*/ 130 w 1140"/>
                <a:gd name="T11" fmla="*/ 1050 h 1117"/>
                <a:gd name="T12" fmla="*/ 147 w 1140"/>
                <a:gd name="T13" fmla="*/ 936 h 1117"/>
                <a:gd name="T14" fmla="*/ 160 w 1140"/>
                <a:gd name="T15" fmla="*/ 612 h 1117"/>
                <a:gd name="T16" fmla="*/ 177 w 1140"/>
                <a:gd name="T17" fmla="*/ 1 h 1117"/>
                <a:gd name="T18" fmla="*/ 213 w 1140"/>
                <a:gd name="T19" fmla="*/ 7 h 1117"/>
                <a:gd name="T20" fmla="*/ 236 w 1140"/>
                <a:gd name="T21" fmla="*/ 541 h 1117"/>
                <a:gd name="T22" fmla="*/ 259 w 1140"/>
                <a:gd name="T23" fmla="*/ 807 h 1117"/>
                <a:gd name="T24" fmla="*/ 282 w 1140"/>
                <a:gd name="T25" fmla="*/ 817 h 1117"/>
                <a:gd name="T26" fmla="*/ 304 w 1140"/>
                <a:gd name="T27" fmla="*/ 806 h 1117"/>
                <a:gd name="T28" fmla="*/ 327 w 1140"/>
                <a:gd name="T29" fmla="*/ 896 h 1117"/>
                <a:gd name="T30" fmla="*/ 350 w 1140"/>
                <a:gd name="T31" fmla="*/ 1007 h 1117"/>
                <a:gd name="T32" fmla="*/ 373 w 1140"/>
                <a:gd name="T33" fmla="*/ 1071 h 1117"/>
                <a:gd name="T34" fmla="*/ 396 w 1140"/>
                <a:gd name="T35" fmla="*/ 1096 h 1117"/>
                <a:gd name="T36" fmla="*/ 419 w 1140"/>
                <a:gd name="T37" fmla="*/ 1106 h 1117"/>
                <a:gd name="T38" fmla="*/ 441 w 1140"/>
                <a:gd name="T39" fmla="*/ 1111 h 1117"/>
                <a:gd name="T40" fmla="*/ 464 w 1140"/>
                <a:gd name="T41" fmla="*/ 1114 h 1117"/>
                <a:gd name="T42" fmla="*/ 487 w 1140"/>
                <a:gd name="T43" fmla="*/ 1115 h 1117"/>
                <a:gd name="T44" fmla="*/ 510 w 1140"/>
                <a:gd name="T45" fmla="*/ 1114 h 1117"/>
                <a:gd name="T46" fmla="*/ 532 w 1140"/>
                <a:gd name="T47" fmla="*/ 1112 h 1117"/>
                <a:gd name="T48" fmla="*/ 555 w 1140"/>
                <a:gd name="T49" fmla="*/ 1111 h 1117"/>
                <a:gd name="T50" fmla="*/ 578 w 1140"/>
                <a:gd name="T51" fmla="*/ 1112 h 1117"/>
                <a:gd name="T52" fmla="*/ 601 w 1140"/>
                <a:gd name="T53" fmla="*/ 1115 h 1117"/>
                <a:gd name="T54" fmla="*/ 623 w 1140"/>
                <a:gd name="T55" fmla="*/ 1117 h 1117"/>
                <a:gd name="T56" fmla="*/ 646 w 1140"/>
                <a:gd name="T57" fmla="*/ 1116 h 1117"/>
                <a:gd name="T58" fmla="*/ 669 w 1140"/>
                <a:gd name="T59" fmla="*/ 1110 h 1117"/>
                <a:gd name="T60" fmla="*/ 692 w 1140"/>
                <a:gd name="T61" fmla="*/ 1101 h 1117"/>
                <a:gd name="T62" fmla="*/ 715 w 1140"/>
                <a:gd name="T63" fmla="*/ 1088 h 1117"/>
                <a:gd name="T64" fmla="*/ 737 w 1140"/>
                <a:gd name="T65" fmla="*/ 1061 h 1117"/>
                <a:gd name="T66" fmla="*/ 760 w 1140"/>
                <a:gd name="T67" fmla="*/ 959 h 1117"/>
                <a:gd name="T68" fmla="*/ 768 w 1140"/>
                <a:gd name="T69" fmla="*/ 822 h 1117"/>
                <a:gd name="T70" fmla="*/ 776 w 1140"/>
                <a:gd name="T71" fmla="*/ 555 h 1117"/>
                <a:gd name="T72" fmla="*/ 783 w 1140"/>
                <a:gd name="T73" fmla="*/ 104 h 1117"/>
                <a:gd name="T74" fmla="*/ 889 w 1140"/>
                <a:gd name="T75" fmla="*/ 42 h 1117"/>
                <a:gd name="T76" fmla="*/ 899 w 1140"/>
                <a:gd name="T77" fmla="*/ 399 h 1117"/>
                <a:gd name="T78" fmla="*/ 912 w 1140"/>
                <a:gd name="T79" fmla="*/ 676 h 1117"/>
                <a:gd name="T80" fmla="*/ 924 w 1140"/>
                <a:gd name="T81" fmla="*/ 740 h 1117"/>
                <a:gd name="T82" fmla="*/ 943 w 1140"/>
                <a:gd name="T83" fmla="*/ 612 h 1117"/>
                <a:gd name="T84" fmla="*/ 965 w 1140"/>
                <a:gd name="T85" fmla="*/ 444 h 1117"/>
                <a:gd name="T86" fmla="*/ 988 w 1140"/>
                <a:gd name="T87" fmla="*/ 566 h 1117"/>
                <a:gd name="T88" fmla="*/ 1011 w 1140"/>
                <a:gd name="T89" fmla="*/ 816 h 1117"/>
                <a:gd name="T90" fmla="*/ 1034 w 1140"/>
                <a:gd name="T91" fmla="*/ 991 h 1117"/>
                <a:gd name="T92" fmla="*/ 1056 w 1140"/>
                <a:gd name="T93" fmla="*/ 1067 h 1117"/>
                <a:gd name="T94" fmla="*/ 1079 w 1140"/>
                <a:gd name="T95" fmla="*/ 1093 h 1117"/>
                <a:gd name="T96" fmla="*/ 1102 w 1140"/>
                <a:gd name="T97" fmla="*/ 1101 h 1117"/>
                <a:gd name="T98" fmla="*/ 1125 w 1140"/>
                <a:gd name="T99" fmla="*/ 1103 h 1117"/>
                <a:gd name="connsiteX0" fmla="*/ 0 w 10000"/>
                <a:gd name="connsiteY0" fmla="*/ 9821 h 10000"/>
                <a:gd name="connsiteX1" fmla="*/ 70 w 10000"/>
                <a:gd name="connsiteY1" fmla="*/ 9794 h 10000"/>
                <a:gd name="connsiteX2" fmla="*/ 140 w 10000"/>
                <a:gd name="connsiteY2" fmla="*/ 9758 h 10000"/>
                <a:gd name="connsiteX3" fmla="*/ 202 w 10000"/>
                <a:gd name="connsiteY3" fmla="*/ 9731 h 10000"/>
                <a:gd name="connsiteX4" fmla="*/ 272 w 10000"/>
                <a:gd name="connsiteY4" fmla="*/ 9705 h 10000"/>
                <a:gd name="connsiteX5" fmla="*/ 342 w 10000"/>
                <a:gd name="connsiteY5" fmla="*/ 9669 h 10000"/>
                <a:gd name="connsiteX6" fmla="*/ 404 w 10000"/>
                <a:gd name="connsiteY6" fmla="*/ 9624 h 10000"/>
                <a:gd name="connsiteX7" fmla="*/ 474 w 10000"/>
                <a:gd name="connsiteY7" fmla="*/ 9561 h 10000"/>
                <a:gd name="connsiteX8" fmla="*/ 535 w 10000"/>
                <a:gd name="connsiteY8" fmla="*/ 9490 h 10000"/>
                <a:gd name="connsiteX9" fmla="*/ 605 w 10000"/>
                <a:gd name="connsiteY9" fmla="*/ 9418 h 10000"/>
                <a:gd name="connsiteX10" fmla="*/ 675 w 10000"/>
                <a:gd name="connsiteY10" fmla="*/ 9355 h 10000"/>
                <a:gd name="connsiteX11" fmla="*/ 737 w 10000"/>
                <a:gd name="connsiteY11" fmla="*/ 9311 h 10000"/>
                <a:gd name="connsiteX12" fmla="*/ 807 w 10000"/>
                <a:gd name="connsiteY12" fmla="*/ 9293 h 10000"/>
                <a:gd name="connsiteX13" fmla="*/ 877 w 10000"/>
                <a:gd name="connsiteY13" fmla="*/ 9311 h 10000"/>
                <a:gd name="connsiteX14" fmla="*/ 939 w 10000"/>
                <a:gd name="connsiteY14" fmla="*/ 9346 h 10000"/>
                <a:gd name="connsiteX15" fmla="*/ 1009 w 10000"/>
                <a:gd name="connsiteY15" fmla="*/ 9391 h 10000"/>
                <a:gd name="connsiteX16" fmla="*/ 1070 w 10000"/>
                <a:gd name="connsiteY16" fmla="*/ 9427 h 10000"/>
                <a:gd name="connsiteX17" fmla="*/ 1140 w 10000"/>
                <a:gd name="connsiteY17" fmla="*/ 9400 h 10000"/>
                <a:gd name="connsiteX18" fmla="*/ 1211 w 10000"/>
                <a:gd name="connsiteY18" fmla="*/ 9203 h 10000"/>
                <a:gd name="connsiteX19" fmla="*/ 1272 w 10000"/>
                <a:gd name="connsiteY19" fmla="*/ 8612 h 10000"/>
                <a:gd name="connsiteX20" fmla="*/ 1289 w 10000"/>
                <a:gd name="connsiteY20" fmla="*/ 8380 h 10000"/>
                <a:gd name="connsiteX21" fmla="*/ 1342 w 10000"/>
                <a:gd name="connsiteY21" fmla="*/ 7404 h 10000"/>
                <a:gd name="connsiteX22" fmla="*/ 1360 w 10000"/>
                <a:gd name="connsiteY22" fmla="*/ 6992 h 10000"/>
                <a:gd name="connsiteX23" fmla="*/ 1404 w 10000"/>
                <a:gd name="connsiteY23" fmla="*/ 5479 h 10000"/>
                <a:gd name="connsiteX24" fmla="*/ 1474 w 10000"/>
                <a:gd name="connsiteY24" fmla="*/ 3026 h 10000"/>
                <a:gd name="connsiteX25" fmla="*/ 1535 w 10000"/>
                <a:gd name="connsiteY25" fmla="*/ 564 h 10000"/>
                <a:gd name="connsiteX26" fmla="*/ 1553 w 10000"/>
                <a:gd name="connsiteY26" fmla="*/ 9 h 10000"/>
                <a:gd name="connsiteX27" fmla="*/ 1527 w 10000"/>
                <a:gd name="connsiteY27" fmla="*/ 416 h 10000"/>
                <a:gd name="connsiteX28" fmla="*/ 1868 w 10000"/>
                <a:gd name="connsiteY28" fmla="*/ 0 h 10000"/>
                <a:gd name="connsiteX29" fmla="*/ 1868 w 10000"/>
                <a:gd name="connsiteY29" fmla="*/ 63 h 10000"/>
                <a:gd name="connsiteX30" fmla="*/ 1939 w 10000"/>
                <a:gd name="connsiteY30" fmla="*/ 1737 h 10000"/>
                <a:gd name="connsiteX31" fmla="*/ 2009 w 10000"/>
                <a:gd name="connsiteY31" fmla="*/ 3393 h 10000"/>
                <a:gd name="connsiteX32" fmla="*/ 2070 w 10000"/>
                <a:gd name="connsiteY32" fmla="*/ 4843 h 10000"/>
                <a:gd name="connsiteX33" fmla="*/ 2140 w 10000"/>
                <a:gd name="connsiteY33" fmla="*/ 5980 h 10000"/>
                <a:gd name="connsiteX34" fmla="*/ 2202 w 10000"/>
                <a:gd name="connsiteY34" fmla="*/ 6768 h 10000"/>
                <a:gd name="connsiteX35" fmla="*/ 2272 w 10000"/>
                <a:gd name="connsiteY35" fmla="*/ 7225 h 10000"/>
                <a:gd name="connsiteX36" fmla="*/ 2333 w 10000"/>
                <a:gd name="connsiteY36" fmla="*/ 7413 h 10000"/>
                <a:gd name="connsiteX37" fmla="*/ 2404 w 10000"/>
                <a:gd name="connsiteY37" fmla="*/ 7413 h 10000"/>
                <a:gd name="connsiteX38" fmla="*/ 2474 w 10000"/>
                <a:gd name="connsiteY38" fmla="*/ 7314 h 10000"/>
                <a:gd name="connsiteX39" fmla="*/ 2535 w 10000"/>
                <a:gd name="connsiteY39" fmla="*/ 7198 h 10000"/>
                <a:gd name="connsiteX40" fmla="*/ 2605 w 10000"/>
                <a:gd name="connsiteY40" fmla="*/ 7153 h 10000"/>
                <a:gd name="connsiteX41" fmla="*/ 2667 w 10000"/>
                <a:gd name="connsiteY41" fmla="*/ 7216 h 10000"/>
                <a:gd name="connsiteX42" fmla="*/ 2737 w 10000"/>
                <a:gd name="connsiteY42" fmla="*/ 7395 h 10000"/>
                <a:gd name="connsiteX43" fmla="*/ 2807 w 10000"/>
                <a:gd name="connsiteY43" fmla="*/ 7681 h 10000"/>
                <a:gd name="connsiteX44" fmla="*/ 2868 w 10000"/>
                <a:gd name="connsiteY44" fmla="*/ 8021 h 10000"/>
                <a:gd name="connsiteX45" fmla="*/ 2939 w 10000"/>
                <a:gd name="connsiteY45" fmla="*/ 8389 h 10000"/>
                <a:gd name="connsiteX46" fmla="*/ 3000 w 10000"/>
                <a:gd name="connsiteY46" fmla="*/ 8720 h 10000"/>
                <a:gd name="connsiteX47" fmla="*/ 3070 w 10000"/>
                <a:gd name="connsiteY47" fmla="*/ 9015 h 10000"/>
                <a:gd name="connsiteX48" fmla="*/ 3132 w 10000"/>
                <a:gd name="connsiteY48" fmla="*/ 9257 h 10000"/>
                <a:gd name="connsiteX49" fmla="*/ 3202 w 10000"/>
                <a:gd name="connsiteY49" fmla="*/ 9445 h 10000"/>
                <a:gd name="connsiteX50" fmla="*/ 3272 w 10000"/>
                <a:gd name="connsiteY50" fmla="*/ 9588 h 10000"/>
                <a:gd name="connsiteX51" fmla="*/ 3333 w 10000"/>
                <a:gd name="connsiteY51" fmla="*/ 9696 h 10000"/>
                <a:gd name="connsiteX52" fmla="*/ 3404 w 10000"/>
                <a:gd name="connsiteY52" fmla="*/ 9758 h 10000"/>
                <a:gd name="connsiteX53" fmla="*/ 3474 w 10000"/>
                <a:gd name="connsiteY53" fmla="*/ 9812 h 10000"/>
                <a:gd name="connsiteX54" fmla="*/ 3535 w 10000"/>
                <a:gd name="connsiteY54" fmla="*/ 9857 h 10000"/>
                <a:gd name="connsiteX55" fmla="*/ 3605 w 10000"/>
                <a:gd name="connsiteY55" fmla="*/ 9884 h 10000"/>
                <a:gd name="connsiteX56" fmla="*/ 3675 w 10000"/>
                <a:gd name="connsiteY56" fmla="*/ 9902 h 10000"/>
                <a:gd name="connsiteX57" fmla="*/ 3737 w 10000"/>
                <a:gd name="connsiteY57" fmla="*/ 9919 h 10000"/>
                <a:gd name="connsiteX58" fmla="*/ 3807 w 10000"/>
                <a:gd name="connsiteY58" fmla="*/ 9937 h 10000"/>
                <a:gd name="connsiteX59" fmla="*/ 3868 w 10000"/>
                <a:gd name="connsiteY59" fmla="*/ 9946 h 10000"/>
                <a:gd name="connsiteX60" fmla="*/ 3939 w 10000"/>
                <a:gd name="connsiteY60" fmla="*/ 9955 h 10000"/>
                <a:gd name="connsiteX61" fmla="*/ 4009 w 10000"/>
                <a:gd name="connsiteY61" fmla="*/ 9964 h 10000"/>
                <a:gd name="connsiteX62" fmla="*/ 4070 w 10000"/>
                <a:gd name="connsiteY62" fmla="*/ 9973 h 10000"/>
                <a:gd name="connsiteX63" fmla="*/ 4140 w 10000"/>
                <a:gd name="connsiteY63" fmla="*/ 9973 h 10000"/>
                <a:gd name="connsiteX64" fmla="*/ 4202 w 10000"/>
                <a:gd name="connsiteY64" fmla="*/ 9973 h 10000"/>
                <a:gd name="connsiteX65" fmla="*/ 4272 w 10000"/>
                <a:gd name="connsiteY65" fmla="*/ 9982 h 10000"/>
                <a:gd name="connsiteX66" fmla="*/ 4342 w 10000"/>
                <a:gd name="connsiteY66" fmla="*/ 9982 h 10000"/>
                <a:gd name="connsiteX67" fmla="*/ 4404 w 10000"/>
                <a:gd name="connsiteY67" fmla="*/ 9982 h 10000"/>
                <a:gd name="connsiteX68" fmla="*/ 4474 w 10000"/>
                <a:gd name="connsiteY68" fmla="*/ 9973 h 10000"/>
                <a:gd name="connsiteX69" fmla="*/ 4535 w 10000"/>
                <a:gd name="connsiteY69" fmla="*/ 9964 h 10000"/>
                <a:gd name="connsiteX70" fmla="*/ 4605 w 10000"/>
                <a:gd name="connsiteY70" fmla="*/ 9964 h 10000"/>
                <a:gd name="connsiteX71" fmla="*/ 4667 w 10000"/>
                <a:gd name="connsiteY71" fmla="*/ 9955 h 10000"/>
                <a:gd name="connsiteX72" fmla="*/ 4737 w 10000"/>
                <a:gd name="connsiteY72" fmla="*/ 9946 h 10000"/>
                <a:gd name="connsiteX73" fmla="*/ 4807 w 10000"/>
                <a:gd name="connsiteY73" fmla="*/ 9946 h 10000"/>
                <a:gd name="connsiteX74" fmla="*/ 4868 w 10000"/>
                <a:gd name="connsiteY74" fmla="*/ 9946 h 10000"/>
                <a:gd name="connsiteX75" fmla="*/ 4939 w 10000"/>
                <a:gd name="connsiteY75" fmla="*/ 9946 h 10000"/>
                <a:gd name="connsiteX76" fmla="*/ 5000 w 10000"/>
                <a:gd name="connsiteY76" fmla="*/ 9955 h 10000"/>
                <a:gd name="connsiteX77" fmla="*/ 5070 w 10000"/>
                <a:gd name="connsiteY77" fmla="*/ 9955 h 10000"/>
                <a:gd name="connsiteX78" fmla="*/ 5140 w 10000"/>
                <a:gd name="connsiteY78" fmla="*/ 9964 h 10000"/>
                <a:gd name="connsiteX79" fmla="*/ 5202 w 10000"/>
                <a:gd name="connsiteY79" fmla="*/ 9973 h 10000"/>
                <a:gd name="connsiteX80" fmla="*/ 5272 w 10000"/>
                <a:gd name="connsiteY80" fmla="*/ 9982 h 10000"/>
                <a:gd name="connsiteX81" fmla="*/ 5333 w 10000"/>
                <a:gd name="connsiteY81" fmla="*/ 9982 h 10000"/>
                <a:gd name="connsiteX82" fmla="*/ 5404 w 10000"/>
                <a:gd name="connsiteY82" fmla="*/ 9991 h 10000"/>
                <a:gd name="connsiteX83" fmla="*/ 5465 w 10000"/>
                <a:gd name="connsiteY83" fmla="*/ 10000 h 10000"/>
                <a:gd name="connsiteX84" fmla="*/ 5535 w 10000"/>
                <a:gd name="connsiteY84" fmla="*/ 10000 h 10000"/>
                <a:gd name="connsiteX85" fmla="*/ 5605 w 10000"/>
                <a:gd name="connsiteY85" fmla="*/ 10000 h 10000"/>
                <a:gd name="connsiteX86" fmla="*/ 5667 w 10000"/>
                <a:gd name="connsiteY86" fmla="*/ 9991 h 10000"/>
                <a:gd name="connsiteX87" fmla="*/ 5737 w 10000"/>
                <a:gd name="connsiteY87" fmla="*/ 9982 h 10000"/>
                <a:gd name="connsiteX88" fmla="*/ 5798 w 10000"/>
                <a:gd name="connsiteY88" fmla="*/ 9964 h 10000"/>
                <a:gd name="connsiteX89" fmla="*/ 5868 w 10000"/>
                <a:gd name="connsiteY89" fmla="*/ 9937 h 10000"/>
                <a:gd name="connsiteX90" fmla="*/ 5939 w 10000"/>
                <a:gd name="connsiteY90" fmla="*/ 9910 h 10000"/>
                <a:gd name="connsiteX91" fmla="*/ 6000 w 10000"/>
                <a:gd name="connsiteY91" fmla="*/ 9884 h 10000"/>
                <a:gd name="connsiteX92" fmla="*/ 6070 w 10000"/>
                <a:gd name="connsiteY92" fmla="*/ 9857 h 10000"/>
                <a:gd name="connsiteX93" fmla="*/ 6132 w 10000"/>
                <a:gd name="connsiteY93" fmla="*/ 9830 h 10000"/>
                <a:gd name="connsiteX94" fmla="*/ 6202 w 10000"/>
                <a:gd name="connsiteY94" fmla="*/ 9794 h 10000"/>
                <a:gd name="connsiteX95" fmla="*/ 6272 w 10000"/>
                <a:gd name="connsiteY95" fmla="*/ 9740 h 10000"/>
                <a:gd name="connsiteX96" fmla="*/ 6333 w 10000"/>
                <a:gd name="connsiteY96" fmla="*/ 9669 h 10000"/>
                <a:gd name="connsiteX97" fmla="*/ 6404 w 10000"/>
                <a:gd name="connsiteY97" fmla="*/ 9588 h 10000"/>
                <a:gd name="connsiteX98" fmla="*/ 6465 w 10000"/>
                <a:gd name="connsiteY98" fmla="*/ 9499 h 10000"/>
                <a:gd name="connsiteX99" fmla="*/ 6535 w 10000"/>
                <a:gd name="connsiteY99" fmla="*/ 9373 h 10000"/>
                <a:gd name="connsiteX100" fmla="*/ 6605 w 10000"/>
                <a:gd name="connsiteY100" fmla="*/ 9132 h 10000"/>
                <a:gd name="connsiteX101" fmla="*/ 6667 w 10000"/>
                <a:gd name="connsiteY101" fmla="*/ 8585 h 10000"/>
                <a:gd name="connsiteX102" fmla="*/ 6684 w 10000"/>
                <a:gd name="connsiteY102" fmla="*/ 8362 h 10000"/>
                <a:gd name="connsiteX103" fmla="*/ 6719 w 10000"/>
                <a:gd name="connsiteY103" fmla="*/ 7753 h 10000"/>
                <a:gd name="connsiteX104" fmla="*/ 6737 w 10000"/>
                <a:gd name="connsiteY104" fmla="*/ 7359 h 10000"/>
                <a:gd name="connsiteX105" fmla="*/ 6754 w 10000"/>
                <a:gd name="connsiteY105" fmla="*/ 6893 h 10000"/>
                <a:gd name="connsiteX106" fmla="*/ 6789 w 10000"/>
                <a:gd name="connsiteY106" fmla="*/ 5703 h 10000"/>
                <a:gd name="connsiteX107" fmla="*/ 6807 w 10000"/>
                <a:gd name="connsiteY107" fmla="*/ 4969 h 10000"/>
                <a:gd name="connsiteX108" fmla="*/ 6816 w 10000"/>
                <a:gd name="connsiteY108" fmla="*/ 4127 h 10000"/>
                <a:gd name="connsiteX109" fmla="*/ 6851 w 10000"/>
                <a:gd name="connsiteY109" fmla="*/ 2113 h 10000"/>
                <a:gd name="connsiteX110" fmla="*/ 6868 w 10000"/>
                <a:gd name="connsiteY110" fmla="*/ 931 h 10000"/>
                <a:gd name="connsiteX111" fmla="*/ 6886 w 10000"/>
                <a:gd name="connsiteY111" fmla="*/ 0 h 10000"/>
                <a:gd name="connsiteX112" fmla="*/ 7789 w 10000"/>
                <a:gd name="connsiteY112" fmla="*/ 0 h 10000"/>
                <a:gd name="connsiteX113" fmla="*/ 7798 w 10000"/>
                <a:gd name="connsiteY113" fmla="*/ 376 h 10000"/>
                <a:gd name="connsiteX114" fmla="*/ 7816 w 10000"/>
                <a:gd name="connsiteY114" fmla="*/ 1119 h 10000"/>
                <a:gd name="connsiteX115" fmla="*/ 7868 w 10000"/>
                <a:gd name="connsiteY115" fmla="*/ 3035 h 10000"/>
                <a:gd name="connsiteX116" fmla="*/ 7886 w 10000"/>
                <a:gd name="connsiteY116" fmla="*/ 3572 h 10000"/>
                <a:gd name="connsiteX117" fmla="*/ 7939 w 10000"/>
                <a:gd name="connsiteY117" fmla="*/ 4897 h 10000"/>
                <a:gd name="connsiteX118" fmla="*/ 7956 w 10000"/>
                <a:gd name="connsiteY118" fmla="*/ 5255 h 10000"/>
                <a:gd name="connsiteX119" fmla="*/ 8000 w 10000"/>
                <a:gd name="connsiteY119" fmla="*/ 6052 h 10000"/>
                <a:gd name="connsiteX120" fmla="*/ 8018 w 10000"/>
                <a:gd name="connsiteY120" fmla="*/ 6240 h 10000"/>
                <a:gd name="connsiteX121" fmla="*/ 8070 w 10000"/>
                <a:gd name="connsiteY121" fmla="*/ 6571 h 10000"/>
                <a:gd name="connsiteX122" fmla="*/ 8105 w 10000"/>
                <a:gd name="connsiteY122" fmla="*/ 6625 h 10000"/>
                <a:gd name="connsiteX123" fmla="*/ 8132 w 10000"/>
                <a:gd name="connsiteY123" fmla="*/ 6562 h 10000"/>
                <a:gd name="connsiteX124" fmla="*/ 8202 w 10000"/>
                <a:gd name="connsiteY124" fmla="*/ 6141 h 10000"/>
                <a:gd name="connsiteX125" fmla="*/ 8272 w 10000"/>
                <a:gd name="connsiteY125" fmla="*/ 5479 h 10000"/>
                <a:gd name="connsiteX126" fmla="*/ 8333 w 10000"/>
                <a:gd name="connsiteY126" fmla="*/ 4781 h 10000"/>
                <a:gd name="connsiteX127" fmla="*/ 8404 w 10000"/>
                <a:gd name="connsiteY127" fmla="*/ 4235 h 10000"/>
                <a:gd name="connsiteX128" fmla="*/ 8465 w 10000"/>
                <a:gd name="connsiteY128" fmla="*/ 3975 h 10000"/>
                <a:gd name="connsiteX129" fmla="*/ 8535 w 10000"/>
                <a:gd name="connsiteY129" fmla="*/ 4056 h 10000"/>
                <a:gd name="connsiteX130" fmla="*/ 8596 w 10000"/>
                <a:gd name="connsiteY130" fmla="*/ 4449 h 10000"/>
                <a:gd name="connsiteX131" fmla="*/ 8667 w 10000"/>
                <a:gd name="connsiteY131" fmla="*/ 5067 h 10000"/>
                <a:gd name="connsiteX132" fmla="*/ 8737 w 10000"/>
                <a:gd name="connsiteY132" fmla="*/ 5801 h 10000"/>
                <a:gd name="connsiteX133" fmla="*/ 8798 w 10000"/>
                <a:gd name="connsiteY133" fmla="*/ 6580 h 10000"/>
                <a:gd name="connsiteX134" fmla="*/ 8868 w 10000"/>
                <a:gd name="connsiteY134" fmla="*/ 7305 h 10000"/>
                <a:gd name="connsiteX135" fmla="*/ 8930 w 10000"/>
                <a:gd name="connsiteY135" fmla="*/ 7941 h 10000"/>
                <a:gd name="connsiteX136" fmla="*/ 9000 w 10000"/>
                <a:gd name="connsiteY136" fmla="*/ 8460 h 10000"/>
                <a:gd name="connsiteX137" fmla="*/ 9070 w 10000"/>
                <a:gd name="connsiteY137" fmla="*/ 8872 h 10000"/>
                <a:gd name="connsiteX138" fmla="*/ 9132 w 10000"/>
                <a:gd name="connsiteY138" fmla="*/ 9176 h 10000"/>
                <a:gd name="connsiteX139" fmla="*/ 9202 w 10000"/>
                <a:gd name="connsiteY139" fmla="*/ 9400 h 10000"/>
                <a:gd name="connsiteX140" fmla="*/ 9263 w 10000"/>
                <a:gd name="connsiteY140" fmla="*/ 9552 h 10000"/>
                <a:gd name="connsiteX141" fmla="*/ 9333 w 10000"/>
                <a:gd name="connsiteY141" fmla="*/ 9669 h 10000"/>
                <a:gd name="connsiteX142" fmla="*/ 9404 w 10000"/>
                <a:gd name="connsiteY142" fmla="*/ 9740 h 10000"/>
                <a:gd name="connsiteX143" fmla="*/ 9465 w 10000"/>
                <a:gd name="connsiteY143" fmla="*/ 9785 h 10000"/>
                <a:gd name="connsiteX144" fmla="*/ 9535 w 10000"/>
                <a:gd name="connsiteY144" fmla="*/ 9821 h 10000"/>
                <a:gd name="connsiteX145" fmla="*/ 9596 w 10000"/>
                <a:gd name="connsiteY145" fmla="*/ 9839 h 10000"/>
                <a:gd name="connsiteX146" fmla="*/ 9667 w 10000"/>
                <a:gd name="connsiteY146" fmla="*/ 9857 h 10000"/>
                <a:gd name="connsiteX147" fmla="*/ 9737 w 10000"/>
                <a:gd name="connsiteY147" fmla="*/ 9866 h 10000"/>
                <a:gd name="connsiteX148" fmla="*/ 9798 w 10000"/>
                <a:gd name="connsiteY148" fmla="*/ 9875 h 10000"/>
                <a:gd name="connsiteX149" fmla="*/ 9868 w 10000"/>
                <a:gd name="connsiteY149" fmla="*/ 9875 h 10000"/>
                <a:gd name="connsiteX150" fmla="*/ 9939 w 10000"/>
                <a:gd name="connsiteY150" fmla="*/ 9884 h 10000"/>
                <a:gd name="connsiteX151" fmla="*/ 10000 w 10000"/>
                <a:gd name="connsiteY151" fmla="*/ 9893 h 10000"/>
                <a:gd name="connsiteX0" fmla="*/ 0 w 10000"/>
                <a:gd name="connsiteY0" fmla="*/ 9821 h 10000"/>
                <a:gd name="connsiteX1" fmla="*/ 70 w 10000"/>
                <a:gd name="connsiteY1" fmla="*/ 9794 h 10000"/>
                <a:gd name="connsiteX2" fmla="*/ 140 w 10000"/>
                <a:gd name="connsiteY2" fmla="*/ 9758 h 10000"/>
                <a:gd name="connsiteX3" fmla="*/ 202 w 10000"/>
                <a:gd name="connsiteY3" fmla="*/ 9731 h 10000"/>
                <a:gd name="connsiteX4" fmla="*/ 272 w 10000"/>
                <a:gd name="connsiteY4" fmla="*/ 9705 h 10000"/>
                <a:gd name="connsiteX5" fmla="*/ 342 w 10000"/>
                <a:gd name="connsiteY5" fmla="*/ 9669 h 10000"/>
                <a:gd name="connsiteX6" fmla="*/ 404 w 10000"/>
                <a:gd name="connsiteY6" fmla="*/ 9624 h 10000"/>
                <a:gd name="connsiteX7" fmla="*/ 474 w 10000"/>
                <a:gd name="connsiteY7" fmla="*/ 9561 h 10000"/>
                <a:gd name="connsiteX8" fmla="*/ 535 w 10000"/>
                <a:gd name="connsiteY8" fmla="*/ 9490 h 10000"/>
                <a:gd name="connsiteX9" fmla="*/ 605 w 10000"/>
                <a:gd name="connsiteY9" fmla="*/ 9418 h 10000"/>
                <a:gd name="connsiteX10" fmla="*/ 675 w 10000"/>
                <a:gd name="connsiteY10" fmla="*/ 9355 h 10000"/>
                <a:gd name="connsiteX11" fmla="*/ 737 w 10000"/>
                <a:gd name="connsiteY11" fmla="*/ 9311 h 10000"/>
                <a:gd name="connsiteX12" fmla="*/ 807 w 10000"/>
                <a:gd name="connsiteY12" fmla="*/ 9293 h 10000"/>
                <a:gd name="connsiteX13" fmla="*/ 877 w 10000"/>
                <a:gd name="connsiteY13" fmla="*/ 9311 h 10000"/>
                <a:gd name="connsiteX14" fmla="*/ 939 w 10000"/>
                <a:gd name="connsiteY14" fmla="*/ 9346 h 10000"/>
                <a:gd name="connsiteX15" fmla="*/ 1009 w 10000"/>
                <a:gd name="connsiteY15" fmla="*/ 9391 h 10000"/>
                <a:gd name="connsiteX16" fmla="*/ 1070 w 10000"/>
                <a:gd name="connsiteY16" fmla="*/ 9427 h 10000"/>
                <a:gd name="connsiteX17" fmla="*/ 1140 w 10000"/>
                <a:gd name="connsiteY17" fmla="*/ 9400 h 10000"/>
                <a:gd name="connsiteX18" fmla="*/ 1211 w 10000"/>
                <a:gd name="connsiteY18" fmla="*/ 9203 h 10000"/>
                <a:gd name="connsiteX19" fmla="*/ 1272 w 10000"/>
                <a:gd name="connsiteY19" fmla="*/ 8612 h 10000"/>
                <a:gd name="connsiteX20" fmla="*/ 1289 w 10000"/>
                <a:gd name="connsiteY20" fmla="*/ 8380 h 10000"/>
                <a:gd name="connsiteX21" fmla="*/ 1342 w 10000"/>
                <a:gd name="connsiteY21" fmla="*/ 7404 h 10000"/>
                <a:gd name="connsiteX22" fmla="*/ 1360 w 10000"/>
                <a:gd name="connsiteY22" fmla="*/ 6992 h 10000"/>
                <a:gd name="connsiteX23" fmla="*/ 1404 w 10000"/>
                <a:gd name="connsiteY23" fmla="*/ 5479 h 10000"/>
                <a:gd name="connsiteX24" fmla="*/ 1474 w 10000"/>
                <a:gd name="connsiteY24" fmla="*/ 3026 h 10000"/>
                <a:gd name="connsiteX25" fmla="*/ 1535 w 10000"/>
                <a:gd name="connsiteY25" fmla="*/ 564 h 10000"/>
                <a:gd name="connsiteX26" fmla="*/ 1553 w 10000"/>
                <a:gd name="connsiteY26" fmla="*/ 9 h 10000"/>
                <a:gd name="connsiteX27" fmla="*/ 1527 w 10000"/>
                <a:gd name="connsiteY27" fmla="*/ 416 h 10000"/>
                <a:gd name="connsiteX28" fmla="*/ 1868 w 10000"/>
                <a:gd name="connsiteY28" fmla="*/ 0 h 10000"/>
                <a:gd name="connsiteX29" fmla="*/ 1868 w 10000"/>
                <a:gd name="connsiteY29" fmla="*/ 332 h 10000"/>
                <a:gd name="connsiteX30" fmla="*/ 1939 w 10000"/>
                <a:gd name="connsiteY30" fmla="*/ 1737 h 10000"/>
                <a:gd name="connsiteX31" fmla="*/ 2009 w 10000"/>
                <a:gd name="connsiteY31" fmla="*/ 3393 h 10000"/>
                <a:gd name="connsiteX32" fmla="*/ 2070 w 10000"/>
                <a:gd name="connsiteY32" fmla="*/ 4843 h 10000"/>
                <a:gd name="connsiteX33" fmla="*/ 2140 w 10000"/>
                <a:gd name="connsiteY33" fmla="*/ 5980 h 10000"/>
                <a:gd name="connsiteX34" fmla="*/ 2202 w 10000"/>
                <a:gd name="connsiteY34" fmla="*/ 6768 h 10000"/>
                <a:gd name="connsiteX35" fmla="*/ 2272 w 10000"/>
                <a:gd name="connsiteY35" fmla="*/ 7225 h 10000"/>
                <a:gd name="connsiteX36" fmla="*/ 2333 w 10000"/>
                <a:gd name="connsiteY36" fmla="*/ 7413 h 10000"/>
                <a:gd name="connsiteX37" fmla="*/ 2404 w 10000"/>
                <a:gd name="connsiteY37" fmla="*/ 7413 h 10000"/>
                <a:gd name="connsiteX38" fmla="*/ 2474 w 10000"/>
                <a:gd name="connsiteY38" fmla="*/ 7314 h 10000"/>
                <a:gd name="connsiteX39" fmla="*/ 2535 w 10000"/>
                <a:gd name="connsiteY39" fmla="*/ 7198 h 10000"/>
                <a:gd name="connsiteX40" fmla="*/ 2605 w 10000"/>
                <a:gd name="connsiteY40" fmla="*/ 7153 h 10000"/>
                <a:gd name="connsiteX41" fmla="*/ 2667 w 10000"/>
                <a:gd name="connsiteY41" fmla="*/ 7216 h 10000"/>
                <a:gd name="connsiteX42" fmla="*/ 2737 w 10000"/>
                <a:gd name="connsiteY42" fmla="*/ 7395 h 10000"/>
                <a:gd name="connsiteX43" fmla="*/ 2807 w 10000"/>
                <a:gd name="connsiteY43" fmla="*/ 7681 h 10000"/>
                <a:gd name="connsiteX44" fmla="*/ 2868 w 10000"/>
                <a:gd name="connsiteY44" fmla="*/ 8021 h 10000"/>
                <a:gd name="connsiteX45" fmla="*/ 2939 w 10000"/>
                <a:gd name="connsiteY45" fmla="*/ 8389 h 10000"/>
                <a:gd name="connsiteX46" fmla="*/ 3000 w 10000"/>
                <a:gd name="connsiteY46" fmla="*/ 8720 h 10000"/>
                <a:gd name="connsiteX47" fmla="*/ 3070 w 10000"/>
                <a:gd name="connsiteY47" fmla="*/ 9015 h 10000"/>
                <a:gd name="connsiteX48" fmla="*/ 3132 w 10000"/>
                <a:gd name="connsiteY48" fmla="*/ 9257 h 10000"/>
                <a:gd name="connsiteX49" fmla="*/ 3202 w 10000"/>
                <a:gd name="connsiteY49" fmla="*/ 9445 h 10000"/>
                <a:gd name="connsiteX50" fmla="*/ 3272 w 10000"/>
                <a:gd name="connsiteY50" fmla="*/ 9588 h 10000"/>
                <a:gd name="connsiteX51" fmla="*/ 3333 w 10000"/>
                <a:gd name="connsiteY51" fmla="*/ 9696 h 10000"/>
                <a:gd name="connsiteX52" fmla="*/ 3404 w 10000"/>
                <a:gd name="connsiteY52" fmla="*/ 9758 h 10000"/>
                <a:gd name="connsiteX53" fmla="*/ 3474 w 10000"/>
                <a:gd name="connsiteY53" fmla="*/ 9812 h 10000"/>
                <a:gd name="connsiteX54" fmla="*/ 3535 w 10000"/>
                <a:gd name="connsiteY54" fmla="*/ 9857 h 10000"/>
                <a:gd name="connsiteX55" fmla="*/ 3605 w 10000"/>
                <a:gd name="connsiteY55" fmla="*/ 9884 h 10000"/>
                <a:gd name="connsiteX56" fmla="*/ 3675 w 10000"/>
                <a:gd name="connsiteY56" fmla="*/ 9902 h 10000"/>
                <a:gd name="connsiteX57" fmla="*/ 3737 w 10000"/>
                <a:gd name="connsiteY57" fmla="*/ 9919 h 10000"/>
                <a:gd name="connsiteX58" fmla="*/ 3807 w 10000"/>
                <a:gd name="connsiteY58" fmla="*/ 9937 h 10000"/>
                <a:gd name="connsiteX59" fmla="*/ 3868 w 10000"/>
                <a:gd name="connsiteY59" fmla="*/ 9946 h 10000"/>
                <a:gd name="connsiteX60" fmla="*/ 3939 w 10000"/>
                <a:gd name="connsiteY60" fmla="*/ 9955 h 10000"/>
                <a:gd name="connsiteX61" fmla="*/ 4009 w 10000"/>
                <a:gd name="connsiteY61" fmla="*/ 9964 h 10000"/>
                <a:gd name="connsiteX62" fmla="*/ 4070 w 10000"/>
                <a:gd name="connsiteY62" fmla="*/ 9973 h 10000"/>
                <a:gd name="connsiteX63" fmla="*/ 4140 w 10000"/>
                <a:gd name="connsiteY63" fmla="*/ 9973 h 10000"/>
                <a:gd name="connsiteX64" fmla="*/ 4202 w 10000"/>
                <a:gd name="connsiteY64" fmla="*/ 9973 h 10000"/>
                <a:gd name="connsiteX65" fmla="*/ 4272 w 10000"/>
                <a:gd name="connsiteY65" fmla="*/ 9982 h 10000"/>
                <a:gd name="connsiteX66" fmla="*/ 4342 w 10000"/>
                <a:gd name="connsiteY66" fmla="*/ 9982 h 10000"/>
                <a:gd name="connsiteX67" fmla="*/ 4404 w 10000"/>
                <a:gd name="connsiteY67" fmla="*/ 9982 h 10000"/>
                <a:gd name="connsiteX68" fmla="*/ 4474 w 10000"/>
                <a:gd name="connsiteY68" fmla="*/ 9973 h 10000"/>
                <a:gd name="connsiteX69" fmla="*/ 4535 w 10000"/>
                <a:gd name="connsiteY69" fmla="*/ 9964 h 10000"/>
                <a:gd name="connsiteX70" fmla="*/ 4605 w 10000"/>
                <a:gd name="connsiteY70" fmla="*/ 9964 h 10000"/>
                <a:gd name="connsiteX71" fmla="*/ 4667 w 10000"/>
                <a:gd name="connsiteY71" fmla="*/ 9955 h 10000"/>
                <a:gd name="connsiteX72" fmla="*/ 4737 w 10000"/>
                <a:gd name="connsiteY72" fmla="*/ 9946 h 10000"/>
                <a:gd name="connsiteX73" fmla="*/ 4807 w 10000"/>
                <a:gd name="connsiteY73" fmla="*/ 9946 h 10000"/>
                <a:gd name="connsiteX74" fmla="*/ 4868 w 10000"/>
                <a:gd name="connsiteY74" fmla="*/ 9946 h 10000"/>
                <a:gd name="connsiteX75" fmla="*/ 4939 w 10000"/>
                <a:gd name="connsiteY75" fmla="*/ 9946 h 10000"/>
                <a:gd name="connsiteX76" fmla="*/ 5000 w 10000"/>
                <a:gd name="connsiteY76" fmla="*/ 9955 h 10000"/>
                <a:gd name="connsiteX77" fmla="*/ 5070 w 10000"/>
                <a:gd name="connsiteY77" fmla="*/ 9955 h 10000"/>
                <a:gd name="connsiteX78" fmla="*/ 5140 w 10000"/>
                <a:gd name="connsiteY78" fmla="*/ 9964 h 10000"/>
                <a:gd name="connsiteX79" fmla="*/ 5202 w 10000"/>
                <a:gd name="connsiteY79" fmla="*/ 9973 h 10000"/>
                <a:gd name="connsiteX80" fmla="*/ 5272 w 10000"/>
                <a:gd name="connsiteY80" fmla="*/ 9982 h 10000"/>
                <a:gd name="connsiteX81" fmla="*/ 5333 w 10000"/>
                <a:gd name="connsiteY81" fmla="*/ 9982 h 10000"/>
                <a:gd name="connsiteX82" fmla="*/ 5404 w 10000"/>
                <a:gd name="connsiteY82" fmla="*/ 9991 h 10000"/>
                <a:gd name="connsiteX83" fmla="*/ 5465 w 10000"/>
                <a:gd name="connsiteY83" fmla="*/ 10000 h 10000"/>
                <a:gd name="connsiteX84" fmla="*/ 5535 w 10000"/>
                <a:gd name="connsiteY84" fmla="*/ 10000 h 10000"/>
                <a:gd name="connsiteX85" fmla="*/ 5605 w 10000"/>
                <a:gd name="connsiteY85" fmla="*/ 10000 h 10000"/>
                <a:gd name="connsiteX86" fmla="*/ 5667 w 10000"/>
                <a:gd name="connsiteY86" fmla="*/ 9991 h 10000"/>
                <a:gd name="connsiteX87" fmla="*/ 5737 w 10000"/>
                <a:gd name="connsiteY87" fmla="*/ 9982 h 10000"/>
                <a:gd name="connsiteX88" fmla="*/ 5798 w 10000"/>
                <a:gd name="connsiteY88" fmla="*/ 9964 h 10000"/>
                <a:gd name="connsiteX89" fmla="*/ 5868 w 10000"/>
                <a:gd name="connsiteY89" fmla="*/ 9937 h 10000"/>
                <a:gd name="connsiteX90" fmla="*/ 5939 w 10000"/>
                <a:gd name="connsiteY90" fmla="*/ 9910 h 10000"/>
                <a:gd name="connsiteX91" fmla="*/ 6000 w 10000"/>
                <a:gd name="connsiteY91" fmla="*/ 9884 h 10000"/>
                <a:gd name="connsiteX92" fmla="*/ 6070 w 10000"/>
                <a:gd name="connsiteY92" fmla="*/ 9857 h 10000"/>
                <a:gd name="connsiteX93" fmla="*/ 6132 w 10000"/>
                <a:gd name="connsiteY93" fmla="*/ 9830 h 10000"/>
                <a:gd name="connsiteX94" fmla="*/ 6202 w 10000"/>
                <a:gd name="connsiteY94" fmla="*/ 9794 h 10000"/>
                <a:gd name="connsiteX95" fmla="*/ 6272 w 10000"/>
                <a:gd name="connsiteY95" fmla="*/ 9740 h 10000"/>
                <a:gd name="connsiteX96" fmla="*/ 6333 w 10000"/>
                <a:gd name="connsiteY96" fmla="*/ 9669 h 10000"/>
                <a:gd name="connsiteX97" fmla="*/ 6404 w 10000"/>
                <a:gd name="connsiteY97" fmla="*/ 9588 h 10000"/>
                <a:gd name="connsiteX98" fmla="*/ 6465 w 10000"/>
                <a:gd name="connsiteY98" fmla="*/ 9499 h 10000"/>
                <a:gd name="connsiteX99" fmla="*/ 6535 w 10000"/>
                <a:gd name="connsiteY99" fmla="*/ 9373 h 10000"/>
                <a:gd name="connsiteX100" fmla="*/ 6605 w 10000"/>
                <a:gd name="connsiteY100" fmla="*/ 9132 h 10000"/>
                <a:gd name="connsiteX101" fmla="*/ 6667 w 10000"/>
                <a:gd name="connsiteY101" fmla="*/ 8585 h 10000"/>
                <a:gd name="connsiteX102" fmla="*/ 6684 w 10000"/>
                <a:gd name="connsiteY102" fmla="*/ 8362 h 10000"/>
                <a:gd name="connsiteX103" fmla="*/ 6719 w 10000"/>
                <a:gd name="connsiteY103" fmla="*/ 7753 h 10000"/>
                <a:gd name="connsiteX104" fmla="*/ 6737 w 10000"/>
                <a:gd name="connsiteY104" fmla="*/ 7359 h 10000"/>
                <a:gd name="connsiteX105" fmla="*/ 6754 w 10000"/>
                <a:gd name="connsiteY105" fmla="*/ 6893 h 10000"/>
                <a:gd name="connsiteX106" fmla="*/ 6789 w 10000"/>
                <a:gd name="connsiteY106" fmla="*/ 5703 h 10000"/>
                <a:gd name="connsiteX107" fmla="*/ 6807 w 10000"/>
                <a:gd name="connsiteY107" fmla="*/ 4969 h 10000"/>
                <a:gd name="connsiteX108" fmla="*/ 6816 w 10000"/>
                <a:gd name="connsiteY108" fmla="*/ 4127 h 10000"/>
                <a:gd name="connsiteX109" fmla="*/ 6851 w 10000"/>
                <a:gd name="connsiteY109" fmla="*/ 2113 h 10000"/>
                <a:gd name="connsiteX110" fmla="*/ 6868 w 10000"/>
                <a:gd name="connsiteY110" fmla="*/ 931 h 10000"/>
                <a:gd name="connsiteX111" fmla="*/ 6886 w 10000"/>
                <a:gd name="connsiteY111" fmla="*/ 0 h 10000"/>
                <a:gd name="connsiteX112" fmla="*/ 7789 w 10000"/>
                <a:gd name="connsiteY112" fmla="*/ 0 h 10000"/>
                <a:gd name="connsiteX113" fmla="*/ 7798 w 10000"/>
                <a:gd name="connsiteY113" fmla="*/ 376 h 10000"/>
                <a:gd name="connsiteX114" fmla="*/ 7816 w 10000"/>
                <a:gd name="connsiteY114" fmla="*/ 1119 h 10000"/>
                <a:gd name="connsiteX115" fmla="*/ 7868 w 10000"/>
                <a:gd name="connsiteY115" fmla="*/ 3035 h 10000"/>
                <a:gd name="connsiteX116" fmla="*/ 7886 w 10000"/>
                <a:gd name="connsiteY116" fmla="*/ 3572 h 10000"/>
                <a:gd name="connsiteX117" fmla="*/ 7939 w 10000"/>
                <a:gd name="connsiteY117" fmla="*/ 4897 h 10000"/>
                <a:gd name="connsiteX118" fmla="*/ 7956 w 10000"/>
                <a:gd name="connsiteY118" fmla="*/ 5255 h 10000"/>
                <a:gd name="connsiteX119" fmla="*/ 8000 w 10000"/>
                <a:gd name="connsiteY119" fmla="*/ 6052 h 10000"/>
                <a:gd name="connsiteX120" fmla="*/ 8018 w 10000"/>
                <a:gd name="connsiteY120" fmla="*/ 6240 h 10000"/>
                <a:gd name="connsiteX121" fmla="*/ 8070 w 10000"/>
                <a:gd name="connsiteY121" fmla="*/ 6571 h 10000"/>
                <a:gd name="connsiteX122" fmla="*/ 8105 w 10000"/>
                <a:gd name="connsiteY122" fmla="*/ 6625 h 10000"/>
                <a:gd name="connsiteX123" fmla="*/ 8132 w 10000"/>
                <a:gd name="connsiteY123" fmla="*/ 6562 h 10000"/>
                <a:gd name="connsiteX124" fmla="*/ 8202 w 10000"/>
                <a:gd name="connsiteY124" fmla="*/ 6141 h 10000"/>
                <a:gd name="connsiteX125" fmla="*/ 8272 w 10000"/>
                <a:gd name="connsiteY125" fmla="*/ 5479 h 10000"/>
                <a:gd name="connsiteX126" fmla="*/ 8333 w 10000"/>
                <a:gd name="connsiteY126" fmla="*/ 4781 h 10000"/>
                <a:gd name="connsiteX127" fmla="*/ 8404 w 10000"/>
                <a:gd name="connsiteY127" fmla="*/ 4235 h 10000"/>
                <a:gd name="connsiteX128" fmla="*/ 8465 w 10000"/>
                <a:gd name="connsiteY128" fmla="*/ 3975 h 10000"/>
                <a:gd name="connsiteX129" fmla="*/ 8535 w 10000"/>
                <a:gd name="connsiteY129" fmla="*/ 4056 h 10000"/>
                <a:gd name="connsiteX130" fmla="*/ 8596 w 10000"/>
                <a:gd name="connsiteY130" fmla="*/ 4449 h 10000"/>
                <a:gd name="connsiteX131" fmla="*/ 8667 w 10000"/>
                <a:gd name="connsiteY131" fmla="*/ 5067 h 10000"/>
                <a:gd name="connsiteX132" fmla="*/ 8737 w 10000"/>
                <a:gd name="connsiteY132" fmla="*/ 5801 h 10000"/>
                <a:gd name="connsiteX133" fmla="*/ 8798 w 10000"/>
                <a:gd name="connsiteY133" fmla="*/ 6580 h 10000"/>
                <a:gd name="connsiteX134" fmla="*/ 8868 w 10000"/>
                <a:gd name="connsiteY134" fmla="*/ 7305 h 10000"/>
                <a:gd name="connsiteX135" fmla="*/ 8930 w 10000"/>
                <a:gd name="connsiteY135" fmla="*/ 7941 h 10000"/>
                <a:gd name="connsiteX136" fmla="*/ 9000 w 10000"/>
                <a:gd name="connsiteY136" fmla="*/ 8460 h 10000"/>
                <a:gd name="connsiteX137" fmla="*/ 9070 w 10000"/>
                <a:gd name="connsiteY137" fmla="*/ 8872 h 10000"/>
                <a:gd name="connsiteX138" fmla="*/ 9132 w 10000"/>
                <a:gd name="connsiteY138" fmla="*/ 9176 h 10000"/>
                <a:gd name="connsiteX139" fmla="*/ 9202 w 10000"/>
                <a:gd name="connsiteY139" fmla="*/ 9400 h 10000"/>
                <a:gd name="connsiteX140" fmla="*/ 9263 w 10000"/>
                <a:gd name="connsiteY140" fmla="*/ 9552 h 10000"/>
                <a:gd name="connsiteX141" fmla="*/ 9333 w 10000"/>
                <a:gd name="connsiteY141" fmla="*/ 9669 h 10000"/>
                <a:gd name="connsiteX142" fmla="*/ 9404 w 10000"/>
                <a:gd name="connsiteY142" fmla="*/ 9740 h 10000"/>
                <a:gd name="connsiteX143" fmla="*/ 9465 w 10000"/>
                <a:gd name="connsiteY143" fmla="*/ 9785 h 10000"/>
                <a:gd name="connsiteX144" fmla="*/ 9535 w 10000"/>
                <a:gd name="connsiteY144" fmla="*/ 9821 h 10000"/>
                <a:gd name="connsiteX145" fmla="*/ 9596 w 10000"/>
                <a:gd name="connsiteY145" fmla="*/ 9839 h 10000"/>
                <a:gd name="connsiteX146" fmla="*/ 9667 w 10000"/>
                <a:gd name="connsiteY146" fmla="*/ 9857 h 10000"/>
                <a:gd name="connsiteX147" fmla="*/ 9737 w 10000"/>
                <a:gd name="connsiteY147" fmla="*/ 9866 h 10000"/>
                <a:gd name="connsiteX148" fmla="*/ 9798 w 10000"/>
                <a:gd name="connsiteY148" fmla="*/ 9875 h 10000"/>
                <a:gd name="connsiteX149" fmla="*/ 9868 w 10000"/>
                <a:gd name="connsiteY149" fmla="*/ 9875 h 10000"/>
                <a:gd name="connsiteX150" fmla="*/ 9939 w 10000"/>
                <a:gd name="connsiteY150" fmla="*/ 9884 h 10000"/>
                <a:gd name="connsiteX151" fmla="*/ 10000 w 10000"/>
                <a:gd name="connsiteY151" fmla="*/ 9893 h 10000"/>
                <a:gd name="connsiteX0" fmla="*/ 0 w 10000"/>
                <a:gd name="connsiteY0" fmla="*/ 9821 h 10000"/>
                <a:gd name="connsiteX1" fmla="*/ 70 w 10000"/>
                <a:gd name="connsiteY1" fmla="*/ 9794 h 10000"/>
                <a:gd name="connsiteX2" fmla="*/ 140 w 10000"/>
                <a:gd name="connsiteY2" fmla="*/ 9758 h 10000"/>
                <a:gd name="connsiteX3" fmla="*/ 202 w 10000"/>
                <a:gd name="connsiteY3" fmla="*/ 9731 h 10000"/>
                <a:gd name="connsiteX4" fmla="*/ 272 w 10000"/>
                <a:gd name="connsiteY4" fmla="*/ 9705 h 10000"/>
                <a:gd name="connsiteX5" fmla="*/ 342 w 10000"/>
                <a:gd name="connsiteY5" fmla="*/ 9669 h 10000"/>
                <a:gd name="connsiteX6" fmla="*/ 404 w 10000"/>
                <a:gd name="connsiteY6" fmla="*/ 9624 h 10000"/>
                <a:gd name="connsiteX7" fmla="*/ 474 w 10000"/>
                <a:gd name="connsiteY7" fmla="*/ 9561 h 10000"/>
                <a:gd name="connsiteX8" fmla="*/ 535 w 10000"/>
                <a:gd name="connsiteY8" fmla="*/ 9490 h 10000"/>
                <a:gd name="connsiteX9" fmla="*/ 605 w 10000"/>
                <a:gd name="connsiteY9" fmla="*/ 9418 h 10000"/>
                <a:gd name="connsiteX10" fmla="*/ 675 w 10000"/>
                <a:gd name="connsiteY10" fmla="*/ 9355 h 10000"/>
                <a:gd name="connsiteX11" fmla="*/ 737 w 10000"/>
                <a:gd name="connsiteY11" fmla="*/ 9311 h 10000"/>
                <a:gd name="connsiteX12" fmla="*/ 807 w 10000"/>
                <a:gd name="connsiteY12" fmla="*/ 9293 h 10000"/>
                <a:gd name="connsiteX13" fmla="*/ 877 w 10000"/>
                <a:gd name="connsiteY13" fmla="*/ 9311 h 10000"/>
                <a:gd name="connsiteX14" fmla="*/ 939 w 10000"/>
                <a:gd name="connsiteY14" fmla="*/ 9346 h 10000"/>
                <a:gd name="connsiteX15" fmla="*/ 1009 w 10000"/>
                <a:gd name="connsiteY15" fmla="*/ 9391 h 10000"/>
                <a:gd name="connsiteX16" fmla="*/ 1070 w 10000"/>
                <a:gd name="connsiteY16" fmla="*/ 9427 h 10000"/>
                <a:gd name="connsiteX17" fmla="*/ 1140 w 10000"/>
                <a:gd name="connsiteY17" fmla="*/ 9400 h 10000"/>
                <a:gd name="connsiteX18" fmla="*/ 1211 w 10000"/>
                <a:gd name="connsiteY18" fmla="*/ 9203 h 10000"/>
                <a:gd name="connsiteX19" fmla="*/ 1272 w 10000"/>
                <a:gd name="connsiteY19" fmla="*/ 8612 h 10000"/>
                <a:gd name="connsiteX20" fmla="*/ 1289 w 10000"/>
                <a:gd name="connsiteY20" fmla="*/ 8380 h 10000"/>
                <a:gd name="connsiteX21" fmla="*/ 1342 w 10000"/>
                <a:gd name="connsiteY21" fmla="*/ 7404 h 10000"/>
                <a:gd name="connsiteX22" fmla="*/ 1360 w 10000"/>
                <a:gd name="connsiteY22" fmla="*/ 6992 h 10000"/>
                <a:gd name="connsiteX23" fmla="*/ 1404 w 10000"/>
                <a:gd name="connsiteY23" fmla="*/ 5479 h 10000"/>
                <a:gd name="connsiteX24" fmla="*/ 1474 w 10000"/>
                <a:gd name="connsiteY24" fmla="*/ 3026 h 10000"/>
                <a:gd name="connsiteX25" fmla="*/ 1535 w 10000"/>
                <a:gd name="connsiteY25" fmla="*/ 564 h 10000"/>
                <a:gd name="connsiteX26" fmla="*/ 1553 w 10000"/>
                <a:gd name="connsiteY26" fmla="*/ 9 h 10000"/>
                <a:gd name="connsiteX27" fmla="*/ 1527 w 10000"/>
                <a:gd name="connsiteY27" fmla="*/ 416 h 10000"/>
                <a:gd name="connsiteX28" fmla="*/ 1842 w 10000"/>
                <a:gd name="connsiteY28" fmla="*/ 336 h 10000"/>
                <a:gd name="connsiteX29" fmla="*/ 1868 w 10000"/>
                <a:gd name="connsiteY29" fmla="*/ 332 h 10000"/>
                <a:gd name="connsiteX30" fmla="*/ 1939 w 10000"/>
                <a:gd name="connsiteY30" fmla="*/ 1737 h 10000"/>
                <a:gd name="connsiteX31" fmla="*/ 2009 w 10000"/>
                <a:gd name="connsiteY31" fmla="*/ 3393 h 10000"/>
                <a:gd name="connsiteX32" fmla="*/ 2070 w 10000"/>
                <a:gd name="connsiteY32" fmla="*/ 4843 h 10000"/>
                <a:gd name="connsiteX33" fmla="*/ 2140 w 10000"/>
                <a:gd name="connsiteY33" fmla="*/ 5980 h 10000"/>
                <a:gd name="connsiteX34" fmla="*/ 2202 w 10000"/>
                <a:gd name="connsiteY34" fmla="*/ 6768 h 10000"/>
                <a:gd name="connsiteX35" fmla="*/ 2272 w 10000"/>
                <a:gd name="connsiteY35" fmla="*/ 7225 h 10000"/>
                <a:gd name="connsiteX36" fmla="*/ 2333 w 10000"/>
                <a:gd name="connsiteY36" fmla="*/ 7413 h 10000"/>
                <a:gd name="connsiteX37" fmla="*/ 2404 w 10000"/>
                <a:gd name="connsiteY37" fmla="*/ 7413 h 10000"/>
                <a:gd name="connsiteX38" fmla="*/ 2474 w 10000"/>
                <a:gd name="connsiteY38" fmla="*/ 7314 h 10000"/>
                <a:gd name="connsiteX39" fmla="*/ 2535 w 10000"/>
                <a:gd name="connsiteY39" fmla="*/ 7198 h 10000"/>
                <a:gd name="connsiteX40" fmla="*/ 2605 w 10000"/>
                <a:gd name="connsiteY40" fmla="*/ 7153 h 10000"/>
                <a:gd name="connsiteX41" fmla="*/ 2667 w 10000"/>
                <a:gd name="connsiteY41" fmla="*/ 7216 h 10000"/>
                <a:gd name="connsiteX42" fmla="*/ 2737 w 10000"/>
                <a:gd name="connsiteY42" fmla="*/ 7395 h 10000"/>
                <a:gd name="connsiteX43" fmla="*/ 2807 w 10000"/>
                <a:gd name="connsiteY43" fmla="*/ 7681 h 10000"/>
                <a:gd name="connsiteX44" fmla="*/ 2868 w 10000"/>
                <a:gd name="connsiteY44" fmla="*/ 8021 h 10000"/>
                <a:gd name="connsiteX45" fmla="*/ 2939 w 10000"/>
                <a:gd name="connsiteY45" fmla="*/ 8389 h 10000"/>
                <a:gd name="connsiteX46" fmla="*/ 3000 w 10000"/>
                <a:gd name="connsiteY46" fmla="*/ 8720 h 10000"/>
                <a:gd name="connsiteX47" fmla="*/ 3070 w 10000"/>
                <a:gd name="connsiteY47" fmla="*/ 9015 h 10000"/>
                <a:gd name="connsiteX48" fmla="*/ 3132 w 10000"/>
                <a:gd name="connsiteY48" fmla="*/ 9257 h 10000"/>
                <a:gd name="connsiteX49" fmla="*/ 3202 w 10000"/>
                <a:gd name="connsiteY49" fmla="*/ 9445 h 10000"/>
                <a:gd name="connsiteX50" fmla="*/ 3272 w 10000"/>
                <a:gd name="connsiteY50" fmla="*/ 9588 h 10000"/>
                <a:gd name="connsiteX51" fmla="*/ 3333 w 10000"/>
                <a:gd name="connsiteY51" fmla="*/ 9696 h 10000"/>
                <a:gd name="connsiteX52" fmla="*/ 3404 w 10000"/>
                <a:gd name="connsiteY52" fmla="*/ 9758 h 10000"/>
                <a:gd name="connsiteX53" fmla="*/ 3474 w 10000"/>
                <a:gd name="connsiteY53" fmla="*/ 9812 h 10000"/>
                <a:gd name="connsiteX54" fmla="*/ 3535 w 10000"/>
                <a:gd name="connsiteY54" fmla="*/ 9857 h 10000"/>
                <a:gd name="connsiteX55" fmla="*/ 3605 w 10000"/>
                <a:gd name="connsiteY55" fmla="*/ 9884 h 10000"/>
                <a:gd name="connsiteX56" fmla="*/ 3675 w 10000"/>
                <a:gd name="connsiteY56" fmla="*/ 9902 h 10000"/>
                <a:gd name="connsiteX57" fmla="*/ 3737 w 10000"/>
                <a:gd name="connsiteY57" fmla="*/ 9919 h 10000"/>
                <a:gd name="connsiteX58" fmla="*/ 3807 w 10000"/>
                <a:gd name="connsiteY58" fmla="*/ 9937 h 10000"/>
                <a:gd name="connsiteX59" fmla="*/ 3868 w 10000"/>
                <a:gd name="connsiteY59" fmla="*/ 9946 h 10000"/>
                <a:gd name="connsiteX60" fmla="*/ 3939 w 10000"/>
                <a:gd name="connsiteY60" fmla="*/ 9955 h 10000"/>
                <a:gd name="connsiteX61" fmla="*/ 4009 w 10000"/>
                <a:gd name="connsiteY61" fmla="*/ 9964 h 10000"/>
                <a:gd name="connsiteX62" fmla="*/ 4070 w 10000"/>
                <a:gd name="connsiteY62" fmla="*/ 9973 h 10000"/>
                <a:gd name="connsiteX63" fmla="*/ 4140 w 10000"/>
                <a:gd name="connsiteY63" fmla="*/ 9973 h 10000"/>
                <a:gd name="connsiteX64" fmla="*/ 4202 w 10000"/>
                <a:gd name="connsiteY64" fmla="*/ 9973 h 10000"/>
                <a:gd name="connsiteX65" fmla="*/ 4272 w 10000"/>
                <a:gd name="connsiteY65" fmla="*/ 9982 h 10000"/>
                <a:gd name="connsiteX66" fmla="*/ 4342 w 10000"/>
                <a:gd name="connsiteY66" fmla="*/ 9982 h 10000"/>
                <a:gd name="connsiteX67" fmla="*/ 4404 w 10000"/>
                <a:gd name="connsiteY67" fmla="*/ 9982 h 10000"/>
                <a:gd name="connsiteX68" fmla="*/ 4474 w 10000"/>
                <a:gd name="connsiteY68" fmla="*/ 9973 h 10000"/>
                <a:gd name="connsiteX69" fmla="*/ 4535 w 10000"/>
                <a:gd name="connsiteY69" fmla="*/ 9964 h 10000"/>
                <a:gd name="connsiteX70" fmla="*/ 4605 w 10000"/>
                <a:gd name="connsiteY70" fmla="*/ 9964 h 10000"/>
                <a:gd name="connsiteX71" fmla="*/ 4667 w 10000"/>
                <a:gd name="connsiteY71" fmla="*/ 9955 h 10000"/>
                <a:gd name="connsiteX72" fmla="*/ 4737 w 10000"/>
                <a:gd name="connsiteY72" fmla="*/ 9946 h 10000"/>
                <a:gd name="connsiteX73" fmla="*/ 4807 w 10000"/>
                <a:gd name="connsiteY73" fmla="*/ 9946 h 10000"/>
                <a:gd name="connsiteX74" fmla="*/ 4868 w 10000"/>
                <a:gd name="connsiteY74" fmla="*/ 9946 h 10000"/>
                <a:gd name="connsiteX75" fmla="*/ 4939 w 10000"/>
                <a:gd name="connsiteY75" fmla="*/ 9946 h 10000"/>
                <a:gd name="connsiteX76" fmla="*/ 5000 w 10000"/>
                <a:gd name="connsiteY76" fmla="*/ 9955 h 10000"/>
                <a:gd name="connsiteX77" fmla="*/ 5070 w 10000"/>
                <a:gd name="connsiteY77" fmla="*/ 9955 h 10000"/>
                <a:gd name="connsiteX78" fmla="*/ 5140 w 10000"/>
                <a:gd name="connsiteY78" fmla="*/ 9964 h 10000"/>
                <a:gd name="connsiteX79" fmla="*/ 5202 w 10000"/>
                <a:gd name="connsiteY79" fmla="*/ 9973 h 10000"/>
                <a:gd name="connsiteX80" fmla="*/ 5272 w 10000"/>
                <a:gd name="connsiteY80" fmla="*/ 9982 h 10000"/>
                <a:gd name="connsiteX81" fmla="*/ 5333 w 10000"/>
                <a:gd name="connsiteY81" fmla="*/ 9982 h 10000"/>
                <a:gd name="connsiteX82" fmla="*/ 5404 w 10000"/>
                <a:gd name="connsiteY82" fmla="*/ 9991 h 10000"/>
                <a:gd name="connsiteX83" fmla="*/ 5465 w 10000"/>
                <a:gd name="connsiteY83" fmla="*/ 10000 h 10000"/>
                <a:gd name="connsiteX84" fmla="*/ 5535 w 10000"/>
                <a:gd name="connsiteY84" fmla="*/ 10000 h 10000"/>
                <a:gd name="connsiteX85" fmla="*/ 5605 w 10000"/>
                <a:gd name="connsiteY85" fmla="*/ 10000 h 10000"/>
                <a:gd name="connsiteX86" fmla="*/ 5667 w 10000"/>
                <a:gd name="connsiteY86" fmla="*/ 9991 h 10000"/>
                <a:gd name="connsiteX87" fmla="*/ 5737 w 10000"/>
                <a:gd name="connsiteY87" fmla="*/ 9982 h 10000"/>
                <a:gd name="connsiteX88" fmla="*/ 5798 w 10000"/>
                <a:gd name="connsiteY88" fmla="*/ 9964 h 10000"/>
                <a:gd name="connsiteX89" fmla="*/ 5868 w 10000"/>
                <a:gd name="connsiteY89" fmla="*/ 9937 h 10000"/>
                <a:gd name="connsiteX90" fmla="*/ 5939 w 10000"/>
                <a:gd name="connsiteY90" fmla="*/ 9910 h 10000"/>
                <a:gd name="connsiteX91" fmla="*/ 6000 w 10000"/>
                <a:gd name="connsiteY91" fmla="*/ 9884 h 10000"/>
                <a:gd name="connsiteX92" fmla="*/ 6070 w 10000"/>
                <a:gd name="connsiteY92" fmla="*/ 9857 h 10000"/>
                <a:gd name="connsiteX93" fmla="*/ 6132 w 10000"/>
                <a:gd name="connsiteY93" fmla="*/ 9830 h 10000"/>
                <a:gd name="connsiteX94" fmla="*/ 6202 w 10000"/>
                <a:gd name="connsiteY94" fmla="*/ 9794 h 10000"/>
                <a:gd name="connsiteX95" fmla="*/ 6272 w 10000"/>
                <a:gd name="connsiteY95" fmla="*/ 9740 h 10000"/>
                <a:gd name="connsiteX96" fmla="*/ 6333 w 10000"/>
                <a:gd name="connsiteY96" fmla="*/ 9669 h 10000"/>
                <a:gd name="connsiteX97" fmla="*/ 6404 w 10000"/>
                <a:gd name="connsiteY97" fmla="*/ 9588 h 10000"/>
                <a:gd name="connsiteX98" fmla="*/ 6465 w 10000"/>
                <a:gd name="connsiteY98" fmla="*/ 9499 h 10000"/>
                <a:gd name="connsiteX99" fmla="*/ 6535 w 10000"/>
                <a:gd name="connsiteY99" fmla="*/ 9373 h 10000"/>
                <a:gd name="connsiteX100" fmla="*/ 6605 w 10000"/>
                <a:gd name="connsiteY100" fmla="*/ 9132 h 10000"/>
                <a:gd name="connsiteX101" fmla="*/ 6667 w 10000"/>
                <a:gd name="connsiteY101" fmla="*/ 8585 h 10000"/>
                <a:gd name="connsiteX102" fmla="*/ 6684 w 10000"/>
                <a:gd name="connsiteY102" fmla="*/ 8362 h 10000"/>
                <a:gd name="connsiteX103" fmla="*/ 6719 w 10000"/>
                <a:gd name="connsiteY103" fmla="*/ 7753 h 10000"/>
                <a:gd name="connsiteX104" fmla="*/ 6737 w 10000"/>
                <a:gd name="connsiteY104" fmla="*/ 7359 h 10000"/>
                <a:gd name="connsiteX105" fmla="*/ 6754 w 10000"/>
                <a:gd name="connsiteY105" fmla="*/ 6893 h 10000"/>
                <a:gd name="connsiteX106" fmla="*/ 6789 w 10000"/>
                <a:gd name="connsiteY106" fmla="*/ 5703 h 10000"/>
                <a:gd name="connsiteX107" fmla="*/ 6807 w 10000"/>
                <a:gd name="connsiteY107" fmla="*/ 4969 h 10000"/>
                <a:gd name="connsiteX108" fmla="*/ 6816 w 10000"/>
                <a:gd name="connsiteY108" fmla="*/ 4127 h 10000"/>
                <a:gd name="connsiteX109" fmla="*/ 6851 w 10000"/>
                <a:gd name="connsiteY109" fmla="*/ 2113 h 10000"/>
                <a:gd name="connsiteX110" fmla="*/ 6868 w 10000"/>
                <a:gd name="connsiteY110" fmla="*/ 931 h 10000"/>
                <a:gd name="connsiteX111" fmla="*/ 6886 w 10000"/>
                <a:gd name="connsiteY111" fmla="*/ 0 h 10000"/>
                <a:gd name="connsiteX112" fmla="*/ 7789 w 10000"/>
                <a:gd name="connsiteY112" fmla="*/ 0 h 10000"/>
                <a:gd name="connsiteX113" fmla="*/ 7798 w 10000"/>
                <a:gd name="connsiteY113" fmla="*/ 376 h 10000"/>
                <a:gd name="connsiteX114" fmla="*/ 7816 w 10000"/>
                <a:gd name="connsiteY114" fmla="*/ 1119 h 10000"/>
                <a:gd name="connsiteX115" fmla="*/ 7868 w 10000"/>
                <a:gd name="connsiteY115" fmla="*/ 3035 h 10000"/>
                <a:gd name="connsiteX116" fmla="*/ 7886 w 10000"/>
                <a:gd name="connsiteY116" fmla="*/ 3572 h 10000"/>
                <a:gd name="connsiteX117" fmla="*/ 7939 w 10000"/>
                <a:gd name="connsiteY117" fmla="*/ 4897 h 10000"/>
                <a:gd name="connsiteX118" fmla="*/ 7956 w 10000"/>
                <a:gd name="connsiteY118" fmla="*/ 5255 h 10000"/>
                <a:gd name="connsiteX119" fmla="*/ 8000 w 10000"/>
                <a:gd name="connsiteY119" fmla="*/ 6052 h 10000"/>
                <a:gd name="connsiteX120" fmla="*/ 8018 w 10000"/>
                <a:gd name="connsiteY120" fmla="*/ 6240 h 10000"/>
                <a:gd name="connsiteX121" fmla="*/ 8070 w 10000"/>
                <a:gd name="connsiteY121" fmla="*/ 6571 h 10000"/>
                <a:gd name="connsiteX122" fmla="*/ 8105 w 10000"/>
                <a:gd name="connsiteY122" fmla="*/ 6625 h 10000"/>
                <a:gd name="connsiteX123" fmla="*/ 8132 w 10000"/>
                <a:gd name="connsiteY123" fmla="*/ 6562 h 10000"/>
                <a:gd name="connsiteX124" fmla="*/ 8202 w 10000"/>
                <a:gd name="connsiteY124" fmla="*/ 6141 h 10000"/>
                <a:gd name="connsiteX125" fmla="*/ 8272 w 10000"/>
                <a:gd name="connsiteY125" fmla="*/ 5479 h 10000"/>
                <a:gd name="connsiteX126" fmla="*/ 8333 w 10000"/>
                <a:gd name="connsiteY126" fmla="*/ 4781 h 10000"/>
                <a:gd name="connsiteX127" fmla="*/ 8404 w 10000"/>
                <a:gd name="connsiteY127" fmla="*/ 4235 h 10000"/>
                <a:gd name="connsiteX128" fmla="*/ 8465 w 10000"/>
                <a:gd name="connsiteY128" fmla="*/ 3975 h 10000"/>
                <a:gd name="connsiteX129" fmla="*/ 8535 w 10000"/>
                <a:gd name="connsiteY129" fmla="*/ 4056 h 10000"/>
                <a:gd name="connsiteX130" fmla="*/ 8596 w 10000"/>
                <a:gd name="connsiteY130" fmla="*/ 4449 h 10000"/>
                <a:gd name="connsiteX131" fmla="*/ 8667 w 10000"/>
                <a:gd name="connsiteY131" fmla="*/ 5067 h 10000"/>
                <a:gd name="connsiteX132" fmla="*/ 8737 w 10000"/>
                <a:gd name="connsiteY132" fmla="*/ 5801 h 10000"/>
                <a:gd name="connsiteX133" fmla="*/ 8798 w 10000"/>
                <a:gd name="connsiteY133" fmla="*/ 6580 h 10000"/>
                <a:gd name="connsiteX134" fmla="*/ 8868 w 10000"/>
                <a:gd name="connsiteY134" fmla="*/ 7305 h 10000"/>
                <a:gd name="connsiteX135" fmla="*/ 8930 w 10000"/>
                <a:gd name="connsiteY135" fmla="*/ 7941 h 10000"/>
                <a:gd name="connsiteX136" fmla="*/ 9000 w 10000"/>
                <a:gd name="connsiteY136" fmla="*/ 8460 h 10000"/>
                <a:gd name="connsiteX137" fmla="*/ 9070 w 10000"/>
                <a:gd name="connsiteY137" fmla="*/ 8872 h 10000"/>
                <a:gd name="connsiteX138" fmla="*/ 9132 w 10000"/>
                <a:gd name="connsiteY138" fmla="*/ 9176 h 10000"/>
                <a:gd name="connsiteX139" fmla="*/ 9202 w 10000"/>
                <a:gd name="connsiteY139" fmla="*/ 9400 h 10000"/>
                <a:gd name="connsiteX140" fmla="*/ 9263 w 10000"/>
                <a:gd name="connsiteY140" fmla="*/ 9552 h 10000"/>
                <a:gd name="connsiteX141" fmla="*/ 9333 w 10000"/>
                <a:gd name="connsiteY141" fmla="*/ 9669 h 10000"/>
                <a:gd name="connsiteX142" fmla="*/ 9404 w 10000"/>
                <a:gd name="connsiteY142" fmla="*/ 9740 h 10000"/>
                <a:gd name="connsiteX143" fmla="*/ 9465 w 10000"/>
                <a:gd name="connsiteY143" fmla="*/ 9785 h 10000"/>
                <a:gd name="connsiteX144" fmla="*/ 9535 w 10000"/>
                <a:gd name="connsiteY144" fmla="*/ 9821 h 10000"/>
                <a:gd name="connsiteX145" fmla="*/ 9596 w 10000"/>
                <a:gd name="connsiteY145" fmla="*/ 9839 h 10000"/>
                <a:gd name="connsiteX146" fmla="*/ 9667 w 10000"/>
                <a:gd name="connsiteY146" fmla="*/ 9857 h 10000"/>
                <a:gd name="connsiteX147" fmla="*/ 9737 w 10000"/>
                <a:gd name="connsiteY147" fmla="*/ 9866 h 10000"/>
                <a:gd name="connsiteX148" fmla="*/ 9798 w 10000"/>
                <a:gd name="connsiteY148" fmla="*/ 9875 h 10000"/>
                <a:gd name="connsiteX149" fmla="*/ 9868 w 10000"/>
                <a:gd name="connsiteY149" fmla="*/ 9875 h 10000"/>
                <a:gd name="connsiteX150" fmla="*/ 9939 w 10000"/>
                <a:gd name="connsiteY150" fmla="*/ 9884 h 10000"/>
                <a:gd name="connsiteX151" fmla="*/ 10000 w 10000"/>
                <a:gd name="connsiteY151" fmla="*/ 9893 h 10000"/>
                <a:gd name="connsiteX0" fmla="*/ 0 w 10000"/>
                <a:gd name="connsiteY0" fmla="*/ 9821 h 10000"/>
                <a:gd name="connsiteX1" fmla="*/ 70 w 10000"/>
                <a:gd name="connsiteY1" fmla="*/ 9794 h 10000"/>
                <a:gd name="connsiteX2" fmla="*/ 140 w 10000"/>
                <a:gd name="connsiteY2" fmla="*/ 9758 h 10000"/>
                <a:gd name="connsiteX3" fmla="*/ 202 w 10000"/>
                <a:gd name="connsiteY3" fmla="*/ 9731 h 10000"/>
                <a:gd name="connsiteX4" fmla="*/ 272 w 10000"/>
                <a:gd name="connsiteY4" fmla="*/ 9705 h 10000"/>
                <a:gd name="connsiteX5" fmla="*/ 342 w 10000"/>
                <a:gd name="connsiteY5" fmla="*/ 9669 h 10000"/>
                <a:gd name="connsiteX6" fmla="*/ 404 w 10000"/>
                <a:gd name="connsiteY6" fmla="*/ 9624 h 10000"/>
                <a:gd name="connsiteX7" fmla="*/ 474 w 10000"/>
                <a:gd name="connsiteY7" fmla="*/ 9561 h 10000"/>
                <a:gd name="connsiteX8" fmla="*/ 535 w 10000"/>
                <a:gd name="connsiteY8" fmla="*/ 9490 h 10000"/>
                <a:gd name="connsiteX9" fmla="*/ 605 w 10000"/>
                <a:gd name="connsiteY9" fmla="*/ 9418 h 10000"/>
                <a:gd name="connsiteX10" fmla="*/ 675 w 10000"/>
                <a:gd name="connsiteY10" fmla="*/ 9355 h 10000"/>
                <a:gd name="connsiteX11" fmla="*/ 737 w 10000"/>
                <a:gd name="connsiteY11" fmla="*/ 9311 h 10000"/>
                <a:gd name="connsiteX12" fmla="*/ 807 w 10000"/>
                <a:gd name="connsiteY12" fmla="*/ 9293 h 10000"/>
                <a:gd name="connsiteX13" fmla="*/ 877 w 10000"/>
                <a:gd name="connsiteY13" fmla="*/ 9311 h 10000"/>
                <a:gd name="connsiteX14" fmla="*/ 939 w 10000"/>
                <a:gd name="connsiteY14" fmla="*/ 9346 h 10000"/>
                <a:gd name="connsiteX15" fmla="*/ 1009 w 10000"/>
                <a:gd name="connsiteY15" fmla="*/ 9391 h 10000"/>
                <a:gd name="connsiteX16" fmla="*/ 1070 w 10000"/>
                <a:gd name="connsiteY16" fmla="*/ 9427 h 10000"/>
                <a:gd name="connsiteX17" fmla="*/ 1140 w 10000"/>
                <a:gd name="connsiteY17" fmla="*/ 9400 h 10000"/>
                <a:gd name="connsiteX18" fmla="*/ 1211 w 10000"/>
                <a:gd name="connsiteY18" fmla="*/ 9203 h 10000"/>
                <a:gd name="connsiteX19" fmla="*/ 1272 w 10000"/>
                <a:gd name="connsiteY19" fmla="*/ 8612 h 10000"/>
                <a:gd name="connsiteX20" fmla="*/ 1289 w 10000"/>
                <a:gd name="connsiteY20" fmla="*/ 8380 h 10000"/>
                <a:gd name="connsiteX21" fmla="*/ 1342 w 10000"/>
                <a:gd name="connsiteY21" fmla="*/ 7404 h 10000"/>
                <a:gd name="connsiteX22" fmla="*/ 1360 w 10000"/>
                <a:gd name="connsiteY22" fmla="*/ 6992 h 10000"/>
                <a:gd name="connsiteX23" fmla="*/ 1404 w 10000"/>
                <a:gd name="connsiteY23" fmla="*/ 5479 h 10000"/>
                <a:gd name="connsiteX24" fmla="*/ 1474 w 10000"/>
                <a:gd name="connsiteY24" fmla="*/ 3026 h 10000"/>
                <a:gd name="connsiteX25" fmla="*/ 1535 w 10000"/>
                <a:gd name="connsiteY25" fmla="*/ 564 h 10000"/>
                <a:gd name="connsiteX26" fmla="*/ 1540 w 10000"/>
                <a:gd name="connsiteY26" fmla="*/ 372 h 10000"/>
                <a:gd name="connsiteX27" fmla="*/ 1527 w 10000"/>
                <a:gd name="connsiteY27" fmla="*/ 416 h 10000"/>
                <a:gd name="connsiteX28" fmla="*/ 1842 w 10000"/>
                <a:gd name="connsiteY28" fmla="*/ 336 h 10000"/>
                <a:gd name="connsiteX29" fmla="*/ 1868 w 10000"/>
                <a:gd name="connsiteY29" fmla="*/ 332 h 10000"/>
                <a:gd name="connsiteX30" fmla="*/ 1939 w 10000"/>
                <a:gd name="connsiteY30" fmla="*/ 1737 h 10000"/>
                <a:gd name="connsiteX31" fmla="*/ 2009 w 10000"/>
                <a:gd name="connsiteY31" fmla="*/ 3393 h 10000"/>
                <a:gd name="connsiteX32" fmla="*/ 2070 w 10000"/>
                <a:gd name="connsiteY32" fmla="*/ 4843 h 10000"/>
                <a:gd name="connsiteX33" fmla="*/ 2140 w 10000"/>
                <a:gd name="connsiteY33" fmla="*/ 5980 h 10000"/>
                <a:gd name="connsiteX34" fmla="*/ 2202 w 10000"/>
                <a:gd name="connsiteY34" fmla="*/ 6768 h 10000"/>
                <a:gd name="connsiteX35" fmla="*/ 2272 w 10000"/>
                <a:gd name="connsiteY35" fmla="*/ 7225 h 10000"/>
                <a:gd name="connsiteX36" fmla="*/ 2333 w 10000"/>
                <a:gd name="connsiteY36" fmla="*/ 7413 h 10000"/>
                <a:gd name="connsiteX37" fmla="*/ 2404 w 10000"/>
                <a:gd name="connsiteY37" fmla="*/ 7413 h 10000"/>
                <a:gd name="connsiteX38" fmla="*/ 2474 w 10000"/>
                <a:gd name="connsiteY38" fmla="*/ 7314 h 10000"/>
                <a:gd name="connsiteX39" fmla="*/ 2535 w 10000"/>
                <a:gd name="connsiteY39" fmla="*/ 7198 h 10000"/>
                <a:gd name="connsiteX40" fmla="*/ 2605 w 10000"/>
                <a:gd name="connsiteY40" fmla="*/ 7153 h 10000"/>
                <a:gd name="connsiteX41" fmla="*/ 2667 w 10000"/>
                <a:gd name="connsiteY41" fmla="*/ 7216 h 10000"/>
                <a:gd name="connsiteX42" fmla="*/ 2737 w 10000"/>
                <a:gd name="connsiteY42" fmla="*/ 7395 h 10000"/>
                <a:gd name="connsiteX43" fmla="*/ 2807 w 10000"/>
                <a:gd name="connsiteY43" fmla="*/ 7681 h 10000"/>
                <a:gd name="connsiteX44" fmla="*/ 2868 w 10000"/>
                <a:gd name="connsiteY44" fmla="*/ 8021 h 10000"/>
                <a:gd name="connsiteX45" fmla="*/ 2939 w 10000"/>
                <a:gd name="connsiteY45" fmla="*/ 8389 h 10000"/>
                <a:gd name="connsiteX46" fmla="*/ 3000 w 10000"/>
                <a:gd name="connsiteY46" fmla="*/ 8720 h 10000"/>
                <a:gd name="connsiteX47" fmla="*/ 3070 w 10000"/>
                <a:gd name="connsiteY47" fmla="*/ 9015 h 10000"/>
                <a:gd name="connsiteX48" fmla="*/ 3132 w 10000"/>
                <a:gd name="connsiteY48" fmla="*/ 9257 h 10000"/>
                <a:gd name="connsiteX49" fmla="*/ 3202 w 10000"/>
                <a:gd name="connsiteY49" fmla="*/ 9445 h 10000"/>
                <a:gd name="connsiteX50" fmla="*/ 3272 w 10000"/>
                <a:gd name="connsiteY50" fmla="*/ 9588 h 10000"/>
                <a:gd name="connsiteX51" fmla="*/ 3333 w 10000"/>
                <a:gd name="connsiteY51" fmla="*/ 9696 h 10000"/>
                <a:gd name="connsiteX52" fmla="*/ 3404 w 10000"/>
                <a:gd name="connsiteY52" fmla="*/ 9758 h 10000"/>
                <a:gd name="connsiteX53" fmla="*/ 3474 w 10000"/>
                <a:gd name="connsiteY53" fmla="*/ 9812 h 10000"/>
                <a:gd name="connsiteX54" fmla="*/ 3535 w 10000"/>
                <a:gd name="connsiteY54" fmla="*/ 9857 h 10000"/>
                <a:gd name="connsiteX55" fmla="*/ 3605 w 10000"/>
                <a:gd name="connsiteY55" fmla="*/ 9884 h 10000"/>
                <a:gd name="connsiteX56" fmla="*/ 3675 w 10000"/>
                <a:gd name="connsiteY56" fmla="*/ 9902 h 10000"/>
                <a:gd name="connsiteX57" fmla="*/ 3737 w 10000"/>
                <a:gd name="connsiteY57" fmla="*/ 9919 h 10000"/>
                <a:gd name="connsiteX58" fmla="*/ 3807 w 10000"/>
                <a:gd name="connsiteY58" fmla="*/ 9937 h 10000"/>
                <a:gd name="connsiteX59" fmla="*/ 3868 w 10000"/>
                <a:gd name="connsiteY59" fmla="*/ 9946 h 10000"/>
                <a:gd name="connsiteX60" fmla="*/ 3939 w 10000"/>
                <a:gd name="connsiteY60" fmla="*/ 9955 h 10000"/>
                <a:gd name="connsiteX61" fmla="*/ 4009 w 10000"/>
                <a:gd name="connsiteY61" fmla="*/ 9964 h 10000"/>
                <a:gd name="connsiteX62" fmla="*/ 4070 w 10000"/>
                <a:gd name="connsiteY62" fmla="*/ 9973 h 10000"/>
                <a:gd name="connsiteX63" fmla="*/ 4140 w 10000"/>
                <a:gd name="connsiteY63" fmla="*/ 9973 h 10000"/>
                <a:gd name="connsiteX64" fmla="*/ 4202 w 10000"/>
                <a:gd name="connsiteY64" fmla="*/ 9973 h 10000"/>
                <a:gd name="connsiteX65" fmla="*/ 4272 w 10000"/>
                <a:gd name="connsiteY65" fmla="*/ 9982 h 10000"/>
                <a:gd name="connsiteX66" fmla="*/ 4342 w 10000"/>
                <a:gd name="connsiteY66" fmla="*/ 9982 h 10000"/>
                <a:gd name="connsiteX67" fmla="*/ 4404 w 10000"/>
                <a:gd name="connsiteY67" fmla="*/ 9982 h 10000"/>
                <a:gd name="connsiteX68" fmla="*/ 4474 w 10000"/>
                <a:gd name="connsiteY68" fmla="*/ 9973 h 10000"/>
                <a:gd name="connsiteX69" fmla="*/ 4535 w 10000"/>
                <a:gd name="connsiteY69" fmla="*/ 9964 h 10000"/>
                <a:gd name="connsiteX70" fmla="*/ 4605 w 10000"/>
                <a:gd name="connsiteY70" fmla="*/ 9964 h 10000"/>
                <a:gd name="connsiteX71" fmla="*/ 4667 w 10000"/>
                <a:gd name="connsiteY71" fmla="*/ 9955 h 10000"/>
                <a:gd name="connsiteX72" fmla="*/ 4737 w 10000"/>
                <a:gd name="connsiteY72" fmla="*/ 9946 h 10000"/>
                <a:gd name="connsiteX73" fmla="*/ 4807 w 10000"/>
                <a:gd name="connsiteY73" fmla="*/ 9946 h 10000"/>
                <a:gd name="connsiteX74" fmla="*/ 4868 w 10000"/>
                <a:gd name="connsiteY74" fmla="*/ 9946 h 10000"/>
                <a:gd name="connsiteX75" fmla="*/ 4939 w 10000"/>
                <a:gd name="connsiteY75" fmla="*/ 9946 h 10000"/>
                <a:gd name="connsiteX76" fmla="*/ 5000 w 10000"/>
                <a:gd name="connsiteY76" fmla="*/ 9955 h 10000"/>
                <a:gd name="connsiteX77" fmla="*/ 5070 w 10000"/>
                <a:gd name="connsiteY77" fmla="*/ 9955 h 10000"/>
                <a:gd name="connsiteX78" fmla="*/ 5140 w 10000"/>
                <a:gd name="connsiteY78" fmla="*/ 9964 h 10000"/>
                <a:gd name="connsiteX79" fmla="*/ 5202 w 10000"/>
                <a:gd name="connsiteY79" fmla="*/ 9973 h 10000"/>
                <a:gd name="connsiteX80" fmla="*/ 5272 w 10000"/>
                <a:gd name="connsiteY80" fmla="*/ 9982 h 10000"/>
                <a:gd name="connsiteX81" fmla="*/ 5333 w 10000"/>
                <a:gd name="connsiteY81" fmla="*/ 9982 h 10000"/>
                <a:gd name="connsiteX82" fmla="*/ 5404 w 10000"/>
                <a:gd name="connsiteY82" fmla="*/ 9991 h 10000"/>
                <a:gd name="connsiteX83" fmla="*/ 5465 w 10000"/>
                <a:gd name="connsiteY83" fmla="*/ 10000 h 10000"/>
                <a:gd name="connsiteX84" fmla="*/ 5535 w 10000"/>
                <a:gd name="connsiteY84" fmla="*/ 10000 h 10000"/>
                <a:gd name="connsiteX85" fmla="*/ 5605 w 10000"/>
                <a:gd name="connsiteY85" fmla="*/ 10000 h 10000"/>
                <a:gd name="connsiteX86" fmla="*/ 5667 w 10000"/>
                <a:gd name="connsiteY86" fmla="*/ 9991 h 10000"/>
                <a:gd name="connsiteX87" fmla="*/ 5737 w 10000"/>
                <a:gd name="connsiteY87" fmla="*/ 9982 h 10000"/>
                <a:gd name="connsiteX88" fmla="*/ 5798 w 10000"/>
                <a:gd name="connsiteY88" fmla="*/ 9964 h 10000"/>
                <a:gd name="connsiteX89" fmla="*/ 5868 w 10000"/>
                <a:gd name="connsiteY89" fmla="*/ 9937 h 10000"/>
                <a:gd name="connsiteX90" fmla="*/ 5939 w 10000"/>
                <a:gd name="connsiteY90" fmla="*/ 9910 h 10000"/>
                <a:gd name="connsiteX91" fmla="*/ 6000 w 10000"/>
                <a:gd name="connsiteY91" fmla="*/ 9884 h 10000"/>
                <a:gd name="connsiteX92" fmla="*/ 6070 w 10000"/>
                <a:gd name="connsiteY92" fmla="*/ 9857 h 10000"/>
                <a:gd name="connsiteX93" fmla="*/ 6132 w 10000"/>
                <a:gd name="connsiteY93" fmla="*/ 9830 h 10000"/>
                <a:gd name="connsiteX94" fmla="*/ 6202 w 10000"/>
                <a:gd name="connsiteY94" fmla="*/ 9794 h 10000"/>
                <a:gd name="connsiteX95" fmla="*/ 6272 w 10000"/>
                <a:gd name="connsiteY95" fmla="*/ 9740 h 10000"/>
                <a:gd name="connsiteX96" fmla="*/ 6333 w 10000"/>
                <a:gd name="connsiteY96" fmla="*/ 9669 h 10000"/>
                <a:gd name="connsiteX97" fmla="*/ 6404 w 10000"/>
                <a:gd name="connsiteY97" fmla="*/ 9588 h 10000"/>
                <a:gd name="connsiteX98" fmla="*/ 6465 w 10000"/>
                <a:gd name="connsiteY98" fmla="*/ 9499 h 10000"/>
                <a:gd name="connsiteX99" fmla="*/ 6535 w 10000"/>
                <a:gd name="connsiteY99" fmla="*/ 9373 h 10000"/>
                <a:gd name="connsiteX100" fmla="*/ 6605 w 10000"/>
                <a:gd name="connsiteY100" fmla="*/ 9132 h 10000"/>
                <a:gd name="connsiteX101" fmla="*/ 6667 w 10000"/>
                <a:gd name="connsiteY101" fmla="*/ 8585 h 10000"/>
                <a:gd name="connsiteX102" fmla="*/ 6684 w 10000"/>
                <a:gd name="connsiteY102" fmla="*/ 8362 h 10000"/>
                <a:gd name="connsiteX103" fmla="*/ 6719 w 10000"/>
                <a:gd name="connsiteY103" fmla="*/ 7753 h 10000"/>
                <a:gd name="connsiteX104" fmla="*/ 6737 w 10000"/>
                <a:gd name="connsiteY104" fmla="*/ 7359 h 10000"/>
                <a:gd name="connsiteX105" fmla="*/ 6754 w 10000"/>
                <a:gd name="connsiteY105" fmla="*/ 6893 h 10000"/>
                <a:gd name="connsiteX106" fmla="*/ 6789 w 10000"/>
                <a:gd name="connsiteY106" fmla="*/ 5703 h 10000"/>
                <a:gd name="connsiteX107" fmla="*/ 6807 w 10000"/>
                <a:gd name="connsiteY107" fmla="*/ 4969 h 10000"/>
                <a:gd name="connsiteX108" fmla="*/ 6816 w 10000"/>
                <a:gd name="connsiteY108" fmla="*/ 4127 h 10000"/>
                <a:gd name="connsiteX109" fmla="*/ 6851 w 10000"/>
                <a:gd name="connsiteY109" fmla="*/ 2113 h 10000"/>
                <a:gd name="connsiteX110" fmla="*/ 6868 w 10000"/>
                <a:gd name="connsiteY110" fmla="*/ 931 h 10000"/>
                <a:gd name="connsiteX111" fmla="*/ 6886 w 10000"/>
                <a:gd name="connsiteY111" fmla="*/ 0 h 10000"/>
                <a:gd name="connsiteX112" fmla="*/ 7789 w 10000"/>
                <a:gd name="connsiteY112" fmla="*/ 0 h 10000"/>
                <a:gd name="connsiteX113" fmla="*/ 7798 w 10000"/>
                <a:gd name="connsiteY113" fmla="*/ 376 h 10000"/>
                <a:gd name="connsiteX114" fmla="*/ 7816 w 10000"/>
                <a:gd name="connsiteY114" fmla="*/ 1119 h 10000"/>
                <a:gd name="connsiteX115" fmla="*/ 7868 w 10000"/>
                <a:gd name="connsiteY115" fmla="*/ 3035 h 10000"/>
                <a:gd name="connsiteX116" fmla="*/ 7886 w 10000"/>
                <a:gd name="connsiteY116" fmla="*/ 3572 h 10000"/>
                <a:gd name="connsiteX117" fmla="*/ 7939 w 10000"/>
                <a:gd name="connsiteY117" fmla="*/ 4897 h 10000"/>
                <a:gd name="connsiteX118" fmla="*/ 7956 w 10000"/>
                <a:gd name="connsiteY118" fmla="*/ 5255 h 10000"/>
                <a:gd name="connsiteX119" fmla="*/ 8000 w 10000"/>
                <a:gd name="connsiteY119" fmla="*/ 6052 h 10000"/>
                <a:gd name="connsiteX120" fmla="*/ 8018 w 10000"/>
                <a:gd name="connsiteY120" fmla="*/ 6240 h 10000"/>
                <a:gd name="connsiteX121" fmla="*/ 8070 w 10000"/>
                <a:gd name="connsiteY121" fmla="*/ 6571 h 10000"/>
                <a:gd name="connsiteX122" fmla="*/ 8105 w 10000"/>
                <a:gd name="connsiteY122" fmla="*/ 6625 h 10000"/>
                <a:gd name="connsiteX123" fmla="*/ 8132 w 10000"/>
                <a:gd name="connsiteY123" fmla="*/ 6562 h 10000"/>
                <a:gd name="connsiteX124" fmla="*/ 8202 w 10000"/>
                <a:gd name="connsiteY124" fmla="*/ 6141 h 10000"/>
                <a:gd name="connsiteX125" fmla="*/ 8272 w 10000"/>
                <a:gd name="connsiteY125" fmla="*/ 5479 h 10000"/>
                <a:gd name="connsiteX126" fmla="*/ 8333 w 10000"/>
                <a:gd name="connsiteY126" fmla="*/ 4781 h 10000"/>
                <a:gd name="connsiteX127" fmla="*/ 8404 w 10000"/>
                <a:gd name="connsiteY127" fmla="*/ 4235 h 10000"/>
                <a:gd name="connsiteX128" fmla="*/ 8465 w 10000"/>
                <a:gd name="connsiteY128" fmla="*/ 3975 h 10000"/>
                <a:gd name="connsiteX129" fmla="*/ 8535 w 10000"/>
                <a:gd name="connsiteY129" fmla="*/ 4056 h 10000"/>
                <a:gd name="connsiteX130" fmla="*/ 8596 w 10000"/>
                <a:gd name="connsiteY130" fmla="*/ 4449 h 10000"/>
                <a:gd name="connsiteX131" fmla="*/ 8667 w 10000"/>
                <a:gd name="connsiteY131" fmla="*/ 5067 h 10000"/>
                <a:gd name="connsiteX132" fmla="*/ 8737 w 10000"/>
                <a:gd name="connsiteY132" fmla="*/ 5801 h 10000"/>
                <a:gd name="connsiteX133" fmla="*/ 8798 w 10000"/>
                <a:gd name="connsiteY133" fmla="*/ 6580 h 10000"/>
                <a:gd name="connsiteX134" fmla="*/ 8868 w 10000"/>
                <a:gd name="connsiteY134" fmla="*/ 7305 h 10000"/>
                <a:gd name="connsiteX135" fmla="*/ 8930 w 10000"/>
                <a:gd name="connsiteY135" fmla="*/ 7941 h 10000"/>
                <a:gd name="connsiteX136" fmla="*/ 9000 w 10000"/>
                <a:gd name="connsiteY136" fmla="*/ 8460 h 10000"/>
                <a:gd name="connsiteX137" fmla="*/ 9070 w 10000"/>
                <a:gd name="connsiteY137" fmla="*/ 8872 h 10000"/>
                <a:gd name="connsiteX138" fmla="*/ 9132 w 10000"/>
                <a:gd name="connsiteY138" fmla="*/ 9176 h 10000"/>
                <a:gd name="connsiteX139" fmla="*/ 9202 w 10000"/>
                <a:gd name="connsiteY139" fmla="*/ 9400 h 10000"/>
                <a:gd name="connsiteX140" fmla="*/ 9263 w 10000"/>
                <a:gd name="connsiteY140" fmla="*/ 9552 h 10000"/>
                <a:gd name="connsiteX141" fmla="*/ 9333 w 10000"/>
                <a:gd name="connsiteY141" fmla="*/ 9669 h 10000"/>
                <a:gd name="connsiteX142" fmla="*/ 9404 w 10000"/>
                <a:gd name="connsiteY142" fmla="*/ 9740 h 10000"/>
                <a:gd name="connsiteX143" fmla="*/ 9465 w 10000"/>
                <a:gd name="connsiteY143" fmla="*/ 9785 h 10000"/>
                <a:gd name="connsiteX144" fmla="*/ 9535 w 10000"/>
                <a:gd name="connsiteY144" fmla="*/ 9821 h 10000"/>
                <a:gd name="connsiteX145" fmla="*/ 9596 w 10000"/>
                <a:gd name="connsiteY145" fmla="*/ 9839 h 10000"/>
                <a:gd name="connsiteX146" fmla="*/ 9667 w 10000"/>
                <a:gd name="connsiteY146" fmla="*/ 9857 h 10000"/>
                <a:gd name="connsiteX147" fmla="*/ 9737 w 10000"/>
                <a:gd name="connsiteY147" fmla="*/ 9866 h 10000"/>
                <a:gd name="connsiteX148" fmla="*/ 9798 w 10000"/>
                <a:gd name="connsiteY148" fmla="*/ 9875 h 10000"/>
                <a:gd name="connsiteX149" fmla="*/ 9868 w 10000"/>
                <a:gd name="connsiteY149" fmla="*/ 9875 h 10000"/>
                <a:gd name="connsiteX150" fmla="*/ 9939 w 10000"/>
                <a:gd name="connsiteY150" fmla="*/ 9884 h 10000"/>
                <a:gd name="connsiteX151" fmla="*/ 10000 w 10000"/>
                <a:gd name="connsiteY151" fmla="*/ 9893 h 10000"/>
                <a:gd name="connsiteX0" fmla="*/ 0 w 10000"/>
                <a:gd name="connsiteY0" fmla="*/ 9821 h 10000"/>
                <a:gd name="connsiteX1" fmla="*/ 70 w 10000"/>
                <a:gd name="connsiteY1" fmla="*/ 9794 h 10000"/>
                <a:gd name="connsiteX2" fmla="*/ 140 w 10000"/>
                <a:gd name="connsiteY2" fmla="*/ 9758 h 10000"/>
                <a:gd name="connsiteX3" fmla="*/ 202 w 10000"/>
                <a:gd name="connsiteY3" fmla="*/ 9731 h 10000"/>
                <a:gd name="connsiteX4" fmla="*/ 272 w 10000"/>
                <a:gd name="connsiteY4" fmla="*/ 9705 h 10000"/>
                <a:gd name="connsiteX5" fmla="*/ 342 w 10000"/>
                <a:gd name="connsiteY5" fmla="*/ 9669 h 10000"/>
                <a:gd name="connsiteX6" fmla="*/ 404 w 10000"/>
                <a:gd name="connsiteY6" fmla="*/ 9624 h 10000"/>
                <a:gd name="connsiteX7" fmla="*/ 474 w 10000"/>
                <a:gd name="connsiteY7" fmla="*/ 9561 h 10000"/>
                <a:gd name="connsiteX8" fmla="*/ 535 w 10000"/>
                <a:gd name="connsiteY8" fmla="*/ 9490 h 10000"/>
                <a:gd name="connsiteX9" fmla="*/ 605 w 10000"/>
                <a:gd name="connsiteY9" fmla="*/ 9418 h 10000"/>
                <a:gd name="connsiteX10" fmla="*/ 675 w 10000"/>
                <a:gd name="connsiteY10" fmla="*/ 9355 h 10000"/>
                <a:gd name="connsiteX11" fmla="*/ 737 w 10000"/>
                <a:gd name="connsiteY11" fmla="*/ 9311 h 10000"/>
                <a:gd name="connsiteX12" fmla="*/ 807 w 10000"/>
                <a:gd name="connsiteY12" fmla="*/ 9293 h 10000"/>
                <a:gd name="connsiteX13" fmla="*/ 877 w 10000"/>
                <a:gd name="connsiteY13" fmla="*/ 9311 h 10000"/>
                <a:gd name="connsiteX14" fmla="*/ 939 w 10000"/>
                <a:gd name="connsiteY14" fmla="*/ 9346 h 10000"/>
                <a:gd name="connsiteX15" fmla="*/ 1009 w 10000"/>
                <a:gd name="connsiteY15" fmla="*/ 9391 h 10000"/>
                <a:gd name="connsiteX16" fmla="*/ 1070 w 10000"/>
                <a:gd name="connsiteY16" fmla="*/ 9427 h 10000"/>
                <a:gd name="connsiteX17" fmla="*/ 1140 w 10000"/>
                <a:gd name="connsiteY17" fmla="*/ 9400 h 10000"/>
                <a:gd name="connsiteX18" fmla="*/ 1211 w 10000"/>
                <a:gd name="connsiteY18" fmla="*/ 9203 h 10000"/>
                <a:gd name="connsiteX19" fmla="*/ 1272 w 10000"/>
                <a:gd name="connsiteY19" fmla="*/ 8612 h 10000"/>
                <a:gd name="connsiteX20" fmla="*/ 1289 w 10000"/>
                <a:gd name="connsiteY20" fmla="*/ 8380 h 10000"/>
                <a:gd name="connsiteX21" fmla="*/ 1342 w 10000"/>
                <a:gd name="connsiteY21" fmla="*/ 7404 h 10000"/>
                <a:gd name="connsiteX22" fmla="*/ 1360 w 10000"/>
                <a:gd name="connsiteY22" fmla="*/ 6992 h 10000"/>
                <a:gd name="connsiteX23" fmla="*/ 1404 w 10000"/>
                <a:gd name="connsiteY23" fmla="*/ 5479 h 10000"/>
                <a:gd name="connsiteX24" fmla="*/ 1474 w 10000"/>
                <a:gd name="connsiteY24" fmla="*/ 3026 h 10000"/>
                <a:gd name="connsiteX25" fmla="*/ 1535 w 10000"/>
                <a:gd name="connsiteY25" fmla="*/ 564 h 10000"/>
                <a:gd name="connsiteX26" fmla="*/ 1540 w 10000"/>
                <a:gd name="connsiteY26" fmla="*/ 372 h 10000"/>
                <a:gd name="connsiteX27" fmla="*/ 1527 w 10000"/>
                <a:gd name="connsiteY27" fmla="*/ 416 h 10000"/>
                <a:gd name="connsiteX28" fmla="*/ 1842 w 10000"/>
                <a:gd name="connsiteY28" fmla="*/ 336 h 10000"/>
                <a:gd name="connsiteX29" fmla="*/ 1868 w 10000"/>
                <a:gd name="connsiteY29" fmla="*/ 413 h 10000"/>
                <a:gd name="connsiteX30" fmla="*/ 1939 w 10000"/>
                <a:gd name="connsiteY30" fmla="*/ 1737 h 10000"/>
                <a:gd name="connsiteX31" fmla="*/ 2009 w 10000"/>
                <a:gd name="connsiteY31" fmla="*/ 3393 h 10000"/>
                <a:gd name="connsiteX32" fmla="*/ 2070 w 10000"/>
                <a:gd name="connsiteY32" fmla="*/ 4843 h 10000"/>
                <a:gd name="connsiteX33" fmla="*/ 2140 w 10000"/>
                <a:gd name="connsiteY33" fmla="*/ 5980 h 10000"/>
                <a:gd name="connsiteX34" fmla="*/ 2202 w 10000"/>
                <a:gd name="connsiteY34" fmla="*/ 6768 h 10000"/>
                <a:gd name="connsiteX35" fmla="*/ 2272 w 10000"/>
                <a:gd name="connsiteY35" fmla="*/ 7225 h 10000"/>
                <a:gd name="connsiteX36" fmla="*/ 2333 w 10000"/>
                <a:gd name="connsiteY36" fmla="*/ 7413 h 10000"/>
                <a:gd name="connsiteX37" fmla="*/ 2404 w 10000"/>
                <a:gd name="connsiteY37" fmla="*/ 7413 h 10000"/>
                <a:gd name="connsiteX38" fmla="*/ 2474 w 10000"/>
                <a:gd name="connsiteY38" fmla="*/ 7314 h 10000"/>
                <a:gd name="connsiteX39" fmla="*/ 2535 w 10000"/>
                <a:gd name="connsiteY39" fmla="*/ 7198 h 10000"/>
                <a:gd name="connsiteX40" fmla="*/ 2605 w 10000"/>
                <a:gd name="connsiteY40" fmla="*/ 7153 h 10000"/>
                <a:gd name="connsiteX41" fmla="*/ 2667 w 10000"/>
                <a:gd name="connsiteY41" fmla="*/ 7216 h 10000"/>
                <a:gd name="connsiteX42" fmla="*/ 2737 w 10000"/>
                <a:gd name="connsiteY42" fmla="*/ 7395 h 10000"/>
                <a:gd name="connsiteX43" fmla="*/ 2807 w 10000"/>
                <a:gd name="connsiteY43" fmla="*/ 7681 h 10000"/>
                <a:gd name="connsiteX44" fmla="*/ 2868 w 10000"/>
                <a:gd name="connsiteY44" fmla="*/ 8021 h 10000"/>
                <a:gd name="connsiteX45" fmla="*/ 2939 w 10000"/>
                <a:gd name="connsiteY45" fmla="*/ 8389 h 10000"/>
                <a:gd name="connsiteX46" fmla="*/ 3000 w 10000"/>
                <a:gd name="connsiteY46" fmla="*/ 8720 h 10000"/>
                <a:gd name="connsiteX47" fmla="*/ 3070 w 10000"/>
                <a:gd name="connsiteY47" fmla="*/ 9015 h 10000"/>
                <a:gd name="connsiteX48" fmla="*/ 3132 w 10000"/>
                <a:gd name="connsiteY48" fmla="*/ 9257 h 10000"/>
                <a:gd name="connsiteX49" fmla="*/ 3202 w 10000"/>
                <a:gd name="connsiteY49" fmla="*/ 9445 h 10000"/>
                <a:gd name="connsiteX50" fmla="*/ 3272 w 10000"/>
                <a:gd name="connsiteY50" fmla="*/ 9588 h 10000"/>
                <a:gd name="connsiteX51" fmla="*/ 3333 w 10000"/>
                <a:gd name="connsiteY51" fmla="*/ 9696 h 10000"/>
                <a:gd name="connsiteX52" fmla="*/ 3404 w 10000"/>
                <a:gd name="connsiteY52" fmla="*/ 9758 h 10000"/>
                <a:gd name="connsiteX53" fmla="*/ 3474 w 10000"/>
                <a:gd name="connsiteY53" fmla="*/ 9812 h 10000"/>
                <a:gd name="connsiteX54" fmla="*/ 3535 w 10000"/>
                <a:gd name="connsiteY54" fmla="*/ 9857 h 10000"/>
                <a:gd name="connsiteX55" fmla="*/ 3605 w 10000"/>
                <a:gd name="connsiteY55" fmla="*/ 9884 h 10000"/>
                <a:gd name="connsiteX56" fmla="*/ 3675 w 10000"/>
                <a:gd name="connsiteY56" fmla="*/ 9902 h 10000"/>
                <a:gd name="connsiteX57" fmla="*/ 3737 w 10000"/>
                <a:gd name="connsiteY57" fmla="*/ 9919 h 10000"/>
                <a:gd name="connsiteX58" fmla="*/ 3807 w 10000"/>
                <a:gd name="connsiteY58" fmla="*/ 9937 h 10000"/>
                <a:gd name="connsiteX59" fmla="*/ 3868 w 10000"/>
                <a:gd name="connsiteY59" fmla="*/ 9946 h 10000"/>
                <a:gd name="connsiteX60" fmla="*/ 3939 w 10000"/>
                <a:gd name="connsiteY60" fmla="*/ 9955 h 10000"/>
                <a:gd name="connsiteX61" fmla="*/ 4009 w 10000"/>
                <a:gd name="connsiteY61" fmla="*/ 9964 h 10000"/>
                <a:gd name="connsiteX62" fmla="*/ 4070 w 10000"/>
                <a:gd name="connsiteY62" fmla="*/ 9973 h 10000"/>
                <a:gd name="connsiteX63" fmla="*/ 4140 w 10000"/>
                <a:gd name="connsiteY63" fmla="*/ 9973 h 10000"/>
                <a:gd name="connsiteX64" fmla="*/ 4202 w 10000"/>
                <a:gd name="connsiteY64" fmla="*/ 9973 h 10000"/>
                <a:gd name="connsiteX65" fmla="*/ 4272 w 10000"/>
                <a:gd name="connsiteY65" fmla="*/ 9982 h 10000"/>
                <a:gd name="connsiteX66" fmla="*/ 4342 w 10000"/>
                <a:gd name="connsiteY66" fmla="*/ 9982 h 10000"/>
                <a:gd name="connsiteX67" fmla="*/ 4404 w 10000"/>
                <a:gd name="connsiteY67" fmla="*/ 9982 h 10000"/>
                <a:gd name="connsiteX68" fmla="*/ 4474 w 10000"/>
                <a:gd name="connsiteY68" fmla="*/ 9973 h 10000"/>
                <a:gd name="connsiteX69" fmla="*/ 4535 w 10000"/>
                <a:gd name="connsiteY69" fmla="*/ 9964 h 10000"/>
                <a:gd name="connsiteX70" fmla="*/ 4605 w 10000"/>
                <a:gd name="connsiteY70" fmla="*/ 9964 h 10000"/>
                <a:gd name="connsiteX71" fmla="*/ 4667 w 10000"/>
                <a:gd name="connsiteY71" fmla="*/ 9955 h 10000"/>
                <a:gd name="connsiteX72" fmla="*/ 4737 w 10000"/>
                <a:gd name="connsiteY72" fmla="*/ 9946 h 10000"/>
                <a:gd name="connsiteX73" fmla="*/ 4807 w 10000"/>
                <a:gd name="connsiteY73" fmla="*/ 9946 h 10000"/>
                <a:gd name="connsiteX74" fmla="*/ 4868 w 10000"/>
                <a:gd name="connsiteY74" fmla="*/ 9946 h 10000"/>
                <a:gd name="connsiteX75" fmla="*/ 4939 w 10000"/>
                <a:gd name="connsiteY75" fmla="*/ 9946 h 10000"/>
                <a:gd name="connsiteX76" fmla="*/ 5000 w 10000"/>
                <a:gd name="connsiteY76" fmla="*/ 9955 h 10000"/>
                <a:gd name="connsiteX77" fmla="*/ 5070 w 10000"/>
                <a:gd name="connsiteY77" fmla="*/ 9955 h 10000"/>
                <a:gd name="connsiteX78" fmla="*/ 5140 w 10000"/>
                <a:gd name="connsiteY78" fmla="*/ 9964 h 10000"/>
                <a:gd name="connsiteX79" fmla="*/ 5202 w 10000"/>
                <a:gd name="connsiteY79" fmla="*/ 9973 h 10000"/>
                <a:gd name="connsiteX80" fmla="*/ 5272 w 10000"/>
                <a:gd name="connsiteY80" fmla="*/ 9982 h 10000"/>
                <a:gd name="connsiteX81" fmla="*/ 5333 w 10000"/>
                <a:gd name="connsiteY81" fmla="*/ 9982 h 10000"/>
                <a:gd name="connsiteX82" fmla="*/ 5404 w 10000"/>
                <a:gd name="connsiteY82" fmla="*/ 9991 h 10000"/>
                <a:gd name="connsiteX83" fmla="*/ 5465 w 10000"/>
                <a:gd name="connsiteY83" fmla="*/ 10000 h 10000"/>
                <a:gd name="connsiteX84" fmla="*/ 5535 w 10000"/>
                <a:gd name="connsiteY84" fmla="*/ 10000 h 10000"/>
                <a:gd name="connsiteX85" fmla="*/ 5605 w 10000"/>
                <a:gd name="connsiteY85" fmla="*/ 10000 h 10000"/>
                <a:gd name="connsiteX86" fmla="*/ 5667 w 10000"/>
                <a:gd name="connsiteY86" fmla="*/ 9991 h 10000"/>
                <a:gd name="connsiteX87" fmla="*/ 5737 w 10000"/>
                <a:gd name="connsiteY87" fmla="*/ 9982 h 10000"/>
                <a:gd name="connsiteX88" fmla="*/ 5798 w 10000"/>
                <a:gd name="connsiteY88" fmla="*/ 9964 h 10000"/>
                <a:gd name="connsiteX89" fmla="*/ 5868 w 10000"/>
                <a:gd name="connsiteY89" fmla="*/ 9937 h 10000"/>
                <a:gd name="connsiteX90" fmla="*/ 5939 w 10000"/>
                <a:gd name="connsiteY90" fmla="*/ 9910 h 10000"/>
                <a:gd name="connsiteX91" fmla="*/ 6000 w 10000"/>
                <a:gd name="connsiteY91" fmla="*/ 9884 h 10000"/>
                <a:gd name="connsiteX92" fmla="*/ 6070 w 10000"/>
                <a:gd name="connsiteY92" fmla="*/ 9857 h 10000"/>
                <a:gd name="connsiteX93" fmla="*/ 6132 w 10000"/>
                <a:gd name="connsiteY93" fmla="*/ 9830 h 10000"/>
                <a:gd name="connsiteX94" fmla="*/ 6202 w 10000"/>
                <a:gd name="connsiteY94" fmla="*/ 9794 h 10000"/>
                <a:gd name="connsiteX95" fmla="*/ 6272 w 10000"/>
                <a:gd name="connsiteY95" fmla="*/ 9740 h 10000"/>
                <a:gd name="connsiteX96" fmla="*/ 6333 w 10000"/>
                <a:gd name="connsiteY96" fmla="*/ 9669 h 10000"/>
                <a:gd name="connsiteX97" fmla="*/ 6404 w 10000"/>
                <a:gd name="connsiteY97" fmla="*/ 9588 h 10000"/>
                <a:gd name="connsiteX98" fmla="*/ 6465 w 10000"/>
                <a:gd name="connsiteY98" fmla="*/ 9499 h 10000"/>
                <a:gd name="connsiteX99" fmla="*/ 6535 w 10000"/>
                <a:gd name="connsiteY99" fmla="*/ 9373 h 10000"/>
                <a:gd name="connsiteX100" fmla="*/ 6605 w 10000"/>
                <a:gd name="connsiteY100" fmla="*/ 9132 h 10000"/>
                <a:gd name="connsiteX101" fmla="*/ 6667 w 10000"/>
                <a:gd name="connsiteY101" fmla="*/ 8585 h 10000"/>
                <a:gd name="connsiteX102" fmla="*/ 6684 w 10000"/>
                <a:gd name="connsiteY102" fmla="*/ 8362 h 10000"/>
                <a:gd name="connsiteX103" fmla="*/ 6719 w 10000"/>
                <a:gd name="connsiteY103" fmla="*/ 7753 h 10000"/>
                <a:gd name="connsiteX104" fmla="*/ 6737 w 10000"/>
                <a:gd name="connsiteY104" fmla="*/ 7359 h 10000"/>
                <a:gd name="connsiteX105" fmla="*/ 6754 w 10000"/>
                <a:gd name="connsiteY105" fmla="*/ 6893 h 10000"/>
                <a:gd name="connsiteX106" fmla="*/ 6789 w 10000"/>
                <a:gd name="connsiteY106" fmla="*/ 5703 h 10000"/>
                <a:gd name="connsiteX107" fmla="*/ 6807 w 10000"/>
                <a:gd name="connsiteY107" fmla="*/ 4969 h 10000"/>
                <a:gd name="connsiteX108" fmla="*/ 6816 w 10000"/>
                <a:gd name="connsiteY108" fmla="*/ 4127 h 10000"/>
                <a:gd name="connsiteX109" fmla="*/ 6851 w 10000"/>
                <a:gd name="connsiteY109" fmla="*/ 2113 h 10000"/>
                <a:gd name="connsiteX110" fmla="*/ 6868 w 10000"/>
                <a:gd name="connsiteY110" fmla="*/ 931 h 10000"/>
                <a:gd name="connsiteX111" fmla="*/ 6886 w 10000"/>
                <a:gd name="connsiteY111" fmla="*/ 0 h 10000"/>
                <a:gd name="connsiteX112" fmla="*/ 7789 w 10000"/>
                <a:gd name="connsiteY112" fmla="*/ 0 h 10000"/>
                <a:gd name="connsiteX113" fmla="*/ 7798 w 10000"/>
                <a:gd name="connsiteY113" fmla="*/ 376 h 10000"/>
                <a:gd name="connsiteX114" fmla="*/ 7816 w 10000"/>
                <a:gd name="connsiteY114" fmla="*/ 1119 h 10000"/>
                <a:gd name="connsiteX115" fmla="*/ 7868 w 10000"/>
                <a:gd name="connsiteY115" fmla="*/ 3035 h 10000"/>
                <a:gd name="connsiteX116" fmla="*/ 7886 w 10000"/>
                <a:gd name="connsiteY116" fmla="*/ 3572 h 10000"/>
                <a:gd name="connsiteX117" fmla="*/ 7939 w 10000"/>
                <a:gd name="connsiteY117" fmla="*/ 4897 h 10000"/>
                <a:gd name="connsiteX118" fmla="*/ 7956 w 10000"/>
                <a:gd name="connsiteY118" fmla="*/ 5255 h 10000"/>
                <a:gd name="connsiteX119" fmla="*/ 8000 w 10000"/>
                <a:gd name="connsiteY119" fmla="*/ 6052 h 10000"/>
                <a:gd name="connsiteX120" fmla="*/ 8018 w 10000"/>
                <a:gd name="connsiteY120" fmla="*/ 6240 h 10000"/>
                <a:gd name="connsiteX121" fmla="*/ 8070 w 10000"/>
                <a:gd name="connsiteY121" fmla="*/ 6571 h 10000"/>
                <a:gd name="connsiteX122" fmla="*/ 8105 w 10000"/>
                <a:gd name="connsiteY122" fmla="*/ 6625 h 10000"/>
                <a:gd name="connsiteX123" fmla="*/ 8132 w 10000"/>
                <a:gd name="connsiteY123" fmla="*/ 6562 h 10000"/>
                <a:gd name="connsiteX124" fmla="*/ 8202 w 10000"/>
                <a:gd name="connsiteY124" fmla="*/ 6141 h 10000"/>
                <a:gd name="connsiteX125" fmla="*/ 8272 w 10000"/>
                <a:gd name="connsiteY125" fmla="*/ 5479 h 10000"/>
                <a:gd name="connsiteX126" fmla="*/ 8333 w 10000"/>
                <a:gd name="connsiteY126" fmla="*/ 4781 h 10000"/>
                <a:gd name="connsiteX127" fmla="*/ 8404 w 10000"/>
                <a:gd name="connsiteY127" fmla="*/ 4235 h 10000"/>
                <a:gd name="connsiteX128" fmla="*/ 8465 w 10000"/>
                <a:gd name="connsiteY128" fmla="*/ 3975 h 10000"/>
                <a:gd name="connsiteX129" fmla="*/ 8535 w 10000"/>
                <a:gd name="connsiteY129" fmla="*/ 4056 h 10000"/>
                <a:gd name="connsiteX130" fmla="*/ 8596 w 10000"/>
                <a:gd name="connsiteY130" fmla="*/ 4449 h 10000"/>
                <a:gd name="connsiteX131" fmla="*/ 8667 w 10000"/>
                <a:gd name="connsiteY131" fmla="*/ 5067 h 10000"/>
                <a:gd name="connsiteX132" fmla="*/ 8737 w 10000"/>
                <a:gd name="connsiteY132" fmla="*/ 5801 h 10000"/>
                <a:gd name="connsiteX133" fmla="*/ 8798 w 10000"/>
                <a:gd name="connsiteY133" fmla="*/ 6580 h 10000"/>
                <a:gd name="connsiteX134" fmla="*/ 8868 w 10000"/>
                <a:gd name="connsiteY134" fmla="*/ 7305 h 10000"/>
                <a:gd name="connsiteX135" fmla="*/ 8930 w 10000"/>
                <a:gd name="connsiteY135" fmla="*/ 7941 h 10000"/>
                <a:gd name="connsiteX136" fmla="*/ 9000 w 10000"/>
                <a:gd name="connsiteY136" fmla="*/ 8460 h 10000"/>
                <a:gd name="connsiteX137" fmla="*/ 9070 w 10000"/>
                <a:gd name="connsiteY137" fmla="*/ 8872 h 10000"/>
                <a:gd name="connsiteX138" fmla="*/ 9132 w 10000"/>
                <a:gd name="connsiteY138" fmla="*/ 9176 h 10000"/>
                <a:gd name="connsiteX139" fmla="*/ 9202 w 10000"/>
                <a:gd name="connsiteY139" fmla="*/ 9400 h 10000"/>
                <a:gd name="connsiteX140" fmla="*/ 9263 w 10000"/>
                <a:gd name="connsiteY140" fmla="*/ 9552 h 10000"/>
                <a:gd name="connsiteX141" fmla="*/ 9333 w 10000"/>
                <a:gd name="connsiteY141" fmla="*/ 9669 h 10000"/>
                <a:gd name="connsiteX142" fmla="*/ 9404 w 10000"/>
                <a:gd name="connsiteY142" fmla="*/ 9740 h 10000"/>
                <a:gd name="connsiteX143" fmla="*/ 9465 w 10000"/>
                <a:gd name="connsiteY143" fmla="*/ 9785 h 10000"/>
                <a:gd name="connsiteX144" fmla="*/ 9535 w 10000"/>
                <a:gd name="connsiteY144" fmla="*/ 9821 h 10000"/>
                <a:gd name="connsiteX145" fmla="*/ 9596 w 10000"/>
                <a:gd name="connsiteY145" fmla="*/ 9839 h 10000"/>
                <a:gd name="connsiteX146" fmla="*/ 9667 w 10000"/>
                <a:gd name="connsiteY146" fmla="*/ 9857 h 10000"/>
                <a:gd name="connsiteX147" fmla="*/ 9737 w 10000"/>
                <a:gd name="connsiteY147" fmla="*/ 9866 h 10000"/>
                <a:gd name="connsiteX148" fmla="*/ 9798 w 10000"/>
                <a:gd name="connsiteY148" fmla="*/ 9875 h 10000"/>
                <a:gd name="connsiteX149" fmla="*/ 9868 w 10000"/>
                <a:gd name="connsiteY149" fmla="*/ 9875 h 10000"/>
                <a:gd name="connsiteX150" fmla="*/ 9939 w 10000"/>
                <a:gd name="connsiteY150" fmla="*/ 9884 h 10000"/>
                <a:gd name="connsiteX151" fmla="*/ 10000 w 10000"/>
                <a:gd name="connsiteY151" fmla="*/ 9893 h 10000"/>
                <a:gd name="connsiteX0" fmla="*/ 0 w 10000"/>
                <a:gd name="connsiteY0" fmla="*/ 9821 h 10000"/>
                <a:gd name="connsiteX1" fmla="*/ 70 w 10000"/>
                <a:gd name="connsiteY1" fmla="*/ 9794 h 10000"/>
                <a:gd name="connsiteX2" fmla="*/ 140 w 10000"/>
                <a:gd name="connsiteY2" fmla="*/ 9758 h 10000"/>
                <a:gd name="connsiteX3" fmla="*/ 202 w 10000"/>
                <a:gd name="connsiteY3" fmla="*/ 9731 h 10000"/>
                <a:gd name="connsiteX4" fmla="*/ 272 w 10000"/>
                <a:gd name="connsiteY4" fmla="*/ 9705 h 10000"/>
                <a:gd name="connsiteX5" fmla="*/ 342 w 10000"/>
                <a:gd name="connsiteY5" fmla="*/ 9669 h 10000"/>
                <a:gd name="connsiteX6" fmla="*/ 404 w 10000"/>
                <a:gd name="connsiteY6" fmla="*/ 9624 h 10000"/>
                <a:gd name="connsiteX7" fmla="*/ 474 w 10000"/>
                <a:gd name="connsiteY7" fmla="*/ 9561 h 10000"/>
                <a:gd name="connsiteX8" fmla="*/ 535 w 10000"/>
                <a:gd name="connsiteY8" fmla="*/ 9490 h 10000"/>
                <a:gd name="connsiteX9" fmla="*/ 605 w 10000"/>
                <a:gd name="connsiteY9" fmla="*/ 9418 h 10000"/>
                <a:gd name="connsiteX10" fmla="*/ 675 w 10000"/>
                <a:gd name="connsiteY10" fmla="*/ 9355 h 10000"/>
                <a:gd name="connsiteX11" fmla="*/ 737 w 10000"/>
                <a:gd name="connsiteY11" fmla="*/ 9311 h 10000"/>
                <a:gd name="connsiteX12" fmla="*/ 807 w 10000"/>
                <a:gd name="connsiteY12" fmla="*/ 9293 h 10000"/>
                <a:gd name="connsiteX13" fmla="*/ 877 w 10000"/>
                <a:gd name="connsiteY13" fmla="*/ 9311 h 10000"/>
                <a:gd name="connsiteX14" fmla="*/ 939 w 10000"/>
                <a:gd name="connsiteY14" fmla="*/ 9346 h 10000"/>
                <a:gd name="connsiteX15" fmla="*/ 1009 w 10000"/>
                <a:gd name="connsiteY15" fmla="*/ 9391 h 10000"/>
                <a:gd name="connsiteX16" fmla="*/ 1070 w 10000"/>
                <a:gd name="connsiteY16" fmla="*/ 9427 h 10000"/>
                <a:gd name="connsiteX17" fmla="*/ 1140 w 10000"/>
                <a:gd name="connsiteY17" fmla="*/ 9400 h 10000"/>
                <a:gd name="connsiteX18" fmla="*/ 1211 w 10000"/>
                <a:gd name="connsiteY18" fmla="*/ 9203 h 10000"/>
                <a:gd name="connsiteX19" fmla="*/ 1272 w 10000"/>
                <a:gd name="connsiteY19" fmla="*/ 8612 h 10000"/>
                <a:gd name="connsiteX20" fmla="*/ 1289 w 10000"/>
                <a:gd name="connsiteY20" fmla="*/ 8380 h 10000"/>
                <a:gd name="connsiteX21" fmla="*/ 1342 w 10000"/>
                <a:gd name="connsiteY21" fmla="*/ 7404 h 10000"/>
                <a:gd name="connsiteX22" fmla="*/ 1360 w 10000"/>
                <a:gd name="connsiteY22" fmla="*/ 6992 h 10000"/>
                <a:gd name="connsiteX23" fmla="*/ 1404 w 10000"/>
                <a:gd name="connsiteY23" fmla="*/ 5479 h 10000"/>
                <a:gd name="connsiteX24" fmla="*/ 1474 w 10000"/>
                <a:gd name="connsiteY24" fmla="*/ 3026 h 10000"/>
                <a:gd name="connsiteX25" fmla="*/ 1535 w 10000"/>
                <a:gd name="connsiteY25" fmla="*/ 564 h 10000"/>
                <a:gd name="connsiteX26" fmla="*/ 1540 w 10000"/>
                <a:gd name="connsiteY26" fmla="*/ 372 h 10000"/>
                <a:gd name="connsiteX27" fmla="*/ 1527 w 10000"/>
                <a:gd name="connsiteY27" fmla="*/ 416 h 10000"/>
                <a:gd name="connsiteX28" fmla="*/ 1842 w 10000"/>
                <a:gd name="connsiteY28" fmla="*/ 336 h 10000"/>
                <a:gd name="connsiteX29" fmla="*/ 1868 w 10000"/>
                <a:gd name="connsiteY29" fmla="*/ 440 h 10000"/>
                <a:gd name="connsiteX30" fmla="*/ 1939 w 10000"/>
                <a:gd name="connsiteY30" fmla="*/ 1737 h 10000"/>
                <a:gd name="connsiteX31" fmla="*/ 2009 w 10000"/>
                <a:gd name="connsiteY31" fmla="*/ 3393 h 10000"/>
                <a:gd name="connsiteX32" fmla="*/ 2070 w 10000"/>
                <a:gd name="connsiteY32" fmla="*/ 4843 h 10000"/>
                <a:gd name="connsiteX33" fmla="*/ 2140 w 10000"/>
                <a:gd name="connsiteY33" fmla="*/ 5980 h 10000"/>
                <a:gd name="connsiteX34" fmla="*/ 2202 w 10000"/>
                <a:gd name="connsiteY34" fmla="*/ 6768 h 10000"/>
                <a:gd name="connsiteX35" fmla="*/ 2272 w 10000"/>
                <a:gd name="connsiteY35" fmla="*/ 7225 h 10000"/>
                <a:gd name="connsiteX36" fmla="*/ 2333 w 10000"/>
                <a:gd name="connsiteY36" fmla="*/ 7413 h 10000"/>
                <a:gd name="connsiteX37" fmla="*/ 2404 w 10000"/>
                <a:gd name="connsiteY37" fmla="*/ 7413 h 10000"/>
                <a:gd name="connsiteX38" fmla="*/ 2474 w 10000"/>
                <a:gd name="connsiteY38" fmla="*/ 7314 h 10000"/>
                <a:gd name="connsiteX39" fmla="*/ 2535 w 10000"/>
                <a:gd name="connsiteY39" fmla="*/ 7198 h 10000"/>
                <a:gd name="connsiteX40" fmla="*/ 2605 w 10000"/>
                <a:gd name="connsiteY40" fmla="*/ 7153 h 10000"/>
                <a:gd name="connsiteX41" fmla="*/ 2667 w 10000"/>
                <a:gd name="connsiteY41" fmla="*/ 7216 h 10000"/>
                <a:gd name="connsiteX42" fmla="*/ 2737 w 10000"/>
                <a:gd name="connsiteY42" fmla="*/ 7395 h 10000"/>
                <a:gd name="connsiteX43" fmla="*/ 2807 w 10000"/>
                <a:gd name="connsiteY43" fmla="*/ 7681 h 10000"/>
                <a:gd name="connsiteX44" fmla="*/ 2868 w 10000"/>
                <a:gd name="connsiteY44" fmla="*/ 8021 h 10000"/>
                <a:gd name="connsiteX45" fmla="*/ 2939 w 10000"/>
                <a:gd name="connsiteY45" fmla="*/ 8389 h 10000"/>
                <a:gd name="connsiteX46" fmla="*/ 3000 w 10000"/>
                <a:gd name="connsiteY46" fmla="*/ 8720 h 10000"/>
                <a:gd name="connsiteX47" fmla="*/ 3070 w 10000"/>
                <a:gd name="connsiteY47" fmla="*/ 9015 h 10000"/>
                <a:gd name="connsiteX48" fmla="*/ 3132 w 10000"/>
                <a:gd name="connsiteY48" fmla="*/ 9257 h 10000"/>
                <a:gd name="connsiteX49" fmla="*/ 3202 w 10000"/>
                <a:gd name="connsiteY49" fmla="*/ 9445 h 10000"/>
                <a:gd name="connsiteX50" fmla="*/ 3272 w 10000"/>
                <a:gd name="connsiteY50" fmla="*/ 9588 h 10000"/>
                <a:gd name="connsiteX51" fmla="*/ 3333 w 10000"/>
                <a:gd name="connsiteY51" fmla="*/ 9696 h 10000"/>
                <a:gd name="connsiteX52" fmla="*/ 3404 w 10000"/>
                <a:gd name="connsiteY52" fmla="*/ 9758 h 10000"/>
                <a:gd name="connsiteX53" fmla="*/ 3474 w 10000"/>
                <a:gd name="connsiteY53" fmla="*/ 9812 h 10000"/>
                <a:gd name="connsiteX54" fmla="*/ 3535 w 10000"/>
                <a:gd name="connsiteY54" fmla="*/ 9857 h 10000"/>
                <a:gd name="connsiteX55" fmla="*/ 3605 w 10000"/>
                <a:gd name="connsiteY55" fmla="*/ 9884 h 10000"/>
                <a:gd name="connsiteX56" fmla="*/ 3675 w 10000"/>
                <a:gd name="connsiteY56" fmla="*/ 9902 h 10000"/>
                <a:gd name="connsiteX57" fmla="*/ 3737 w 10000"/>
                <a:gd name="connsiteY57" fmla="*/ 9919 h 10000"/>
                <a:gd name="connsiteX58" fmla="*/ 3807 w 10000"/>
                <a:gd name="connsiteY58" fmla="*/ 9937 h 10000"/>
                <a:gd name="connsiteX59" fmla="*/ 3868 w 10000"/>
                <a:gd name="connsiteY59" fmla="*/ 9946 h 10000"/>
                <a:gd name="connsiteX60" fmla="*/ 3939 w 10000"/>
                <a:gd name="connsiteY60" fmla="*/ 9955 h 10000"/>
                <a:gd name="connsiteX61" fmla="*/ 4009 w 10000"/>
                <a:gd name="connsiteY61" fmla="*/ 9964 h 10000"/>
                <a:gd name="connsiteX62" fmla="*/ 4070 w 10000"/>
                <a:gd name="connsiteY62" fmla="*/ 9973 h 10000"/>
                <a:gd name="connsiteX63" fmla="*/ 4140 w 10000"/>
                <a:gd name="connsiteY63" fmla="*/ 9973 h 10000"/>
                <a:gd name="connsiteX64" fmla="*/ 4202 w 10000"/>
                <a:gd name="connsiteY64" fmla="*/ 9973 h 10000"/>
                <a:gd name="connsiteX65" fmla="*/ 4272 w 10000"/>
                <a:gd name="connsiteY65" fmla="*/ 9982 h 10000"/>
                <a:gd name="connsiteX66" fmla="*/ 4342 w 10000"/>
                <a:gd name="connsiteY66" fmla="*/ 9982 h 10000"/>
                <a:gd name="connsiteX67" fmla="*/ 4404 w 10000"/>
                <a:gd name="connsiteY67" fmla="*/ 9982 h 10000"/>
                <a:gd name="connsiteX68" fmla="*/ 4474 w 10000"/>
                <a:gd name="connsiteY68" fmla="*/ 9973 h 10000"/>
                <a:gd name="connsiteX69" fmla="*/ 4535 w 10000"/>
                <a:gd name="connsiteY69" fmla="*/ 9964 h 10000"/>
                <a:gd name="connsiteX70" fmla="*/ 4605 w 10000"/>
                <a:gd name="connsiteY70" fmla="*/ 9964 h 10000"/>
                <a:gd name="connsiteX71" fmla="*/ 4667 w 10000"/>
                <a:gd name="connsiteY71" fmla="*/ 9955 h 10000"/>
                <a:gd name="connsiteX72" fmla="*/ 4737 w 10000"/>
                <a:gd name="connsiteY72" fmla="*/ 9946 h 10000"/>
                <a:gd name="connsiteX73" fmla="*/ 4807 w 10000"/>
                <a:gd name="connsiteY73" fmla="*/ 9946 h 10000"/>
                <a:gd name="connsiteX74" fmla="*/ 4868 w 10000"/>
                <a:gd name="connsiteY74" fmla="*/ 9946 h 10000"/>
                <a:gd name="connsiteX75" fmla="*/ 4939 w 10000"/>
                <a:gd name="connsiteY75" fmla="*/ 9946 h 10000"/>
                <a:gd name="connsiteX76" fmla="*/ 5000 w 10000"/>
                <a:gd name="connsiteY76" fmla="*/ 9955 h 10000"/>
                <a:gd name="connsiteX77" fmla="*/ 5070 w 10000"/>
                <a:gd name="connsiteY77" fmla="*/ 9955 h 10000"/>
                <a:gd name="connsiteX78" fmla="*/ 5140 w 10000"/>
                <a:gd name="connsiteY78" fmla="*/ 9964 h 10000"/>
                <a:gd name="connsiteX79" fmla="*/ 5202 w 10000"/>
                <a:gd name="connsiteY79" fmla="*/ 9973 h 10000"/>
                <a:gd name="connsiteX80" fmla="*/ 5272 w 10000"/>
                <a:gd name="connsiteY80" fmla="*/ 9982 h 10000"/>
                <a:gd name="connsiteX81" fmla="*/ 5333 w 10000"/>
                <a:gd name="connsiteY81" fmla="*/ 9982 h 10000"/>
                <a:gd name="connsiteX82" fmla="*/ 5404 w 10000"/>
                <a:gd name="connsiteY82" fmla="*/ 9991 h 10000"/>
                <a:gd name="connsiteX83" fmla="*/ 5465 w 10000"/>
                <a:gd name="connsiteY83" fmla="*/ 10000 h 10000"/>
                <a:gd name="connsiteX84" fmla="*/ 5535 w 10000"/>
                <a:gd name="connsiteY84" fmla="*/ 10000 h 10000"/>
                <a:gd name="connsiteX85" fmla="*/ 5605 w 10000"/>
                <a:gd name="connsiteY85" fmla="*/ 10000 h 10000"/>
                <a:gd name="connsiteX86" fmla="*/ 5667 w 10000"/>
                <a:gd name="connsiteY86" fmla="*/ 9991 h 10000"/>
                <a:gd name="connsiteX87" fmla="*/ 5737 w 10000"/>
                <a:gd name="connsiteY87" fmla="*/ 9982 h 10000"/>
                <a:gd name="connsiteX88" fmla="*/ 5798 w 10000"/>
                <a:gd name="connsiteY88" fmla="*/ 9964 h 10000"/>
                <a:gd name="connsiteX89" fmla="*/ 5868 w 10000"/>
                <a:gd name="connsiteY89" fmla="*/ 9937 h 10000"/>
                <a:gd name="connsiteX90" fmla="*/ 5939 w 10000"/>
                <a:gd name="connsiteY90" fmla="*/ 9910 h 10000"/>
                <a:gd name="connsiteX91" fmla="*/ 6000 w 10000"/>
                <a:gd name="connsiteY91" fmla="*/ 9884 h 10000"/>
                <a:gd name="connsiteX92" fmla="*/ 6070 w 10000"/>
                <a:gd name="connsiteY92" fmla="*/ 9857 h 10000"/>
                <a:gd name="connsiteX93" fmla="*/ 6132 w 10000"/>
                <a:gd name="connsiteY93" fmla="*/ 9830 h 10000"/>
                <a:gd name="connsiteX94" fmla="*/ 6202 w 10000"/>
                <a:gd name="connsiteY94" fmla="*/ 9794 h 10000"/>
                <a:gd name="connsiteX95" fmla="*/ 6272 w 10000"/>
                <a:gd name="connsiteY95" fmla="*/ 9740 h 10000"/>
                <a:gd name="connsiteX96" fmla="*/ 6333 w 10000"/>
                <a:gd name="connsiteY96" fmla="*/ 9669 h 10000"/>
                <a:gd name="connsiteX97" fmla="*/ 6404 w 10000"/>
                <a:gd name="connsiteY97" fmla="*/ 9588 h 10000"/>
                <a:gd name="connsiteX98" fmla="*/ 6465 w 10000"/>
                <a:gd name="connsiteY98" fmla="*/ 9499 h 10000"/>
                <a:gd name="connsiteX99" fmla="*/ 6535 w 10000"/>
                <a:gd name="connsiteY99" fmla="*/ 9373 h 10000"/>
                <a:gd name="connsiteX100" fmla="*/ 6605 w 10000"/>
                <a:gd name="connsiteY100" fmla="*/ 9132 h 10000"/>
                <a:gd name="connsiteX101" fmla="*/ 6667 w 10000"/>
                <a:gd name="connsiteY101" fmla="*/ 8585 h 10000"/>
                <a:gd name="connsiteX102" fmla="*/ 6684 w 10000"/>
                <a:gd name="connsiteY102" fmla="*/ 8362 h 10000"/>
                <a:gd name="connsiteX103" fmla="*/ 6719 w 10000"/>
                <a:gd name="connsiteY103" fmla="*/ 7753 h 10000"/>
                <a:gd name="connsiteX104" fmla="*/ 6737 w 10000"/>
                <a:gd name="connsiteY104" fmla="*/ 7359 h 10000"/>
                <a:gd name="connsiteX105" fmla="*/ 6754 w 10000"/>
                <a:gd name="connsiteY105" fmla="*/ 6893 h 10000"/>
                <a:gd name="connsiteX106" fmla="*/ 6789 w 10000"/>
                <a:gd name="connsiteY106" fmla="*/ 5703 h 10000"/>
                <a:gd name="connsiteX107" fmla="*/ 6807 w 10000"/>
                <a:gd name="connsiteY107" fmla="*/ 4969 h 10000"/>
                <a:gd name="connsiteX108" fmla="*/ 6816 w 10000"/>
                <a:gd name="connsiteY108" fmla="*/ 4127 h 10000"/>
                <a:gd name="connsiteX109" fmla="*/ 6851 w 10000"/>
                <a:gd name="connsiteY109" fmla="*/ 2113 h 10000"/>
                <a:gd name="connsiteX110" fmla="*/ 6868 w 10000"/>
                <a:gd name="connsiteY110" fmla="*/ 931 h 10000"/>
                <a:gd name="connsiteX111" fmla="*/ 6886 w 10000"/>
                <a:gd name="connsiteY111" fmla="*/ 0 h 10000"/>
                <a:gd name="connsiteX112" fmla="*/ 7789 w 10000"/>
                <a:gd name="connsiteY112" fmla="*/ 0 h 10000"/>
                <a:gd name="connsiteX113" fmla="*/ 7798 w 10000"/>
                <a:gd name="connsiteY113" fmla="*/ 376 h 10000"/>
                <a:gd name="connsiteX114" fmla="*/ 7816 w 10000"/>
                <a:gd name="connsiteY114" fmla="*/ 1119 h 10000"/>
                <a:gd name="connsiteX115" fmla="*/ 7868 w 10000"/>
                <a:gd name="connsiteY115" fmla="*/ 3035 h 10000"/>
                <a:gd name="connsiteX116" fmla="*/ 7886 w 10000"/>
                <a:gd name="connsiteY116" fmla="*/ 3572 h 10000"/>
                <a:gd name="connsiteX117" fmla="*/ 7939 w 10000"/>
                <a:gd name="connsiteY117" fmla="*/ 4897 h 10000"/>
                <a:gd name="connsiteX118" fmla="*/ 7956 w 10000"/>
                <a:gd name="connsiteY118" fmla="*/ 5255 h 10000"/>
                <a:gd name="connsiteX119" fmla="*/ 8000 w 10000"/>
                <a:gd name="connsiteY119" fmla="*/ 6052 h 10000"/>
                <a:gd name="connsiteX120" fmla="*/ 8018 w 10000"/>
                <a:gd name="connsiteY120" fmla="*/ 6240 h 10000"/>
                <a:gd name="connsiteX121" fmla="*/ 8070 w 10000"/>
                <a:gd name="connsiteY121" fmla="*/ 6571 h 10000"/>
                <a:gd name="connsiteX122" fmla="*/ 8105 w 10000"/>
                <a:gd name="connsiteY122" fmla="*/ 6625 h 10000"/>
                <a:gd name="connsiteX123" fmla="*/ 8132 w 10000"/>
                <a:gd name="connsiteY123" fmla="*/ 6562 h 10000"/>
                <a:gd name="connsiteX124" fmla="*/ 8202 w 10000"/>
                <a:gd name="connsiteY124" fmla="*/ 6141 h 10000"/>
                <a:gd name="connsiteX125" fmla="*/ 8272 w 10000"/>
                <a:gd name="connsiteY125" fmla="*/ 5479 h 10000"/>
                <a:gd name="connsiteX126" fmla="*/ 8333 w 10000"/>
                <a:gd name="connsiteY126" fmla="*/ 4781 h 10000"/>
                <a:gd name="connsiteX127" fmla="*/ 8404 w 10000"/>
                <a:gd name="connsiteY127" fmla="*/ 4235 h 10000"/>
                <a:gd name="connsiteX128" fmla="*/ 8465 w 10000"/>
                <a:gd name="connsiteY128" fmla="*/ 3975 h 10000"/>
                <a:gd name="connsiteX129" fmla="*/ 8535 w 10000"/>
                <a:gd name="connsiteY129" fmla="*/ 4056 h 10000"/>
                <a:gd name="connsiteX130" fmla="*/ 8596 w 10000"/>
                <a:gd name="connsiteY130" fmla="*/ 4449 h 10000"/>
                <a:gd name="connsiteX131" fmla="*/ 8667 w 10000"/>
                <a:gd name="connsiteY131" fmla="*/ 5067 h 10000"/>
                <a:gd name="connsiteX132" fmla="*/ 8737 w 10000"/>
                <a:gd name="connsiteY132" fmla="*/ 5801 h 10000"/>
                <a:gd name="connsiteX133" fmla="*/ 8798 w 10000"/>
                <a:gd name="connsiteY133" fmla="*/ 6580 h 10000"/>
                <a:gd name="connsiteX134" fmla="*/ 8868 w 10000"/>
                <a:gd name="connsiteY134" fmla="*/ 7305 h 10000"/>
                <a:gd name="connsiteX135" fmla="*/ 8930 w 10000"/>
                <a:gd name="connsiteY135" fmla="*/ 7941 h 10000"/>
                <a:gd name="connsiteX136" fmla="*/ 9000 w 10000"/>
                <a:gd name="connsiteY136" fmla="*/ 8460 h 10000"/>
                <a:gd name="connsiteX137" fmla="*/ 9070 w 10000"/>
                <a:gd name="connsiteY137" fmla="*/ 8872 h 10000"/>
                <a:gd name="connsiteX138" fmla="*/ 9132 w 10000"/>
                <a:gd name="connsiteY138" fmla="*/ 9176 h 10000"/>
                <a:gd name="connsiteX139" fmla="*/ 9202 w 10000"/>
                <a:gd name="connsiteY139" fmla="*/ 9400 h 10000"/>
                <a:gd name="connsiteX140" fmla="*/ 9263 w 10000"/>
                <a:gd name="connsiteY140" fmla="*/ 9552 h 10000"/>
                <a:gd name="connsiteX141" fmla="*/ 9333 w 10000"/>
                <a:gd name="connsiteY141" fmla="*/ 9669 h 10000"/>
                <a:gd name="connsiteX142" fmla="*/ 9404 w 10000"/>
                <a:gd name="connsiteY142" fmla="*/ 9740 h 10000"/>
                <a:gd name="connsiteX143" fmla="*/ 9465 w 10000"/>
                <a:gd name="connsiteY143" fmla="*/ 9785 h 10000"/>
                <a:gd name="connsiteX144" fmla="*/ 9535 w 10000"/>
                <a:gd name="connsiteY144" fmla="*/ 9821 h 10000"/>
                <a:gd name="connsiteX145" fmla="*/ 9596 w 10000"/>
                <a:gd name="connsiteY145" fmla="*/ 9839 h 10000"/>
                <a:gd name="connsiteX146" fmla="*/ 9667 w 10000"/>
                <a:gd name="connsiteY146" fmla="*/ 9857 h 10000"/>
                <a:gd name="connsiteX147" fmla="*/ 9737 w 10000"/>
                <a:gd name="connsiteY147" fmla="*/ 9866 h 10000"/>
                <a:gd name="connsiteX148" fmla="*/ 9798 w 10000"/>
                <a:gd name="connsiteY148" fmla="*/ 9875 h 10000"/>
                <a:gd name="connsiteX149" fmla="*/ 9868 w 10000"/>
                <a:gd name="connsiteY149" fmla="*/ 9875 h 10000"/>
                <a:gd name="connsiteX150" fmla="*/ 9939 w 10000"/>
                <a:gd name="connsiteY150" fmla="*/ 9884 h 10000"/>
                <a:gd name="connsiteX151" fmla="*/ 10000 w 10000"/>
                <a:gd name="connsiteY151" fmla="*/ 9893 h 10000"/>
                <a:gd name="connsiteX0" fmla="*/ 0 w 10000"/>
                <a:gd name="connsiteY0" fmla="*/ 9821 h 10000"/>
                <a:gd name="connsiteX1" fmla="*/ 70 w 10000"/>
                <a:gd name="connsiteY1" fmla="*/ 9794 h 10000"/>
                <a:gd name="connsiteX2" fmla="*/ 140 w 10000"/>
                <a:gd name="connsiteY2" fmla="*/ 9758 h 10000"/>
                <a:gd name="connsiteX3" fmla="*/ 202 w 10000"/>
                <a:gd name="connsiteY3" fmla="*/ 9731 h 10000"/>
                <a:gd name="connsiteX4" fmla="*/ 272 w 10000"/>
                <a:gd name="connsiteY4" fmla="*/ 9705 h 10000"/>
                <a:gd name="connsiteX5" fmla="*/ 342 w 10000"/>
                <a:gd name="connsiteY5" fmla="*/ 9669 h 10000"/>
                <a:gd name="connsiteX6" fmla="*/ 404 w 10000"/>
                <a:gd name="connsiteY6" fmla="*/ 9624 h 10000"/>
                <a:gd name="connsiteX7" fmla="*/ 474 w 10000"/>
                <a:gd name="connsiteY7" fmla="*/ 9561 h 10000"/>
                <a:gd name="connsiteX8" fmla="*/ 535 w 10000"/>
                <a:gd name="connsiteY8" fmla="*/ 9490 h 10000"/>
                <a:gd name="connsiteX9" fmla="*/ 605 w 10000"/>
                <a:gd name="connsiteY9" fmla="*/ 9418 h 10000"/>
                <a:gd name="connsiteX10" fmla="*/ 675 w 10000"/>
                <a:gd name="connsiteY10" fmla="*/ 9355 h 10000"/>
                <a:gd name="connsiteX11" fmla="*/ 737 w 10000"/>
                <a:gd name="connsiteY11" fmla="*/ 9311 h 10000"/>
                <a:gd name="connsiteX12" fmla="*/ 807 w 10000"/>
                <a:gd name="connsiteY12" fmla="*/ 9293 h 10000"/>
                <a:gd name="connsiteX13" fmla="*/ 877 w 10000"/>
                <a:gd name="connsiteY13" fmla="*/ 9311 h 10000"/>
                <a:gd name="connsiteX14" fmla="*/ 939 w 10000"/>
                <a:gd name="connsiteY14" fmla="*/ 9346 h 10000"/>
                <a:gd name="connsiteX15" fmla="*/ 1009 w 10000"/>
                <a:gd name="connsiteY15" fmla="*/ 9391 h 10000"/>
                <a:gd name="connsiteX16" fmla="*/ 1070 w 10000"/>
                <a:gd name="connsiteY16" fmla="*/ 9427 h 10000"/>
                <a:gd name="connsiteX17" fmla="*/ 1140 w 10000"/>
                <a:gd name="connsiteY17" fmla="*/ 9400 h 10000"/>
                <a:gd name="connsiteX18" fmla="*/ 1211 w 10000"/>
                <a:gd name="connsiteY18" fmla="*/ 9203 h 10000"/>
                <a:gd name="connsiteX19" fmla="*/ 1272 w 10000"/>
                <a:gd name="connsiteY19" fmla="*/ 8612 h 10000"/>
                <a:gd name="connsiteX20" fmla="*/ 1289 w 10000"/>
                <a:gd name="connsiteY20" fmla="*/ 8380 h 10000"/>
                <a:gd name="connsiteX21" fmla="*/ 1342 w 10000"/>
                <a:gd name="connsiteY21" fmla="*/ 7404 h 10000"/>
                <a:gd name="connsiteX22" fmla="*/ 1360 w 10000"/>
                <a:gd name="connsiteY22" fmla="*/ 6992 h 10000"/>
                <a:gd name="connsiteX23" fmla="*/ 1404 w 10000"/>
                <a:gd name="connsiteY23" fmla="*/ 5479 h 10000"/>
                <a:gd name="connsiteX24" fmla="*/ 1474 w 10000"/>
                <a:gd name="connsiteY24" fmla="*/ 3026 h 10000"/>
                <a:gd name="connsiteX25" fmla="*/ 1535 w 10000"/>
                <a:gd name="connsiteY25" fmla="*/ 564 h 10000"/>
                <a:gd name="connsiteX26" fmla="*/ 1540 w 10000"/>
                <a:gd name="connsiteY26" fmla="*/ 372 h 10000"/>
                <a:gd name="connsiteX27" fmla="*/ 1527 w 10000"/>
                <a:gd name="connsiteY27" fmla="*/ 416 h 10000"/>
                <a:gd name="connsiteX28" fmla="*/ 1855 w 10000"/>
                <a:gd name="connsiteY28" fmla="*/ 376 h 10000"/>
                <a:gd name="connsiteX29" fmla="*/ 1868 w 10000"/>
                <a:gd name="connsiteY29" fmla="*/ 440 h 10000"/>
                <a:gd name="connsiteX30" fmla="*/ 1939 w 10000"/>
                <a:gd name="connsiteY30" fmla="*/ 1737 h 10000"/>
                <a:gd name="connsiteX31" fmla="*/ 2009 w 10000"/>
                <a:gd name="connsiteY31" fmla="*/ 3393 h 10000"/>
                <a:gd name="connsiteX32" fmla="*/ 2070 w 10000"/>
                <a:gd name="connsiteY32" fmla="*/ 4843 h 10000"/>
                <a:gd name="connsiteX33" fmla="*/ 2140 w 10000"/>
                <a:gd name="connsiteY33" fmla="*/ 5980 h 10000"/>
                <a:gd name="connsiteX34" fmla="*/ 2202 w 10000"/>
                <a:gd name="connsiteY34" fmla="*/ 6768 h 10000"/>
                <a:gd name="connsiteX35" fmla="*/ 2272 w 10000"/>
                <a:gd name="connsiteY35" fmla="*/ 7225 h 10000"/>
                <a:gd name="connsiteX36" fmla="*/ 2333 w 10000"/>
                <a:gd name="connsiteY36" fmla="*/ 7413 h 10000"/>
                <a:gd name="connsiteX37" fmla="*/ 2404 w 10000"/>
                <a:gd name="connsiteY37" fmla="*/ 7413 h 10000"/>
                <a:gd name="connsiteX38" fmla="*/ 2474 w 10000"/>
                <a:gd name="connsiteY38" fmla="*/ 7314 h 10000"/>
                <a:gd name="connsiteX39" fmla="*/ 2535 w 10000"/>
                <a:gd name="connsiteY39" fmla="*/ 7198 h 10000"/>
                <a:gd name="connsiteX40" fmla="*/ 2605 w 10000"/>
                <a:gd name="connsiteY40" fmla="*/ 7153 h 10000"/>
                <a:gd name="connsiteX41" fmla="*/ 2667 w 10000"/>
                <a:gd name="connsiteY41" fmla="*/ 7216 h 10000"/>
                <a:gd name="connsiteX42" fmla="*/ 2737 w 10000"/>
                <a:gd name="connsiteY42" fmla="*/ 7395 h 10000"/>
                <a:gd name="connsiteX43" fmla="*/ 2807 w 10000"/>
                <a:gd name="connsiteY43" fmla="*/ 7681 h 10000"/>
                <a:gd name="connsiteX44" fmla="*/ 2868 w 10000"/>
                <a:gd name="connsiteY44" fmla="*/ 8021 h 10000"/>
                <a:gd name="connsiteX45" fmla="*/ 2939 w 10000"/>
                <a:gd name="connsiteY45" fmla="*/ 8389 h 10000"/>
                <a:gd name="connsiteX46" fmla="*/ 3000 w 10000"/>
                <a:gd name="connsiteY46" fmla="*/ 8720 h 10000"/>
                <a:gd name="connsiteX47" fmla="*/ 3070 w 10000"/>
                <a:gd name="connsiteY47" fmla="*/ 9015 h 10000"/>
                <a:gd name="connsiteX48" fmla="*/ 3132 w 10000"/>
                <a:gd name="connsiteY48" fmla="*/ 9257 h 10000"/>
                <a:gd name="connsiteX49" fmla="*/ 3202 w 10000"/>
                <a:gd name="connsiteY49" fmla="*/ 9445 h 10000"/>
                <a:gd name="connsiteX50" fmla="*/ 3272 w 10000"/>
                <a:gd name="connsiteY50" fmla="*/ 9588 h 10000"/>
                <a:gd name="connsiteX51" fmla="*/ 3333 w 10000"/>
                <a:gd name="connsiteY51" fmla="*/ 9696 h 10000"/>
                <a:gd name="connsiteX52" fmla="*/ 3404 w 10000"/>
                <a:gd name="connsiteY52" fmla="*/ 9758 h 10000"/>
                <a:gd name="connsiteX53" fmla="*/ 3474 w 10000"/>
                <a:gd name="connsiteY53" fmla="*/ 9812 h 10000"/>
                <a:gd name="connsiteX54" fmla="*/ 3535 w 10000"/>
                <a:gd name="connsiteY54" fmla="*/ 9857 h 10000"/>
                <a:gd name="connsiteX55" fmla="*/ 3605 w 10000"/>
                <a:gd name="connsiteY55" fmla="*/ 9884 h 10000"/>
                <a:gd name="connsiteX56" fmla="*/ 3675 w 10000"/>
                <a:gd name="connsiteY56" fmla="*/ 9902 h 10000"/>
                <a:gd name="connsiteX57" fmla="*/ 3737 w 10000"/>
                <a:gd name="connsiteY57" fmla="*/ 9919 h 10000"/>
                <a:gd name="connsiteX58" fmla="*/ 3807 w 10000"/>
                <a:gd name="connsiteY58" fmla="*/ 9937 h 10000"/>
                <a:gd name="connsiteX59" fmla="*/ 3868 w 10000"/>
                <a:gd name="connsiteY59" fmla="*/ 9946 h 10000"/>
                <a:gd name="connsiteX60" fmla="*/ 3939 w 10000"/>
                <a:gd name="connsiteY60" fmla="*/ 9955 h 10000"/>
                <a:gd name="connsiteX61" fmla="*/ 4009 w 10000"/>
                <a:gd name="connsiteY61" fmla="*/ 9964 h 10000"/>
                <a:gd name="connsiteX62" fmla="*/ 4070 w 10000"/>
                <a:gd name="connsiteY62" fmla="*/ 9973 h 10000"/>
                <a:gd name="connsiteX63" fmla="*/ 4140 w 10000"/>
                <a:gd name="connsiteY63" fmla="*/ 9973 h 10000"/>
                <a:gd name="connsiteX64" fmla="*/ 4202 w 10000"/>
                <a:gd name="connsiteY64" fmla="*/ 9973 h 10000"/>
                <a:gd name="connsiteX65" fmla="*/ 4272 w 10000"/>
                <a:gd name="connsiteY65" fmla="*/ 9982 h 10000"/>
                <a:gd name="connsiteX66" fmla="*/ 4342 w 10000"/>
                <a:gd name="connsiteY66" fmla="*/ 9982 h 10000"/>
                <a:gd name="connsiteX67" fmla="*/ 4404 w 10000"/>
                <a:gd name="connsiteY67" fmla="*/ 9982 h 10000"/>
                <a:gd name="connsiteX68" fmla="*/ 4474 w 10000"/>
                <a:gd name="connsiteY68" fmla="*/ 9973 h 10000"/>
                <a:gd name="connsiteX69" fmla="*/ 4535 w 10000"/>
                <a:gd name="connsiteY69" fmla="*/ 9964 h 10000"/>
                <a:gd name="connsiteX70" fmla="*/ 4605 w 10000"/>
                <a:gd name="connsiteY70" fmla="*/ 9964 h 10000"/>
                <a:gd name="connsiteX71" fmla="*/ 4667 w 10000"/>
                <a:gd name="connsiteY71" fmla="*/ 9955 h 10000"/>
                <a:gd name="connsiteX72" fmla="*/ 4737 w 10000"/>
                <a:gd name="connsiteY72" fmla="*/ 9946 h 10000"/>
                <a:gd name="connsiteX73" fmla="*/ 4807 w 10000"/>
                <a:gd name="connsiteY73" fmla="*/ 9946 h 10000"/>
                <a:gd name="connsiteX74" fmla="*/ 4868 w 10000"/>
                <a:gd name="connsiteY74" fmla="*/ 9946 h 10000"/>
                <a:gd name="connsiteX75" fmla="*/ 4939 w 10000"/>
                <a:gd name="connsiteY75" fmla="*/ 9946 h 10000"/>
                <a:gd name="connsiteX76" fmla="*/ 5000 w 10000"/>
                <a:gd name="connsiteY76" fmla="*/ 9955 h 10000"/>
                <a:gd name="connsiteX77" fmla="*/ 5070 w 10000"/>
                <a:gd name="connsiteY77" fmla="*/ 9955 h 10000"/>
                <a:gd name="connsiteX78" fmla="*/ 5140 w 10000"/>
                <a:gd name="connsiteY78" fmla="*/ 9964 h 10000"/>
                <a:gd name="connsiteX79" fmla="*/ 5202 w 10000"/>
                <a:gd name="connsiteY79" fmla="*/ 9973 h 10000"/>
                <a:gd name="connsiteX80" fmla="*/ 5272 w 10000"/>
                <a:gd name="connsiteY80" fmla="*/ 9982 h 10000"/>
                <a:gd name="connsiteX81" fmla="*/ 5333 w 10000"/>
                <a:gd name="connsiteY81" fmla="*/ 9982 h 10000"/>
                <a:gd name="connsiteX82" fmla="*/ 5404 w 10000"/>
                <a:gd name="connsiteY82" fmla="*/ 9991 h 10000"/>
                <a:gd name="connsiteX83" fmla="*/ 5465 w 10000"/>
                <a:gd name="connsiteY83" fmla="*/ 10000 h 10000"/>
                <a:gd name="connsiteX84" fmla="*/ 5535 w 10000"/>
                <a:gd name="connsiteY84" fmla="*/ 10000 h 10000"/>
                <a:gd name="connsiteX85" fmla="*/ 5605 w 10000"/>
                <a:gd name="connsiteY85" fmla="*/ 10000 h 10000"/>
                <a:gd name="connsiteX86" fmla="*/ 5667 w 10000"/>
                <a:gd name="connsiteY86" fmla="*/ 9991 h 10000"/>
                <a:gd name="connsiteX87" fmla="*/ 5737 w 10000"/>
                <a:gd name="connsiteY87" fmla="*/ 9982 h 10000"/>
                <a:gd name="connsiteX88" fmla="*/ 5798 w 10000"/>
                <a:gd name="connsiteY88" fmla="*/ 9964 h 10000"/>
                <a:gd name="connsiteX89" fmla="*/ 5868 w 10000"/>
                <a:gd name="connsiteY89" fmla="*/ 9937 h 10000"/>
                <a:gd name="connsiteX90" fmla="*/ 5939 w 10000"/>
                <a:gd name="connsiteY90" fmla="*/ 9910 h 10000"/>
                <a:gd name="connsiteX91" fmla="*/ 6000 w 10000"/>
                <a:gd name="connsiteY91" fmla="*/ 9884 h 10000"/>
                <a:gd name="connsiteX92" fmla="*/ 6070 w 10000"/>
                <a:gd name="connsiteY92" fmla="*/ 9857 h 10000"/>
                <a:gd name="connsiteX93" fmla="*/ 6132 w 10000"/>
                <a:gd name="connsiteY93" fmla="*/ 9830 h 10000"/>
                <a:gd name="connsiteX94" fmla="*/ 6202 w 10000"/>
                <a:gd name="connsiteY94" fmla="*/ 9794 h 10000"/>
                <a:gd name="connsiteX95" fmla="*/ 6272 w 10000"/>
                <a:gd name="connsiteY95" fmla="*/ 9740 h 10000"/>
                <a:gd name="connsiteX96" fmla="*/ 6333 w 10000"/>
                <a:gd name="connsiteY96" fmla="*/ 9669 h 10000"/>
                <a:gd name="connsiteX97" fmla="*/ 6404 w 10000"/>
                <a:gd name="connsiteY97" fmla="*/ 9588 h 10000"/>
                <a:gd name="connsiteX98" fmla="*/ 6465 w 10000"/>
                <a:gd name="connsiteY98" fmla="*/ 9499 h 10000"/>
                <a:gd name="connsiteX99" fmla="*/ 6535 w 10000"/>
                <a:gd name="connsiteY99" fmla="*/ 9373 h 10000"/>
                <a:gd name="connsiteX100" fmla="*/ 6605 w 10000"/>
                <a:gd name="connsiteY100" fmla="*/ 9132 h 10000"/>
                <a:gd name="connsiteX101" fmla="*/ 6667 w 10000"/>
                <a:gd name="connsiteY101" fmla="*/ 8585 h 10000"/>
                <a:gd name="connsiteX102" fmla="*/ 6684 w 10000"/>
                <a:gd name="connsiteY102" fmla="*/ 8362 h 10000"/>
                <a:gd name="connsiteX103" fmla="*/ 6719 w 10000"/>
                <a:gd name="connsiteY103" fmla="*/ 7753 h 10000"/>
                <a:gd name="connsiteX104" fmla="*/ 6737 w 10000"/>
                <a:gd name="connsiteY104" fmla="*/ 7359 h 10000"/>
                <a:gd name="connsiteX105" fmla="*/ 6754 w 10000"/>
                <a:gd name="connsiteY105" fmla="*/ 6893 h 10000"/>
                <a:gd name="connsiteX106" fmla="*/ 6789 w 10000"/>
                <a:gd name="connsiteY106" fmla="*/ 5703 h 10000"/>
                <a:gd name="connsiteX107" fmla="*/ 6807 w 10000"/>
                <a:gd name="connsiteY107" fmla="*/ 4969 h 10000"/>
                <a:gd name="connsiteX108" fmla="*/ 6816 w 10000"/>
                <a:gd name="connsiteY108" fmla="*/ 4127 h 10000"/>
                <a:gd name="connsiteX109" fmla="*/ 6851 w 10000"/>
                <a:gd name="connsiteY109" fmla="*/ 2113 h 10000"/>
                <a:gd name="connsiteX110" fmla="*/ 6868 w 10000"/>
                <a:gd name="connsiteY110" fmla="*/ 931 h 10000"/>
                <a:gd name="connsiteX111" fmla="*/ 6886 w 10000"/>
                <a:gd name="connsiteY111" fmla="*/ 0 h 10000"/>
                <a:gd name="connsiteX112" fmla="*/ 7789 w 10000"/>
                <a:gd name="connsiteY112" fmla="*/ 0 h 10000"/>
                <a:gd name="connsiteX113" fmla="*/ 7798 w 10000"/>
                <a:gd name="connsiteY113" fmla="*/ 376 h 10000"/>
                <a:gd name="connsiteX114" fmla="*/ 7816 w 10000"/>
                <a:gd name="connsiteY114" fmla="*/ 1119 h 10000"/>
                <a:gd name="connsiteX115" fmla="*/ 7868 w 10000"/>
                <a:gd name="connsiteY115" fmla="*/ 3035 h 10000"/>
                <a:gd name="connsiteX116" fmla="*/ 7886 w 10000"/>
                <a:gd name="connsiteY116" fmla="*/ 3572 h 10000"/>
                <a:gd name="connsiteX117" fmla="*/ 7939 w 10000"/>
                <a:gd name="connsiteY117" fmla="*/ 4897 h 10000"/>
                <a:gd name="connsiteX118" fmla="*/ 7956 w 10000"/>
                <a:gd name="connsiteY118" fmla="*/ 5255 h 10000"/>
                <a:gd name="connsiteX119" fmla="*/ 8000 w 10000"/>
                <a:gd name="connsiteY119" fmla="*/ 6052 h 10000"/>
                <a:gd name="connsiteX120" fmla="*/ 8018 w 10000"/>
                <a:gd name="connsiteY120" fmla="*/ 6240 h 10000"/>
                <a:gd name="connsiteX121" fmla="*/ 8070 w 10000"/>
                <a:gd name="connsiteY121" fmla="*/ 6571 h 10000"/>
                <a:gd name="connsiteX122" fmla="*/ 8105 w 10000"/>
                <a:gd name="connsiteY122" fmla="*/ 6625 h 10000"/>
                <a:gd name="connsiteX123" fmla="*/ 8132 w 10000"/>
                <a:gd name="connsiteY123" fmla="*/ 6562 h 10000"/>
                <a:gd name="connsiteX124" fmla="*/ 8202 w 10000"/>
                <a:gd name="connsiteY124" fmla="*/ 6141 h 10000"/>
                <a:gd name="connsiteX125" fmla="*/ 8272 w 10000"/>
                <a:gd name="connsiteY125" fmla="*/ 5479 h 10000"/>
                <a:gd name="connsiteX126" fmla="*/ 8333 w 10000"/>
                <a:gd name="connsiteY126" fmla="*/ 4781 h 10000"/>
                <a:gd name="connsiteX127" fmla="*/ 8404 w 10000"/>
                <a:gd name="connsiteY127" fmla="*/ 4235 h 10000"/>
                <a:gd name="connsiteX128" fmla="*/ 8465 w 10000"/>
                <a:gd name="connsiteY128" fmla="*/ 3975 h 10000"/>
                <a:gd name="connsiteX129" fmla="*/ 8535 w 10000"/>
                <a:gd name="connsiteY129" fmla="*/ 4056 h 10000"/>
                <a:gd name="connsiteX130" fmla="*/ 8596 w 10000"/>
                <a:gd name="connsiteY130" fmla="*/ 4449 h 10000"/>
                <a:gd name="connsiteX131" fmla="*/ 8667 w 10000"/>
                <a:gd name="connsiteY131" fmla="*/ 5067 h 10000"/>
                <a:gd name="connsiteX132" fmla="*/ 8737 w 10000"/>
                <a:gd name="connsiteY132" fmla="*/ 5801 h 10000"/>
                <a:gd name="connsiteX133" fmla="*/ 8798 w 10000"/>
                <a:gd name="connsiteY133" fmla="*/ 6580 h 10000"/>
                <a:gd name="connsiteX134" fmla="*/ 8868 w 10000"/>
                <a:gd name="connsiteY134" fmla="*/ 7305 h 10000"/>
                <a:gd name="connsiteX135" fmla="*/ 8930 w 10000"/>
                <a:gd name="connsiteY135" fmla="*/ 7941 h 10000"/>
                <a:gd name="connsiteX136" fmla="*/ 9000 w 10000"/>
                <a:gd name="connsiteY136" fmla="*/ 8460 h 10000"/>
                <a:gd name="connsiteX137" fmla="*/ 9070 w 10000"/>
                <a:gd name="connsiteY137" fmla="*/ 8872 h 10000"/>
                <a:gd name="connsiteX138" fmla="*/ 9132 w 10000"/>
                <a:gd name="connsiteY138" fmla="*/ 9176 h 10000"/>
                <a:gd name="connsiteX139" fmla="*/ 9202 w 10000"/>
                <a:gd name="connsiteY139" fmla="*/ 9400 h 10000"/>
                <a:gd name="connsiteX140" fmla="*/ 9263 w 10000"/>
                <a:gd name="connsiteY140" fmla="*/ 9552 h 10000"/>
                <a:gd name="connsiteX141" fmla="*/ 9333 w 10000"/>
                <a:gd name="connsiteY141" fmla="*/ 9669 h 10000"/>
                <a:gd name="connsiteX142" fmla="*/ 9404 w 10000"/>
                <a:gd name="connsiteY142" fmla="*/ 9740 h 10000"/>
                <a:gd name="connsiteX143" fmla="*/ 9465 w 10000"/>
                <a:gd name="connsiteY143" fmla="*/ 9785 h 10000"/>
                <a:gd name="connsiteX144" fmla="*/ 9535 w 10000"/>
                <a:gd name="connsiteY144" fmla="*/ 9821 h 10000"/>
                <a:gd name="connsiteX145" fmla="*/ 9596 w 10000"/>
                <a:gd name="connsiteY145" fmla="*/ 9839 h 10000"/>
                <a:gd name="connsiteX146" fmla="*/ 9667 w 10000"/>
                <a:gd name="connsiteY146" fmla="*/ 9857 h 10000"/>
                <a:gd name="connsiteX147" fmla="*/ 9737 w 10000"/>
                <a:gd name="connsiteY147" fmla="*/ 9866 h 10000"/>
                <a:gd name="connsiteX148" fmla="*/ 9798 w 10000"/>
                <a:gd name="connsiteY148" fmla="*/ 9875 h 10000"/>
                <a:gd name="connsiteX149" fmla="*/ 9868 w 10000"/>
                <a:gd name="connsiteY149" fmla="*/ 9875 h 10000"/>
                <a:gd name="connsiteX150" fmla="*/ 9939 w 10000"/>
                <a:gd name="connsiteY150" fmla="*/ 9884 h 10000"/>
                <a:gd name="connsiteX151" fmla="*/ 10000 w 10000"/>
                <a:gd name="connsiteY151" fmla="*/ 9893 h 10000"/>
                <a:gd name="connsiteX0" fmla="*/ 0 w 10000"/>
                <a:gd name="connsiteY0" fmla="*/ 9821 h 10000"/>
                <a:gd name="connsiteX1" fmla="*/ 70 w 10000"/>
                <a:gd name="connsiteY1" fmla="*/ 9794 h 10000"/>
                <a:gd name="connsiteX2" fmla="*/ 140 w 10000"/>
                <a:gd name="connsiteY2" fmla="*/ 9758 h 10000"/>
                <a:gd name="connsiteX3" fmla="*/ 202 w 10000"/>
                <a:gd name="connsiteY3" fmla="*/ 9731 h 10000"/>
                <a:gd name="connsiteX4" fmla="*/ 272 w 10000"/>
                <a:gd name="connsiteY4" fmla="*/ 9705 h 10000"/>
                <a:gd name="connsiteX5" fmla="*/ 342 w 10000"/>
                <a:gd name="connsiteY5" fmla="*/ 9669 h 10000"/>
                <a:gd name="connsiteX6" fmla="*/ 404 w 10000"/>
                <a:gd name="connsiteY6" fmla="*/ 9624 h 10000"/>
                <a:gd name="connsiteX7" fmla="*/ 474 w 10000"/>
                <a:gd name="connsiteY7" fmla="*/ 9561 h 10000"/>
                <a:gd name="connsiteX8" fmla="*/ 535 w 10000"/>
                <a:gd name="connsiteY8" fmla="*/ 9490 h 10000"/>
                <a:gd name="connsiteX9" fmla="*/ 605 w 10000"/>
                <a:gd name="connsiteY9" fmla="*/ 9418 h 10000"/>
                <a:gd name="connsiteX10" fmla="*/ 675 w 10000"/>
                <a:gd name="connsiteY10" fmla="*/ 9355 h 10000"/>
                <a:gd name="connsiteX11" fmla="*/ 737 w 10000"/>
                <a:gd name="connsiteY11" fmla="*/ 9311 h 10000"/>
                <a:gd name="connsiteX12" fmla="*/ 807 w 10000"/>
                <a:gd name="connsiteY12" fmla="*/ 9293 h 10000"/>
                <a:gd name="connsiteX13" fmla="*/ 877 w 10000"/>
                <a:gd name="connsiteY13" fmla="*/ 9311 h 10000"/>
                <a:gd name="connsiteX14" fmla="*/ 939 w 10000"/>
                <a:gd name="connsiteY14" fmla="*/ 9346 h 10000"/>
                <a:gd name="connsiteX15" fmla="*/ 1009 w 10000"/>
                <a:gd name="connsiteY15" fmla="*/ 9391 h 10000"/>
                <a:gd name="connsiteX16" fmla="*/ 1070 w 10000"/>
                <a:gd name="connsiteY16" fmla="*/ 9427 h 10000"/>
                <a:gd name="connsiteX17" fmla="*/ 1140 w 10000"/>
                <a:gd name="connsiteY17" fmla="*/ 9400 h 10000"/>
                <a:gd name="connsiteX18" fmla="*/ 1211 w 10000"/>
                <a:gd name="connsiteY18" fmla="*/ 9203 h 10000"/>
                <a:gd name="connsiteX19" fmla="*/ 1272 w 10000"/>
                <a:gd name="connsiteY19" fmla="*/ 8612 h 10000"/>
                <a:gd name="connsiteX20" fmla="*/ 1289 w 10000"/>
                <a:gd name="connsiteY20" fmla="*/ 8380 h 10000"/>
                <a:gd name="connsiteX21" fmla="*/ 1342 w 10000"/>
                <a:gd name="connsiteY21" fmla="*/ 7404 h 10000"/>
                <a:gd name="connsiteX22" fmla="*/ 1360 w 10000"/>
                <a:gd name="connsiteY22" fmla="*/ 6992 h 10000"/>
                <a:gd name="connsiteX23" fmla="*/ 1404 w 10000"/>
                <a:gd name="connsiteY23" fmla="*/ 5479 h 10000"/>
                <a:gd name="connsiteX24" fmla="*/ 1474 w 10000"/>
                <a:gd name="connsiteY24" fmla="*/ 3026 h 10000"/>
                <a:gd name="connsiteX25" fmla="*/ 1535 w 10000"/>
                <a:gd name="connsiteY25" fmla="*/ 564 h 10000"/>
                <a:gd name="connsiteX26" fmla="*/ 1540 w 10000"/>
                <a:gd name="connsiteY26" fmla="*/ 372 h 10000"/>
                <a:gd name="connsiteX27" fmla="*/ 1527 w 10000"/>
                <a:gd name="connsiteY27" fmla="*/ 416 h 10000"/>
                <a:gd name="connsiteX28" fmla="*/ 1855 w 10000"/>
                <a:gd name="connsiteY28" fmla="*/ 376 h 10000"/>
                <a:gd name="connsiteX29" fmla="*/ 1868 w 10000"/>
                <a:gd name="connsiteY29" fmla="*/ 440 h 10000"/>
                <a:gd name="connsiteX30" fmla="*/ 1939 w 10000"/>
                <a:gd name="connsiteY30" fmla="*/ 1737 h 10000"/>
                <a:gd name="connsiteX31" fmla="*/ 2009 w 10000"/>
                <a:gd name="connsiteY31" fmla="*/ 3393 h 10000"/>
                <a:gd name="connsiteX32" fmla="*/ 2070 w 10000"/>
                <a:gd name="connsiteY32" fmla="*/ 4843 h 10000"/>
                <a:gd name="connsiteX33" fmla="*/ 2140 w 10000"/>
                <a:gd name="connsiteY33" fmla="*/ 5980 h 10000"/>
                <a:gd name="connsiteX34" fmla="*/ 2202 w 10000"/>
                <a:gd name="connsiteY34" fmla="*/ 6768 h 10000"/>
                <a:gd name="connsiteX35" fmla="*/ 2272 w 10000"/>
                <a:gd name="connsiteY35" fmla="*/ 7225 h 10000"/>
                <a:gd name="connsiteX36" fmla="*/ 2333 w 10000"/>
                <a:gd name="connsiteY36" fmla="*/ 7413 h 10000"/>
                <a:gd name="connsiteX37" fmla="*/ 2404 w 10000"/>
                <a:gd name="connsiteY37" fmla="*/ 7413 h 10000"/>
                <a:gd name="connsiteX38" fmla="*/ 2474 w 10000"/>
                <a:gd name="connsiteY38" fmla="*/ 7314 h 10000"/>
                <a:gd name="connsiteX39" fmla="*/ 2535 w 10000"/>
                <a:gd name="connsiteY39" fmla="*/ 7198 h 10000"/>
                <a:gd name="connsiteX40" fmla="*/ 2605 w 10000"/>
                <a:gd name="connsiteY40" fmla="*/ 7153 h 10000"/>
                <a:gd name="connsiteX41" fmla="*/ 2667 w 10000"/>
                <a:gd name="connsiteY41" fmla="*/ 7216 h 10000"/>
                <a:gd name="connsiteX42" fmla="*/ 2737 w 10000"/>
                <a:gd name="connsiteY42" fmla="*/ 7395 h 10000"/>
                <a:gd name="connsiteX43" fmla="*/ 2807 w 10000"/>
                <a:gd name="connsiteY43" fmla="*/ 7681 h 10000"/>
                <a:gd name="connsiteX44" fmla="*/ 2868 w 10000"/>
                <a:gd name="connsiteY44" fmla="*/ 8021 h 10000"/>
                <a:gd name="connsiteX45" fmla="*/ 2939 w 10000"/>
                <a:gd name="connsiteY45" fmla="*/ 8389 h 10000"/>
                <a:gd name="connsiteX46" fmla="*/ 3000 w 10000"/>
                <a:gd name="connsiteY46" fmla="*/ 8720 h 10000"/>
                <a:gd name="connsiteX47" fmla="*/ 3070 w 10000"/>
                <a:gd name="connsiteY47" fmla="*/ 9015 h 10000"/>
                <a:gd name="connsiteX48" fmla="*/ 3132 w 10000"/>
                <a:gd name="connsiteY48" fmla="*/ 9257 h 10000"/>
                <a:gd name="connsiteX49" fmla="*/ 3202 w 10000"/>
                <a:gd name="connsiteY49" fmla="*/ 9445 h 10000"/>
                <a:gd name="connsiteX50" fmla="*/ 3272 w 10000"/>
                <a:gd name="connsiteY50" fmla="*/ 9588 h 10000"/>
                <a:gd name="connsiteX51" fmla="*/ 3333 w 10000"/>
                <a:gd name="connsiteY51" fmla="*/ 9696 h 10000"/>
                <a:gd name="connsiteX52" fmla="*/ 3404 w 10000"/>
                <a:gd name="connsiteY52" fmla="*/ 9758 h 10000"/>
                <a:gd name="connsiteX53" fmla="*/ 3474 w 10000"/>
                <a:gd name="connsiteY53" fmla="*/ 9812 h 10000"/>
                <a:gd name="connsiteX54" fmla="*/ 3535 w 10000"/>
                <a:gd name="connsiteY54" fmla="*/ 9857 h 10000"/>
                <a:gd name="connsiteX55" fmla="*/ 3605 w 10000"/>
                <a:gd name="connsiteY55" fmla="*/ 9884 h 10000"/>
                <a:gd name="connsiteX56" fmla="*/ 3675 w 10000"/>
                <a:gd name="connsiteY56" fmla="*/ 9902 h 10000"/>
                <a:gd name="connsiteX57" fmla="*/ 3737 w 10000"/>
                <a:gd name="connsiteY57" fmla="*/ 9919 h 10000"/>
                <a:gd name="connsiteX58" fmla="*/ 3807 w 10000"/>
                <a:gd name="connsiteY58" fmla="*/ 9937 h 10000"/>
                <a:gd name="connsiteX59" fmla="*/ 3868 w 10000"/>
                <a:gd name="connsiteY59" fmla="*/ 9946 h 10000"/>
                <a:gd name="connsiteX60" fmla="*/ 3939 w 10000"/>
                <a:gd name="connsiteY60" fmla="*/ 9955 h 10000"/>
                <a:gd name="connsiteX61" fmla="*/ 4009 w 10000"/>
                <a:gd name="connsiteY61" fmla="*/ 9964 h 10000"/>
                <a:gd name="connsiteX62" fmla="*/ 4070 w 10000"/>
                <a:gd name="connsiteY62" fmla="*/ 9973 h 10000"/>
                <a:gd name="connsiteX63" fmla="*/ 4140 w 10000"/>
                <a:gd name="connsiteY63" fmla="*/ 9973 h 10000"/>
                <a:gd name="connsiteX64" fmla="*/ 4202 w 10000"/>
                <a:gd name="connsiteY64" fmla="*/ 9973 h 10000"/>
                <a:gd name="connsiteX65" fmla="*/ 4272 w 10000"/>
                <a:gd name="connsiteY65" fmla="*/ 9982 h 10000"/>
                <a:gd name="connsiteX66" fmla="*/ 4342 w 10000"/>
                <a:gd name="connsiteY66" fmla="*/ 9982 h 10000"/>
                <a:gd name="connsiteX67" fmla="*/ 4404 w 10000"/>
                <a:gd name="connsiteY67" fmla="*/ 9982 h 10000"/>
                <a:gd name="connsiteX68" fmla="*/ 4474 w 10000"/>
                <a:gd name="connsiteY68" fmla="*/ 9973 h 10000"/>
                <a:gd name="connsiteX69" fmla="*/ 4535 w 10000"/>
                <a:gd name="connsiteY69" fmla="*/ 9964 h 10000"/>
                <a:gd name="connsiteX70" fmla="*/ 4605 w 10000"/>
                <a:gd name="connsiteY70" fmla="*/ 9964 h 10000"/>
                <a:gd name="connsiteX71" fmla="*/ 4667 w 10000"/>
                <a:gd name="connsiteY71" fmla="*/ 9955 h 10000"/>
                <a:gd name="connsiteX72" fmla="*/ 4737 w 10000"/>
                <a:gd name="connsiteY72" fmla="*/ 9946 h 10000"/>
                <a:gd name="connsiteX73" fmla="*/ 4807 w 10000"/>
                <a:gd name="connsiteY73" fmla="*/ 9946 h 10000"/>
                <a:gd name="connsiteX74" fmla="*/ 4868 w 10000"/>
                <a:gd name="connsiteY74" fmla="*/ 9946 h 10000"/>
                <a:gd name="connsiteX75" fmla="*/ 4939 w 10000"/>
                <a:gd name="connsiteY75" fmla="*/ 9946 h 10000"/>
                <a:gd name="connsiteX76" fmla="*/ 5000 w 10000"/>
                <a:gd name="connsiteY76" fmla="*/ 9955 h 10000"/>
                <a:gd name="connsiteX77" fmla="*/ 5070 w 10000"/>
                <a:gd name="connsiteY77" fmla="*/ 9955 h 10000"/>
                <a:gd name="connsiteX78" fmla="*/ 5140 w 10000"/>
                <a:gd name="connsiteY78" fmla="*/ 9964 h 10000"/>
                <a:gd name="connsiteX79" fmla="*/ 5202 w 10000"/>
                <a:gd name="connsiteY79" fmla="*/ 9973 h 10000"/>
                <a:gd name="connsiteX80" fmla="*/ 5272 w 10000"/>
                <a:gd name="connsiteY80" fmla="*/ 9982 h 10000"/>
                <a:gd name="connsiteX81" fmla="*/ 5333 w 10000"/>
                <a:gd name="connsiteY81" fmla="*/ 9982 h 10000"/>
                <a:gd name="connsiteX82" fmla="*/ 5404 w 10000"/>
                <a:gd name="connsiteY82" fmla="*/ 9991 h 10000"/>
                <a:gd name="connsiteX83" fmla="*/ 5465 w 10000"/>
                <a:gd name="connsiteY83" fmla="*/ 10000 h 10000"/>
                <a:gd name="connsiteX84" fmla="*/ 5535 w 10000"/>
                <a:gd name="connsiteY84" fmla="*/ 10000 h 10000"/>
                <a:gd name="connsiteX85" fmla="*/ 5605 w 10000"/>
                <a:gd name="connsiteY85" fmla="*/ 10000 h 10000"/>
                <a:gd name="connsiteX86" fmla="*/ 5667 w 10000"/>
                <a:gd name="connsiteY86" fmla="*/ 9991 h 10000"/>
                <a:gd name="connsiteX87" fmla="*/ 5737 w 10000"/>
                <a:gd name="connsiteY87" fmla="*/ 9982 h 10000"/>
                <a:gd name="connsiteX88" fmla="*/ 5798 w 10000"/>
                <a:gd name="connsiteY88" fmla="*/ 9964 h 10000"/>
                <a:gd name="connsiteX89" fmla="*/ 5868 w 10000"/>
                <a:gd name="connsiteY89" fmla="*/ 9937 h 10000"/>
                <a:gd name="connsiteX90" fmla="*/ 5939 w 10000"/>
                <a:gd name="connsiteY90" fmla="*/ 9910 h 10000"/>
                <a:gd name="connsiteX91" fmla="*/ 6000 w 10000"/>
                <a:gd name="connsiteY91" fmla="*/ 9884 h 10000"/>
                <a:gd name="connsiteX92" fmla="*/ 6070 w 10000"/>
                <a:gd name="connsiteY92" fmla="*/ 9857 h 10000"/>
                <a:gd name="connsiteX93" fmla="*/ 6132 w 10000"/>
                <a:gd name="connsiteY93" fmla="*/ 9830 h 10000"/>
                <a:gd name="connsiteX94" fmla="*/ 6202 w 10000"/>
                <a:gd name="connsiteY94" fmla="*/ 9794 h 10000"/>
                <a:gd name="connsiteX95" fmla="*/ 6272 w 10000"/>
                <a:gd name="connsiteY95" fmla="*/ 9740 h 10000"/>
                <a:gd name="connsiteX96" fmla="*/ 6333 w 10000"/>
                <a:gd name="connsiteY96" fmla="*/ 9669 h 10000"/>
                <a:gd name="connsiteX97" fmla="*/ 6404 w 10000"/>
                <a:gd name="connsiteY97" fmla="*/ 9588 h 10000"/>
                <a:gd name="connsiteX98" fmla="*/ 6465 w 10000"/>
                <a:gd name="connsiteY98" fmla="*/ 9499 h 10000"/>
                <a:gd name="connsiteX99" fmla="*/ 6535 w 10000"/>
                <a:gd name="connsiteY99" fmla="*/ 9373 h 10000"/>
                <a:gd name="connsiteX100" fmla="*/ 6605 w 10000"/>
                <a:gd name="connsiteY100" fmla="*/ 9132 h 10000"/>
                <a:gd name="connsiteX101" fmla="*/ 6667 w 10000"/>
                <a:gd name="connsiteY101" fmla="*/ 8585 h 10000"/>
                <a:gd name="connsiteX102" fmla="*/ 6684 w 10000"/>
                <a:gd name="connsiteY102" fmla="*/ 8362 h 10000"/>
                <a:gd name="connsiteX103" fmla="*/ 6719 w 10000"/>
                <a:gd name="connsiteY103" fmla="*/ 7753 h 10000"/>
                <a:gd name="connsiteX104" fmla="*/ 6737 w 10000"/>
                <a:gd name="connsiteY104" fmla="*/ 7359 h 10000"/>
                <a:gd name="connsiteX105" fmla="*/ 6754 w 10000"/>
                <a:gd name="connsiteY105" fmla="*/ 6893 h 10000"/>
                <a:gd name="connsiteX106" fmla="*/ 6789 w 10000"/>
                <a:gd name="connsiteY106" fmla="*/ 5703 h 10000"/>
                <a:gd name="connsiteX107" fmla="*/ 6807 w 10000"/>
                <a:gd name="connsiteY107" fmla="*/ 4969 h 10000"/>
                <a:gd name="connsiteX108" fmla="*/ 6816 w 10000"/>
                <a:gd name="connsiteY108" fmla="*/ 4127 h 10000"/>
                <a:gd name="connsiteX109" fmla="*/ 6851 w 10000"/>
                <a:gd name="connsiteY109" fmla="*/ 2113 h 10000"/>
                <a:gd name="connsiteX110" fmla="*/ 6868 w 10000"/>
                <a:gd name="connsiteY110" fmla="*/ 931 h 10000"/>
                <a:gd name="connsiteX111" fmla="*/ 6886 w 10000"/>
                <a:gd name="connsiteY111" fmla="*/ 363 h 10000"/>
                <a:gd name="connsiteX112" fmla="*/ 7789 w 10000"/>
                <a:gd name="connsiteY112" fmla="*/ 0 h 10000"/>
                <a:gd name="connsiteX113" fmla="*/ 7798 w 10000"/>
                <a:gd name="connsiteY113" fmla="*/ 376 h 10000"/>
                <a:gd name="connsiteX114" fmla="*/ 7816 w 10000"/>
                <a:gd name="connsiteY114" fmla="*/ 1119 h 10000"/>
                <a:gd name="connsiteX115" fmla="*/ 7868 w 10000"/>
                <a:gd name="connsiteY115" fmla="*/ 3035 h 10000"/>
                <a:gd name="connsiteX116" fmla="*/ 7886 w 10000"/>
                <a:gd name="connsiteY116" fmla="*/ 3572 h 10000"/>
                <a:gd name="connsiteX117" fmla="*/ 7939 w 10000"/>
                <a:gd name="connsiteY117" fmla="*/ 4897 h 10000"/>
                <a:gd name="connsiteX118" fmla="*/ 7956 w 10000"/>
                <a:gd name="connsiteY118" fmla="*/ 5255 h 10000"/>
                <a:gd name="connsiteX119" fmla="*/ 8000 w 10000"/>
                <a:gd name="connsiteY119" fmla="*/ 6052 h 10000"/>
                <a:gd name="connsiteX120" fmla="*/ 8018 w 10000"/>
                <a:gd name="connsiteY120" fmla="*/ 6240 h 10000"/>
                <a:gd name="connsiteX121" fmla="*/ 8070 w 10000"/>
                <a:gd name="connsiteY121" fmla="*/ 6571 h 10000"/>
                <a:gd name="connsiteX122" fmla="*/ 8105 w 10000"/>
                <a:gd name="connsiteY122" fmla="*/ 6625 h 10000"/>
                <a:gd name="connsiteX123" fmla="*/ 8132 w 10000"/>
                <a:gd name="connsiteY123" fmla="*/ 6562 h 10000"/>
                <a:gd name="connsiteX124" fmla="*/ 8202 w 10000"/>
                <a:gd name="connsiteY124" fmla="*/ 6141 h 10000"/>
                <a:gd name="connsiteX125" fmla="*/ 8272 w 10000"/>
                <a:gd name="connsiteY125" fmla="*/ 5479 h 10000"/>
                <a:gd name="connsiteX126" fmla="*/ 8333 w 10000"/>
                <a:gd name="connsiteY126" fmla="*/ 4781 h 10000"/>
                <a:gd name="connsiteX127" fmla="*/ 8404 w 10000"/>
                <a:gd name="connsiteY127" fmla="*/ 4235 h 10000"/>
                <a:gd name="connsiteX128" fmla="*/ 8465 w 10000"/>
                <a:gd name="connsiteY128" fmla="*/ 3975 h 10000"/>
                <a:gd name="connsiteX129" fmla="*/ 8535 w 10000"/>
                <a:gd name="connsiteY129" fmla="*/ 4056 h 10000"/>
                <a:gd name="connsiteX130" fmla="*/ 8596 w 10000"/>
                <a:gd name="connsiteY130" fmla="*/ 4449 h 10000"/>
                <a:gd name="connsiteX131" fmla="*/ 8667 w 10000"/>
                <a:gd name="connsiteY131" fmla="*/ 5067 h 10000"/>
                <a:gd name="connsiteX132" fmla="*/ 8737 w 10000"/>
                <a:gd name="connsiteY132" fmla="*/ 5801 h 10000"/>
                <a:gd name="connsiteX133" fmla="*/ 8798 w 10000"/>
                <a:gd name="connsiteY133" fmla="*/ 6580 h 10000"/>
                <a:gd name="connsiteX134" fmla="*/ 8868 w 10000"/>
                <a:gd name="connsiteY134" fmla="*/ 7305 h 10000"/>
                <a:gd name="connsiteX135" fmla="*/ 8930 w 10000"/>
                <a:gd name="connsiteY135" fmla="*/ 7941 h 10000"/>
                <a:gd name="connsiteX136" fmla="*/ 9000 w 10000"/>
                <a:gd name="connsiteY136" fmla="*/ 8460 h 10000"/>
                <a:gd name="connsiteX137" fmla="*/ 9070 w 10000"/>
                <a:gd name="connsiteY137" fmla="*/ 8872 h 10000"/>
                <a:gd name="connsiteX138" fmla="*/ 9132 w 10000"/>
                <a:gd name="connsiteY138" fmla="*/ 9176 h 10000"/>
                <a:gd name="connsiteX139" fmla="*/ 9202 w 10000"/>
                <a:gd name="connsiteY139" fmla="*/ 9400 h 10000"/>
                <a:gd name="connsiteX140" fmla="*/ 9263 w 10000"/>
                <a:gd name="connsiteY140" fmla="*/ 9552 h 10000"/>
                <a:gd name="connsiteX141" fmla="*/ 9333 w 10000"/>
                <a:gd name="connsiteY141" fmla="*/ 9669 h 10000"/>
                <a:gd name="connsiteX142" fmla="*/ 9404 w 10000"/>
                <a:gd name="connsiteY142" fmla="*/ 9740 h 10000"/>
                <a:gd name="connsiteX143" fmla="*/ 9465 w 10000"/>
                <a:gd name="connsiteY143" fmla="*/ 9785 h 10000"/>
                <a:gd name="connsiteX144" fmla="*/ 9535 w 10000"/>
                <a:gd name="connsiteY144" fmla="*/ 9821 h 10000"/>
                <a:gd name="connsiteX145" fmla="*/ 9596 w 10000"/>
                <a:gd name="connsiteY145" fmla="*/ 9839 h 10000"/>
                <a:gd name="connsiteX146" fmla="*/ 9667 w 10000"/>
                <a:gd name="connsiteY146" fmla="*/ 9857 h 10000"/>
                <a:gd name="connsiteX147" fmla="*/ 9737 w 10000"/>
                <a:gd name="connsiteY147" fmla="*/ 9866 h 10000"/>
                <a:gd name="connsiteX148" fmla="*/ 9798 w 10000"/>
                <a:gd name="connsiteY148" fmla="*/ 9875 h 10000"/>
                <a:gd name="connsiteX149" fmla="*/ 9868 w 10000"/>
                <a:gd name="connsiteY149" fmla="*/ 9875 h 10000"/>
                <a:gd name="connsiteX150" fmla="*/ 9939 w 10000"/>
                <a:gd name="connsiteY150" fmla="*/ 9884 h 10000"/>
                <a:gd name="connsiteX151" fmla="*/ 10000 w 10000"/>
                <a:gd name="connsiteY151" fmla="*/ 9893 h 10000"/>
                <a:gd name="connsiteX0" fmla="*/ 0 w 10000"/>
                <a:gd name="connsiteY0" fmla="*/ 9483 h 9662"/>
                <a:gd name="connsiteX1" fmla="*/ 70 w 10000"/>
                <a:gd name="connsiteY1" fmla="*/ 9456 h 9662"/>
                <a:gd name="connsiteX2" fmla="*/ 140 w 10000"/>
                <a:gd name="connsiteY2" fmla="*/ 9420 h 9662"/>
                <a:gd name="connsiteX3" fmla="*/ 202 w 10000"/>
                <a:gd name="connsiteY3" fmla="*/ 9393 h 9662"/>
                <a:gd name="connsiteX4" fmla="*/ 272 w 10000"/>
                <a:gd name="connsiteY4" fmla="*/ 9367 h 9662"/>
                <a:gd name="connsiteX5" fmla="*/ 342 w 10000"/>
                <a:gd name="connsiteY5" fmla="*/ 9331 h 9662"/>
                <a:gd name="connsiteX6" fmla="*/ 404 w 10000"/>
                <a:gd name="connsiteY6" fmla="*/ 9286 h 9662"/>
                <a:gd name="connsiteX7" fmla="*/ 474 w 10000"/>
                <a:gd name="connsiteY7" fmla="*/ 9223 h 9662"/>
                <a:gd name="connsiteX8" fmla="*/ 535 w 10000"/>
                <a:gd name="connsiteY8" fmla="*/ 9152 h 9662"/>
                <a:gd name="connsiteX9" fmla="*/ 605 w 10000"/>
                <a:gd name="connsiteY9" fmla="*/ 9080 h 9662"/>
                <a:gd name="connsiteX10" fmla="*/ 675 w 10000"/>
                <a:gd name="connsiteY10" fmla="*/ 9017 h 9662"/>
                <a:gd name="connsiteX11" fmla="*/ 737 w 10000"/>
                <a:gd name="connsiteY11" fmla="*/ 8973 h 9662"/>
                <a:gd name="connsiteX12" fmla="*/ 807 w 10000"/>
                <a:gd name="connsiteY12" fmla="*/ 8955 h 9662"/>
                <a:gd name="connsiteX13" fmla="*/ 877 w 10000"/>
                <a:gd name="connsiteY13" fmla="*/ 8973 h 9662"/>
                <a:gd name="connsiteX14" fmla="*/ 939 w 10000"/>
                <a:gd name="connsiteY14" fmla="*/ 9008 h 9662"/>
                <a:gd name="connsiteX15" fmla="*/ 1009 w 10000"/>
                <a:gd name="connsiteY15" fmla="*/ 9053 h 9662"/>
                <a:gd name="connsiteX16" fmla="*/ 1070 w 10000"/>
                <a:gd name="connsiteY16" fmla="*/ 9089 h 9662"/>
                <a:gd name="connsiteX17" fmla="*/ 1140 w 10000"/>
                <a:gd name="connsiteY17" fmla="*/ 9062 h 9662"/>
                <a:gd name="connsiteX18" fmla="*/ 1211 w 10000"/>
                <a:gd name="connsiteY18" fmla="*/ 8865 h 9662"/>
                <a:gd name="connsiteX19" fmla="*/ 1272 w 10000"/>
                <a:gd name="connsiteY19" fmla="*/ 8274 h 9662"/>
                <a:gd name="connsiteX20" fmla="*/ 1289 w 10000"/>
                <a:gd name="connsiteY20" fmla="*/ 8042 h 9662"/>
                <a:gd name="connsiteX21" fmla="*/ 1342 w 10000"/>
                <a:gd name="connsiteY21" fmla="*/ 7066 h 9662"/>
                <a:gd name="connsiteX22" fmla="*/ 1360 w 10000"/>
                <a:gd name="connsiteY22" fmla="*/ 6654 h 9662"/>
                <a:gd name="connsiteX23" fmla="*/ 1404 w 10000"/>
                <a:gd name="connsiteY23" fmla="*/ 5141 h 9662"/>
                <a:gd name="connsiteX24" fmla="*/ 1474 w 10000"/>
                <a:gd name="connsiteY24" fmla="*/ 2688 h 9662"/>
                <a:gd name="connsiteX25" fmla="*/ 1535 w 10000"/>
                <a:gd name="connsiteY25" fmla="*/ 226 h 9662"/>
                <a:gd name="connsiteX26" fmla="*/ 1540 w 10000"/>
                <a:gd name="connsiteY26" fmla="*/ 34 h 9662"/>
                <a:gd name="connsiteX27" fmla="*/ 1527 w 10000"/>
                <a:gd name="connsiteY27" fmla="*/ 78 h 9662"/>
                <a:gd name="connsiteX28" fmla="*/ 1855 w 10000"/>
                <a:gd name="connsiteY28" fmla="*/ 38 h 9662"/>
                <a:gd name="connsiteX29" fmla="*/ 1868 w 10000"/>
                <a:gd name="connsiteY29" fmla="*/ 102 h 9662"/>
                <a:gd name="connsiteX30" fmla="*/ 1939 w 10000"/>
                <a:gd name="connsiteY30" fmla="*/ 1399 h 9662"/>
                <a:gd name="connsiteX31" fmla="*/ 2009 w 10000"/>
                <a:gd name="connsiteY31" fmla="*/ 3055 h 9662"/>
                <a:gd name="connsiteX32" fmla="*/ 2070 w 10000"/>
                <a:gd name="connsiteY32" fmla="*/ 4505 h 9662"/>
                <a:gd name="connsiteX33" fmla="*/ 2140 w 10000"/>
                <a:gd name="connsiteY33" fmla="*/ 5642 h 9662"/>
                <a:gd name="connsiteX34" fmla="*/ 2202 w 10000"/>
                <a:gd name="connsiteY34" fmla="*/ 6430 h 9662"/>
                <a:gd name="connsiteX35" fmla="*/ 2272 w 10000"/>
                <a:gd name="connsiteY35" fmla="*/ 6887 h 9662"/>
                <a:gd name="connsiteX36" fmla="*/ 2333 w 10000"/>
                <a:gd name="connsiteY36" fmla="*/ 7075 h 9662"/>
                <a:gd name="connsiteX37" fmla="*/ 2404 w 10000"/>
                <a:gd name="connsiteY37" fmla="*/ 7075 h 9662"/>
                <a:gd name="connsiteX38" fmla="*/ 2474 w 10000"/>
                <a:gd name="connsiteY38" fmla="*/ 6976 h 9662"/>
                <a:gd name="connsiteX39" fmla="*/ 2535 w 10000"/>
                <a:gd name="connsiteY39" fmla="*/ 6860 h 9662"/>
                <a:gd name="connsiteX40" fmla="*/ 2605 w 10000"/>
                <a:gd name="connsiteY40" fmla="*/ 6815 h 9662"/>
                <a:gd name="connsiteX41" fmla="*/ 2667 w 10000"/>
                <a:gd name="connsiteY41" fmla="*/ 6878 h 9662"/>
                <a:gd name="connsiteX42" fmla="*/ 2737 w 10000"/>
                <a:gd name="connsiteY42" fmla="*/ 7057 h 9662"/>
                <a:gd name="connsiteX43" fmla="*/ 2807 w 10000"/>
                <a:gd name="connsiteY43" fmla="*/ 7343 h 9662"/>
                <a:gd name="connsiteX44" fmla="*/ 2868 w 10000"/>
                <a:gd name="connsiteY44" fmla="*/ 7683 h 9662"/>
                <a:gd name="connsiteX45" fmla="*/ 2939 w 10000"/>
                <a:gd name="connsiteY45" fmla="*/ 8051 h 9662"/>
                <a:gd name="connsiteX46" fmla="*/ 3000 w 10000"/>
                <a:gd name="connsiteY46" fmla="*/ 8382 h 9662"/>
                <a:gd name="connsiteX47" fmla="*/ 3070 w 10000"/>
                <a:gd name="connsiteY47" fmla="*/ 8677 h 9662"/>
                <a:gd name="connsiteX48" fmla="*/ 3132 w 10000"/>
                <a:gd name="connsiteY48" fmla="*/ 8919 h 9662"/>
                <a:gd name="connsiteX49" fmla="*/ 3202 w 10000"/>
                <a:gd name="connsiteY49" fmla="*/ 9107 h 9662"/>
                <a:gd name="connsiteX50" fmla="*/ 3272 w 10000"/>
                <a:gd name="connsiteY50" fmla="*/ 9250 h 9662"/>
                <a:gd name="connsiteX51" fmla="*/ 3333 w 10000"/>
                <a:gd name="connsiteY51" fmla="*/ 9358 h 9662"/>
                <a:gd name="connsiteX52" fmla="*/ 3404 w 10000"/>
                <a:gd name="connsiteY52" fmla="*/ 9420 h 9662"/>
                <a:gd name="connsiteX53" fmla="*/ 3474 w 10000"/>
                <a:gd name="connsiteY53" fmla="*/ 9474 h 9662"/>
                <a:gd name="connsiteX54" fmla="*/ 3535 w 10000"/>
                <a:gd name="connsiteY54" fmla="*/ 9519 h 9662"/>
                <a:gd name="connsiteX55" fmla="*/ 3605 w 10000"/>
                <a:gd name="connsiteY55" fmla="*/ 9546 h 9662"/>
                <a:gd name="connsiteX56" fmla="*/ 3675 w 10000"/>
                <a:gd name="connsiteY56" fmla="*/ 9564 h 9662"/>
                <a:gd name="connsiteX57" fmla="*/ 3737 w 10000"/>
                <a:gd name="connsiteY57" fmla="*/ 9581 h 9662"/>
                <a:gd name="connsiteX58" fmla="*/ 3807 w 10000"/>
                <a:gd name="connsiteY58" fmla="*/ 9599 h 9662"/>
                <a:gd name="connsiteX59" fmla="*/ 3868 w 10000"/>
                <a:gd name="connsiteY59" fmla="*/ 9608 h 9662"/>
                <a:gd name="connsiteX60" fmla="*/ 3939 w 10000"/>
                <a:gd name="connsiteY60" fmla="*/ 9617 h 9662"/>
                <a:gd name="connsiteX61" fmla="*/ 4009 w 10000"/>
                <a:gd name="connsiteY61" fmla="*/ 9626 h 9662"/>
                <a:gd name="connsiteX62" fmla="*/ 4070 w 10000"/>
                <a:gd name="connsiteY62" fmla="*/ 9635 h 9662"/>
                <a:gd name="connsiteX63" fmla="*/ 4140 w 10000"/>
                <a:gd name="connsiteY63" fmla="*/ 9635 h 9662"/>
                <a:gd name="connsiteX64" fmla="*/ 4202 w 10000"/>
                <a:gd name="connsiteY64" fmla="*/ 9635 h 9662"/>
                <a:gd name="connsiteX65" fmla="*/ 4272 w 10000"/>
                <a:gd name="connsiteY65" fmla="*/ 9644 h 9662"/>
                <a:gd name="connsiteX66" fmla="*/ 4342 w 10000"/>
                <a:gd name="connsiteY66" fmla="*/ 9644 h 9662"/>
                <a:gd name="connsiteX67" fmla="*/ 4404 w 10000"/>
                <a:gd name="connsiteY67" fmla="*/ 9644 h 9662"/>
                <a:gd name="connsiteX68" fmla="*/ 4474 w 10000"/>
                <a:gd name="connsiteY68" fmla="*/ 9635 h 9662"/>
                <a:gd name="connsiteX69" fmla="*/ 4535 w 10000"/>
                <a:gd name="connsiteY69" fmla="*/ 9626 h 9662"/>
                <a:gd name="connsiteX70" fmla="*/ 4605 w 10000"/>
                <a:gd name="connsiteY70" fmla="*/ 9626 h 9662"/>
                <a:gd name="connsiteX71" fmla="*/ 4667 w 10000"/>
                <a:gd name="connsiteY71" fmla="*/ 9617 h 9662"/>
                <a:gd name="connsiteX72" fmla="*/ 4737 w 10000"/>
                <a:gd name="connsiteY72" fmla="*/ 9608 h 9662"/>
                <a:gd name="connsiteX73" fmla="*/ 4807 w 10000"/>
                <a:gd name="connsiteY73" fmla="*/ 9608 h 9662"/>
                <a:gd name="connsiteX74" fmla="*/ 4868 w 10000"/>
                <a:gd name="connsiteY74" fmla="*/ 9608 h 9662"/>
                <a:gd name="connsiteX75" fmla="*/ 4939 w 10000"/>
                <a:gd name="connsiteY75" fmla="*/ 9608 h 9662"/>
                <a:gd name="connsiteX76" fmla="*/ 5000 w 10000"/>
                <a:gd name="connsiteY76" fmla="*/ 9617 h 9662"/>
                <a:gd name="connsiteX77" fmla="*/ 5070 w 10000"/>
                <a:gd name="connsiteY77" fmla="*/ 9617 h 9662"/>
                <a:gd name="connsiteX78" fmla="*/ 5140 w 10000"/>
                <a:gd name="connsiteY78" fmla="*/ 9626 h 9662"/>
                <a:gd name="connsiteX79" fmla="*/ 5202 w 10000"/>
                <a:gd name="connsiteY79" fmla="*/ 9635 h 9662"/>
                <a:gd name="connsiteX80" fmla="*/ 5272 w 10000"/>
                <a:gd name="connsiteY80" fmla="*/ 9644 h 9662"/>
                <a:gd name="connsiteX81" fmla="*/ 5333 w 10000"/>
                <a:gd name="connsiteY81" fmla="*/ 9644 h 9662"/>
                <a:gd name="connsiteX82" fmla="*/ 5404 w 10000"/>
                <a:gd name="connsiteY82" fmla="*/ 9653 h 9662"/>
                <a:gd name="connsiteX83" fmla="*/ 5465 w 10000"/>
                <a:gd name="connsiteY83" fmla="*/ 9662 h 9662"/>
                <a:gd name="connsiteX84" fmla="*/ 5535 w 10000"/>
                <a:gd name="connsiteY84" fmla="*/ 9662 h 9662"/>
                <a:gd name="connsiteX85" fmla="*/ 5605 w 10000"/>
                <a:gd name="connsiteY85" fmla="*/ 9662 h 9662"/>
                <a:gd name="connsiteX86" fmla="*/ 5667 w 10000"/>
                <a:gd name="connsiteY86" fmla="*/ 9653 h 9662"/>
                <a:gd name="connsiteX87" fmla="*/ 5737 w 10000"/>
                <a:gd name="connsiteY87" fmla="*/ 9644 h 9662"/>
                <a:gd name="connsiteX88" fmla="*/ 5798 w 10000"/>
                <a:gd name="connsiteY88" fmla="*/ 9626 h 9662"/>
                <a:gd name="connsiteX89" fmla="*/ 5868 w 10000"/>
                <a:gd name="connsiteY89" fmla="*/ 9599 h 9662"/>
                <a:gd name="connsiteX90" fmla="*/ 5939 w 10000"/>
                <a:gd name="connsiteY90" fmla="*/ 9572 h 9662"/>
                <a:gd name="connsiteX91" fmla="*/ 6000 w 10000"/>
                <a:gd name="connsiteY91" fmla="*/ 9546 h 9662"/>
                <a:gd name="connsiteX92" fmla="*/ 6070 w 10000"/>
                <a:gd name="connsiteY92" fmla="*/ 9519 h 9662"/>
                <a:gd name="connsiteX93" fmla="*/ 6132 w 10000"/>
                <a:gd name="connsiteY93" fmla="*/ 9492 h 9662"/>
                <a:gd name="connsiteX94" fmla="*/ 6202 w 10000"/>
                <a:gd name="connsiteY94" fmla="*/ 9456 h 9662"/>
                <a:gd name="connsiteX95" fmla="*/ 6272 w 10000"/>
                <a:gd name="connsiteY95" fmla="*/ 9402 h 9662"/>
                <a:gd name="connsiteX96" fmla="*/ 6333 w 10000"/>
                <a:gd name="connsiteY96" fmla="*/ 9331 h 9662"/>
                <a:gd name="connsiteX97" fmla="*/ 6404 w 10000"/>
                <a:gd name="connsiteY97" fmla="*/ 9250 h 9662"/>
                <a:gd name="connsiteX98" fmla="*/ 6465 w 10000"/>
                <a:gd name="connsiteY98" fmla="*/ 9161 h 9662"/>
                <a:gd name="connsiteX99" fmla="*/ 6535 w 10000"/>
                <a:gd name="connsiteY99" fmla="*/ 9035 h 9662"/>
                <a:gd name="connsiteX100" fmla="*/ 6605 w 10000"/>
                <a:gd name="connsiteY100" fmla="*/ 8794 h 9662"/>
                <a:gd name="connsiteX101" fmla="*/ 6667 w 10000"/>
                <a:gd name="connsiteY101" fmla="*/ 8247 h 9662"/>
                <a:gd name="connsiteX102" fmla="*/ 6684 w 10000"/>
                <a:gd name="connsiteY102" fmla="*/ 8024 h 9662"/>
                <a:gd name="connsiteX103" fmla="*/ 6719 w 10000"/>
                <a:gd name="connsiteY103" fmla="*/ 7415 h 9662"/>
                <a:gd name="connsiteX104" fmla="*/ 6737 w 10000"/>
                <a:gd name="connsiteY104" fmla="*/ 7021 h 9662"/>
                <a:gd name="connsiteX105" fmla="*/ 6754 w 10000"/>
                <a:gd name="connsiteY105" fmla="*/ 6555 h 9662"/>
                <a:gd name="connsiteX106" fmla="*/ 6789 w 10000"/>
                <a:gd name="connsiteY106" fmla="*/ 5365 h 9662"/>
                <a:gd name="connsiteX107" fmla="*/ 6807 w 10000"/>
                <a:gd name="connsiteY107" fmla="*/ 4631 h 9662"/>
                <a:gd name="connsiteX108" fmla="*/ 6816 w 10000"/>
                <a:gd name="connsiteY108" fmla="*/ 3789 h 9662"/>
                <a:gd name="connsiteX109" fmla="*/ 6851 w 10000"/>
                <a:gd name="connsiteY109" fmla="*/ 1775 h 9662"/>
                <a:gd name="connsiteX110" fmla="*/ 6868 w 10000"/>
                <a:gd name="connsiteY110" fmla="*/ 593 h 9662"/>
                <a:gd name="connsiteX111" fmla="*/ 6886 w 10000"/>
                <a:gd name="connsiteY111" fmla="*/ 25 h 9662"/>
                <a:gd name="connsiteX112" fmla="*/ 7802 w 10000"/>
                <a:gd name="connsiteY112" fmla="*/ 25 h 9662"/>
                <a:gd name="connsiteX113" fmla="*/ 7798 w 10000"/>
                <a:gd name="connsiteY113" fmla="*/ 38 h 9662"/>
                <a:gd name="connsiteX114" fmla="*/ 7816 w 10000"/>
                <a:gd name="connsiteY114" fmla="*/ 781 h 9662"/>
                <a:gd name="connsiteX115" fmla="*/ 7868 w 10000"/>
                <a:gd name="connsiteY115" fmla="*/ 2697 h 9662"/>
                <a:gd name="connsiteX116" fmla="*/ 7886 w 10000"/>
                <a:gd name="connsiteY116" fmla="*/ 3234 h 9662"/>
                <a:gd name="connsiteX117" fmla="*/ 7939 w 10000"/>
                <a:gd name="connsiteY117" fmla="*/ 4559 h 9662"/>
                <a:gd name="connsiteX118" fmla="*/ 7956 w 10000"/>
                <a:gd name="connsiteY118" fmla="*/ 4917 h 9662"/>
                <a:gd name="connsiteX119" fmla="*/ 8000 w 10000"/>
                <a:gd name="connsiteY119" fmla="*/ 5714 h 9662"/>
                <a:gd name="connsiteX120" fmla="*/ 8018 w 10000"/>
                <a:gd name="connsiteY120" fmla="*/ 5902 h 9662"/>
                <a:gd name="connsiteX121" fmla="*/ 8070 w 10000"/>
                <a:gd name="connsiteY121" fmla="*/ 6233 h 9662"/>
                <a:gd name="connsiteX122" fmla="*/ 8105 w 10000"/>
                <a:gd name="connsiteY122" fmla="*/ 6287 h 9662"/>
                <a:gd name="connsiteX123" fmla="*/ 8132 w 10000"/>
                <a:gd name="connsiteY123" fmla="*/ 6224 h 9662"/>
                <a:gd name="connsiteX124" fmla="*/ 8202 w 10000"/>
                <a:gd name="connsiteY124" fmla="*/ 5803 h 9662"/>
                <a:gd name="connsiteX125" fmla="*/ 8272 w 10000"/>
                <a:gd name="connsiteY125" fmla="*/ 5141 h 9662"/>
                <a:gd name="connsiteX126" fmla="*/ 8333 w 10000"/>
                <a:gd name="connsiteY126" fmla="*/ 4443 h 9662"/>
                <a:gd name="connsiteX127" fmla="*/ 8404 w 10000"/>
                <a:gd name="connsiteY127" fmla="*/ 3897 h 9662"/>
                <a:gd name="connsiteX128" fmla="*/ 8465 w 10000"/>
                <a:gd name="connsiteY128" fmla="*/ 3637 h 9662"/>
                <a:gd name="connsiteX129" fmla="*/ 8535 w 10000"/>
                <a:gd name="connsiteY129" fmla="*/ 3718 h 9662"/>
                <a:gd name="connsiteX130" fmla="*/ 8596 w 10000"/>
                <a:gd name="connsiteY130" fmla="*/ 4111 h 9662"/>
                <a:gd name="connsiteX131" fmla="*/ 8667 w 10000"/>
                <a:gd name="connsiteY131" fmla="*/ 4729 h 9662"/>
                <a:gd name="connsiteX132" fmla="*/ 8737 w 10000"/>
                <a:gd name="connsiteY132" fmla="*/ 5463 h 9662"/>
                <a:gd name="connsiteX133" fmla="*/ 8798 w 10000"/>
                <a:gd name="connsiteY133" fmla="*/ 6242 h 9662"/>
                <a:gd name="connsiteX134" fmla="*/ 8868 w 10000"/>
                <a:gd name="connsiteY134" fmla="*/ 6967 h 9662"/>
                <a:gd name="connsiteX135" fmla="*/ 8930 w 10000"/>
                <a:gd name="connsiteY135" fmla="*/ 7603 h 9662"/>
                <a:gd name="connsiteX136" fmla="*/ 9000 w 10000"/>
                <a:gd name="connsiteY136" fmla="*/ 8122 h 9662"/>
                <a:gd name="connsiteX137" fmla="*/ 9070 w 10000"/>
                <a:gd name="connsiteY137" fmla="*/ 8534 h 9662"/>
                <a:gd name="connsiteX138" fmla="*/ 9132 w 10000"/>
                <a:gd name="connsiteY138" fmla="*/ 8838 h 9662"/>
                <a:gd name="connsiteX139" fmla="*/ 9202 w 10000"/>
                <a:gd name="connsiteY139" fmla="*/ 9062 h 9662"/>
                <a:gd name="connsiteX140" fmla="*/ 9263 w 10000"/>
                <a:gd name="connsiteY140" fmla="*/ 9214 h 9662"/>
                <a:gd name="connsiteX141" fmla="*/ 9333 w 10000"/>
                <a:gd name="connsiteY141" fmla="*/ 9331 h 9662"/>
                <a:gd name="connsiteX142" fmla="*/ 9404 w 10000"/>
                <a:gd name="connsiteY142" fmla="*/ 9402 h 9662"/>
                <a:gd name="connsiteX143" fmla="*/ 9465 w 10000"/>
                <a:gd name="connsiteY143" fmla="*/ 9447 h 9662"/>
                <a:gd name="connsiteX144" fmla="*/ 9535 w 10000"/>
                <a:gd name="connsiteY144" fmla="*/ 9483 h 9662"/>
                <a:gd name="connsiteX145" fmla="*/ 9596 w 10000"/>
                <a:gd name="connsiteY145" fmla="*/ 9501 h 9662"/>
                <a:gd name="connsiteX146" fmla="*/ 9667 w 10000"/>
                <a:gd name="connsiteY146" fmla="*/ 9519 h 9662"/>
                <a:gd name="connsiteX147" fmla="*/ 9737 w 10000"/>
                <a:gd name="connsiteY147" fmla="*/ 9528 h 9662"/>
                <a:gd name="connsiteX148" fmla="*/ 9798 w 10000"/>
                <a:gd name="connsiteY148" fmla="*/ 9537 h 9662"/>
                <a:gd name="connsiteX149" fmla="*/ 9868 w 10000"/>
                <a:gd name="connsiteY149" fmla="*/ 9537 h 9662"/>
                <a:gd name="connsiteX150" fmla="*/ 9939 w 10000"/>
                <a:gd name="connsiteY150" fmla="*/ 9546 h 9662"/>
                <a:gd name="connsiteX151" fmla="*/ 10000 w 10000"/>
                <a:gd name="connsiteY151" fmla="*/ 9555 h 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10000" h="9662">
                  <a:moveTo>
                    <a:pt x="0" y="9483"/>
                  </a:moveTo>
                  <a:lnTo>
                    <a:pt x="70" y="9456"/>
                  </a:lnTo>
                  <a:lnTo>
                    <a:pt x="140" y="9420"/>
                  </a:lnTo>
                  <a:lnTo>
                    <a:pt x="202" y="9393"/>
                  </a:lnTo>
                  <a:cubicBezTo>
                    <a:pt x="225" y="9384"/>
                    <a:pt x="249" y="9376"/>
                    <a:pt x="272" y="9367"/>
                  </a:cubicBezTo>
                  <a:lnTo>
                    <a:pt x="342" y="9331"/>
                  </a:lnTo>
                  <a:cubicBezTo>
                    <a:pt x="363" y="9316"/>
                    <a:pt x="383" y="9301"/>
                    <a:pt x="404" y="9286"/>
                  </a:cubicBezTo>
                  <a:cubicBezTo>
                    <a:pt x="427" y="9265"/>
                    <a:pt x="451" y="9244"/>
                    <a:pt x="474" y="9223"/>
                  </a:cubicBezTo>
                  <a:cubicBezTo>
                    <a:pt x="494" y="9199"/>
                    <a:pt x="515" y="9176"/>
                    <a:pt x="535" y="9152"/>
                  </a:cubicBezTo>
                  <a:cubicBezTo>
                    <a:pt x="558" y="9128"/>
                    <a:pt x="582" y="9104"/>
                    <a:pt x="605" y="9080"/>
                  </a:cubicBezTo>
                  <a:cubicBezTo>
                    <a:pt x="628" y="9059"/>
                    <a:pt x="652" y="9038"/>
                    <a:pt x="675" y="9017"/>
                  </a:cubicBezTo>
                  <a:lnTo>
                    <a:pt x="737" y="8973"/>
                  </a:lnTo>
                  <a:lnTo>
                    <a:pt x="807" y="8955"/>
                  </a:lnTo>
                  <a:lnTo>
                    <a:pt x="877" y="8973"/>
                  </a:lnTo>
                  <a:lnTo>
                    <a:pt x="939" y="9008"/>
                  </a:lnTo>
                  <a:lnTo>
                    <a:pt x="1009" y="9053"/>
                  </a:lnTo>
                  <a:lnTo>
                    <a:pt x="1070" y="9089"/>
                  </a:lnTo>
                  <a:lnTo>
                    <a:pt x="1140" y="9062"/>
                  </a:lnTo>
                  <a:cubicBezTo>
                    <a:pt x="1164" y="8996"/>
                    <a:pt x="1187" y="8931"/>
                    <a:pt x="1211" y="8865"/>
                  </a:cubicBezTo>
                  <a:cubicBezTo>
                    <a:pt x="1231" y="8668"/>
                    <a:pt x="1252" y="8471"/>
                    <a:pt x="1272" y="8274"/>
                  </a:cubicBezTo>
                  <a:cubicBezTo>
                    <a:pt x="1278" y="8197"/>
                    <a:pt x="1283" y="8119"/>
                    <a:pt x="1289" y="8042"/>
                  </a:cubicBezTo>
                  <a:cubicBezTo>
                    <a:pt x="1307" y="7717"/>
                    <a:pt x="1324" y="7391"/>
                    <a:pt x="1342" y="7066"/>
                  </a:cubicBezTo>
                  <a:cubicBezTo>
                    <a:pt x="1348" y="6929"/>
                    <a:pt x="1354" y="6791"/>
                    <a:pt x="1360" y="6654"/>
                  </a:cubicBezTo>
                  <a:cubicBezTo>
                    <a:pt x="1375" y="6150"/>
                    <a:pt x="1389" y="5645"/>
                    <a:pt x="1404" y="5141"/>
                  </a:cubicBezTo>
                  <a:cubicBezTo>
                    <a:pt x="1427" y="4323"/>
                    <a:pt x="1451" y="3506"/>
                    <a:pt x="1474" y="2688"/>
                  </a:cubicBezTo>
                  <a:cubicBezTo>
                    <a:pt x="1494" y="1867"/>
                    <a:pt x="1515" y="1047"/>
                    <a:pt x="1535" y="226"/>
                  </a:cubicBezTo>
                  <a:cubicBezTo>
                    <a:pt x="1537" y="162"/>
                    <a:pt x="1538" y="98"/>
                    <a:pt x="1540" y="34"/>
                  </a:cubicBezTo>
                  <a:cubicBezTo>
                    <a:pt x="1531" y="170"/>
                    <a:pt x="1536" y="-58"/>
                    <a:pt x="1527" y="78"/>
                  </a:cubicBezTo>
                  <a:lnTo>
                    <a:pt x="1855" y="38"/>
                  </a:lnTo>
                  <a:cubicBezTo>
                    <a:pt x="1864" y="37"/>
                    <a:pt x="1859" y="103"/>
                    <a:pt x="1868" y="102"/>
                  </a:cubicBezTo>
                  <a:cubicBezTo>
                    <a:pt x="1892" y="660"/>
                    <a:pt x="1915" y="841"/>
                    <a:pt x="1939" y="1399"/>
                  </a:cubicBezTo>
                  <a:cubicBezTo>
                    <a:pt x="1962" y="1951"/>
                    <a:pt x="1986" y="2503"/>
                    <a:pt x="2009" y="3055"/>
                  </a:cubicBezTo>
                  <a:cubicBezTo>
                    <a:pt x="2029" y="3538"/>
                    <a:pt x="2050" y="4022"/>
                    <a:pt x="2070" y="4505"/>
                  </a:cubicBezTo>
                  <a:cubicBezTo>
                    <a:pt x="2093" y="4884"/>
                    <a:pt x="2117" y="5263"/>
                    <a:pt x="2140" y="5642"/>
                  </a:cubicBezTo>
                  <a:cubicBezTo>
                    <a:pt x="2161" y="5905"/>
                    <a:pt x="2181" y="6167"/>
                    <a:pt x="2202" y="6430"/>
                  </a:cubicBezTo>
                  <a:cubicBezTo>
                    <a:pt x="2225" y="6582"/>
                    <a:pt x="2249" y="6735"/>
                    <a:pt x="2272" y="6887"/>
                  </a:cubicBezTo>
                  <a:cubicBezTo>
                    <a:pt x="2292" y="6950"/>
                    <a:pt x="2313" y="7012"/>
                    <a:pt x="2333" y="7075"/>
                  </a:cubicBezTo>
                  <a:lnTo>
                    <a:pt x="2404" y="7075"/>
                  </a:lnTo>
                  <a:cubicBezTo>
                    <a:pt x="2427" y="7042"/>
                    <a:pt x="2451" y="7009"/>
                    <a:pt x="2474" y="6976"/>
                  </a:cubicBezTo>
                  <a:cubicBezTo>
                    <a:pt x="2494" y="6937"/>
                    <a:pt x="2515" y="6899"/>
                    <a:pt x="2535" y="6860"/>
                  </a:cubicBezTo>
                  <a:lnTo>
                    <a:pt x="2605" y="6815"/>
                  </a:lnTo>
                  <a:cubicBezTo>
                    <a:pt x="2626" y="6836"/>
                    <a:pt x="2646" y="6857"/>
                    <a:pt x="2667" y="6878"/>
                  </a:cubicBezTo>
                  <a:cubicBezTo>
                    <a:pt x="2690" y="6938"/>
                    <a:pt x="2714" y="6997"/>
                    <a:pt x="2737" y="7057"/>
                  </a:cubicBezTo>
                  <a:cubicBezTo>
                    <a:pt x="2760" y="7152"/>
                    <a:pt x="2784" y="7248"/>
                    <a:pt x="2807" y="7343"/>
                  </a:cubicBezTo>
                  <a:cubicBezTo>
                    <a:pt x="2827" y="7456"/>
                    <a:pt x="2848" y="7570"/>
                    <a:pt x="2868" y="7683"/>
                  </a:cubicBezTo>
                  <a:cubicBezTo>
                    <a:pt x="2892" y="7806"/>
                    <a:pt x="2915" y="7928"/>
                    <a:pt x="2939" y="8051"/>
                  </a:cubicBezTo>
                  <a:cubicBezTo>
                    <a:pt x="2959" y="8161"/>
                    <a:pt x="2980" y="8272"/>
                    <a:pt x="3000" y="8382"/>
                  </a:cubicBezTo>
                  <a:cubicBezTo>
                    <a:pt x="3023" y="8480"/>
                    <a:pt x="3047" y="8579"/>
                    <a:pt x="3070" y="8677"/>
                  </a:cubicBezTo>
                  <a:cubicBezTo>
                    <a:pt x="3091" y="8758"/>
                    <a:pt x="3111" y="8838"/>
                    <a:pt x="3132" y="8919"/>
                  </a:cubicBezTo>
                  <a:cubicBezTo>
                    <a:pt x="3155" y="8982"/>
                    <a:pt x="3179" y="9044"/>
                    <a:pt x="3202" y="9107"/>
                  </a:cubicBezTo>
                  <a:cubicBezTo>
                    <a:pt x="3225" y="9155"/>
                    <a:pt x="3249" y="9202"/>
                    <a:pt x="3272" y="9250"/>
                  </a:cubicBezTo>
                  <a:cubicBezTo>
                    <a:pt x="3292" y="9286"/>
                    <a:pt x="3313" y="9322"/>
                    <a:pt x="3333" y="9358"/>
                  </a:cubicBezTo>
                  <a:lnTo>
                    <a:pt x="3404" y="9420"/>
                  </a:lnTo>
                  <a:cubicBezTo>
                    <a:pt x="3427" y="9438"/>
                    <a:pt x="3451" y="9456"/>
                    <a:pt x="3474" y="9474"/>
                  </a:cubicBezTo>
                  <a:cubicBezTo>
                    <a:pt x="3494" y="9489"/>
                    <a:pt x="3515" y="9504"/>
                    <a:pt x="3535" y="9519"/>
                  </a:cubicBezTo>
                  <a:lnTo>
                    <a:pt x="3605" y="9546"/>
                  </a:lnTo>
                  <a:lnTo>
                    <a:pt x="3675" y="9564"/>
                  </a:lnTo>
                  <a:cubicBezTo>
                    <a:pt x="3696" y="9570"/>
                    <a:pt x="3716" y="9575"/>
                    <a:pt x="3737" y="9581"/>
                  </a:cubicBezTo>
                  <a:lnTo>
                    <a:pt x="3807" y="9599"/>
                  </a:lnTo>
                  <a:lnTo>
                    <a:pt x="3868" y="9608"/>
                  </a:lnTo>
                  <a:lnTo>
                    <a:pt x="3939" y="9617"/>
                  </a:lnTo>
                  <a:lnTo>
                    <a:pt x="4009" y="9626"/>
                  </a:lnTo>
                  <a:lnTo>
                    <a:pt x="4070" y="9635"/>
                  </a:lnTo>
                  <a:lnTo>
                    <a:pt x="4140" y="9635"/>
                  </a:lnTo>
                  <a:lnTo>
                    <a:pt x="4202" y="9635"/>
                  </a:lnTo>
                  <a:lnTo>
                    <a:pt x="4272" y="9644"/>
                  </a:lnTo>
                  <a:lnTo>
                    <a:pt x="4342" y="9644"/>
                  </a:lnTo>
                  <a:lnTo>
                    <a:pt x="4404" y="9644"/>
                  </a:lnTo>
                  <a:lnTo>
                    <a:pt x="4474" y="9635"/>
                  </a:lnTo>
                  <a:lnTo>
                    <a:pt x="4535" y="9626"/>
                  </a:lnTo>
                  <a:lnTo>
                    <a:pt x="4605" y="9626"/>
                  </a:lnTo>
                  <a:lnTo>
                    <a:pt x="4667" y="9617"/>
                  </a:lnTo>
                  <a:lnTo>
                    <a:pt x="4737" y="9608"/>
                  </a:lnTo>
                  <a:lnTo>
                    <a:pt x="4807" y="9608"/>
                  </a:lnTo>
                  <a:lnTo>
                    <a:pt x="4868" y="9608"/>
                  </a:lnTo>
                  <a:lnTo>
                    <a:pt x="4939" y="9608"/>
                  </a:lnTo>
                  <a:lnTo>
                    <a:pt x="5000" y="9617"/>
                  </a:lnTo>
                  <a:lnTo>
                    <a:pt x="5070" y="9617"/>
                  </a:lnTo>
                  <a:lnTo>
                    <a:pt x="5140" y="9626"/>
                  </a:lnTo>
                  <a:lnTo>
                    <a:pt x="5202" y="9635"/>
                  </a:lnTo>
                  <a:lnTo>
                    <a:pt x="5272" y="9644"/>
                  </a:lnTo>
                  <a:lnTo>
                    <a:pt x="5333" y="9644"/>
                  </a:lnTo>
                  <a:lnTo>
                    <a:pt x="5404" y="9653"/>
                  </a:lnTo>
                  <a:lnTo>
                    <a:pt x="5465" y="9662"/>
                  </a:lnTo>
                  <a:lnTo>
                    <a:pt x="5535" y="9662"/>
                  </a:lnTo>
                  <a:lnTo>
                    <a:pt x="5605" y="9662"/>
                  </a:lnTo>
                  <a:lnTo>
                    <a:pt x="5667" y="9653"/>
                  </a:lnTo>
                  <a:lnTo>
                    <a:pt x="5737" y="9644"/>
                  </a:lnTo>
                  <a:lnTo>
                    <a:pt x="5798" y="9626"/>
                  </a:lnTo>
                  <a:lnTo>
                    <a:pt x="5868" y="9599"/>
                  </a:lnTo>
                  <a:lnTo>
                    <a:pt x="5939" y="9572"/>
                  </a:lnTo>
                  <a:cubicBezTo>
                    <a:pt x="5959" y="9563"/>
                    <a:pt x="5980" y="9555"/>
                    <a:pt x="6000" y="9546"/>
                  </a:cubicBezTo>
                  <a:lnTo>
                    <a:pt x="6070" y="9519"/>
                  </a:lnTo>
                  <a:lnTo>
                    <a:pt x="6132" y="9492"/>
                  </a:lnTo>
                  <a:lnTo>
                    <a:pt x="6202" y="9456"/>
                  </a:lnTo>
                  <a:cubicBezTo>
                    <a:pt x="6225" y="9438"/>
                    <a:pt x="6249" y="9420"/>
                    <a:pt x="6272" y="9402"/>
                  </a:cubicBezTo>
                  <a:cubicBezTo>
                    <a:pt x="6292" y="9378"/>
                    <a:pt x="6313" y="9355"/>
                    <a:pt x="6333" y="9331"/>
                  </a:cubicBezTo>
                  <a:cubicBezTo>
                    <a:pt x="6357" y="9304"/>
                    <a:pt x="6380" y="9277"/>
                    <a:pt x="6404" y="9250"/>
                  </a:cubicBezTo>
                  <a:cubicBezTo>
                    <a:pt x="6424" y="9220"/>
                    <a:pt x="6445" y="9191"/>
                    <a:pt x="6465" y="9161"/>
                  </a:cubicBezTo>
                  <a:cubicBezTo>
                    <a:pt x="6488" y="9119"/>
                    <a:pt x="6512" y="9077"/>
                    <a:pt x="6535" y="9035"/>
                  </a:cubicBezTo>
                  <a:cubicBezTo>
                    <a:pt x="6558" y="8955"/>
                    <a:pt x="6582" y="8874"/>
                    <a:pt x="6605" y="8794"/>
                  </a:cubicBezTo>
                  <a:cubicBezTo>
                    <a:pt x="6626" y="8612"/>
                    <a:pt x="6646" y="8429"/>
                    <a:pt x="6667" y="8247"/>
                  </a:cubicBezTo>
                  <a:cubicBezTo>
                    <a:pt x="6673" y="8173"/>
                    <a:pt x="6678" y="8098"/>
                    <a:pt x="6684" y="8024"/>
                  </a:cubicBezTo>
                  <a:cubicBezTo>
                    <a:pt x="6696" y="7821"/>
                    <a:pt x="6707" y="7618"/>
                    <a:pt x="6719" y="7415"/>
                  </a:cubicBezTo>
                  <a:cubicBezTo>
                    <a:pt x="6725" y="7284"/>
                    <a:pt x="6731" y="7152"/>
                    <a:pt x="6737" y="7021"/>
                  </a:cubicBezTo>
                  <a:cubicBezTo>
                    <a:pt x="6743" y="6866"/>
                    <a:pt x="6748" y="6710"/>
                    <a:pt x="6754" y="6555"/>
                  </a:cubicBezTo>
                  <a:cubicBezTo>
                    <a:pt x="6766" y="6158"/>
                    <a:pt x="6777" y="5762"/>
                    <a:pt x="6789" y="5365"/>
                  </a:cubicBezTo>
                  <a:cubicBezTo>
                    <a:pt x="6795" y="5120"/>
                    <a:pt x="6801" y="4876"/>
                    <a:pt x="6807" y="4631"/>
                  </a:cubicBezTo>
                  <a:cubicBezTo>
                    <a:pt x="6810" y="4350"/>
                    <a:pt x="6813" y="4070"/>
                    <a:pt x="6816" y="3789"/>
                  </a:cubicBezTo>
                  <a:cubicBezTo>
                    <a:pt x="6828" y="3118"/>
                    <a:pt x="6839" y="2446"/>
                    <a:pt x="6851" y="1775"/>
                  </a:cubicBezTo>
                  <a:cubicBezTo>
                    <a:pt x="6857" y="1381"/>
                    <a:pt x="6862" y="987"/>
                    <a:pt x="6868" y="593"/>
                  </a:cubicBezTo>
                  <a:cubicBezTo>
                    <a:pt x="6874" y="283"/>
                    <a:pt x="6880" y="335"/>
                    <a:pt x="6886" y="25"/>
                  </a:cubicBezTo>
                  <a:lnTo>
                    <a:pt x="7802" y="25"/>
                  </a:lnTo>
                  <a:cubicBezTo>
                    <a:pt x="7805" y="150"/>
                    <a:pt x="7795" y="-87"/>
                    <a:pt x="7798" y="38"/>
                  </a:cubicBezTo>
                  <a:cubicBezTo>
                    <a:pt x="7804" y="286"/>
                    <a:pt x="7810" y="533"/>
                    <a:pt x="7816" y="781"/>
                  </a:cubicBezTo>
                  <a:cubicBezTo>
                    <a:pt x="7833" y="1420"/>
                    <a:pt x="7851" y="2058"/>
                    <a:pt x="7868" y="2697"/>
                  </a:cubicBezTo>
                  <a:lnTo>
                    <a:pt x="7886" y="3234"/>
                  </a:lnTo>
                  <a:cubicBezTo>
                    <a:pt x="7904" y="3676"/>
                    <a:pt x="7921" y="4117"/>
                    <a:pt x="7939" y="4559"/>
                  </a:cubicBezTo>
                  <a:cubicBezTo>
                    <a:pt x="7945" y="4678"/>
                    <a:pt x="7950" y="4798"/>
                    <a:pt x="7956" y="4917"/>
                  </a:cubicBezTo>
                  <a:cubicBezTo>
                    <a:pt x="7971" y="5183"/>
                    <a:pt x="7985" y="5448"/>
                    <a:pt x="8000" y="5714"/>
                  </a:cubicBezTo>
                  <a:cubicBezTo>
                    <a:pt x="8006" y="5777"/>
                    <a:pt x="8012" y="5839"/>
                    <a:pt x="8018" y="5902"/>
                  </a:cubicBezTo>
                  <a:cubicBezTo>
                    <a:pt x="8035" y="6012"/>
                    <a:pt x="8053" y="6123"/>
                    <a:pt x="8070" y="6233"/>
                  </a:cubicBezTo>
                  <a:cubicBezTo>
                    <a:pt x="8082" y="6251"/>
                    <a:pt x="8093" y="6269"/>
                    <a:pt x="8105" y="6287"/>
                  </a:cubicBezTo>
                  <a:lnTo>
                    <a:pt x="8132" y="6224"/>
                  </a:lnTo>
                  <a:cubicBezTo>
                    <a:pt x="8155" y="6084"/>
                    <a:pt x="8179" y="5943"/>
                    <a:pt x="8202" y="5803"/>
                  </a:cubicBezTo>
                  <a:cubicBezTo>
                    <a:pt x="8225" y="5582"/>
                    <a:pt x="8249" y="5362"/>
                    <a:pt x="8272" y="5141"/>
                  </a:cubicBezTo>
                  <a:cubicBezTo>
                    <a:pt x="8292" y="4908"/>
                    <a:pt x="8313" y="4676"/>
                    <a:pt x="8333" y="4443"/>
                  </a:cubicBezTo>
                  <a:cubicBezTo>
                    <a:pt x="8357" y="4261"/>
                    <a:pt x="8380" y="4079"/>
                    <a:pt x="8404" y="3897"/>
                  </a:cubicBezTo>
                  <a:cubicBezTo>
                    <a:pt x="8424" y="3810"/>
                    <a:pt x="8445" y="3724"/>
                    <a:pt x="8465" y="3637"/>
                  </a:cubicBezTo>
                  <a:cubicBezTo>
                    <a:pt x="8488" y="3664"/>
                    <a:pt x="8512" y="3691"/>
                    <a:pt x="8535" y="3718"/>
                  </a:cubicBezTo>
                  <a:cubicBezTo>
                    <a:pt x="8555" y="3849"/>
                    <a:pt x="8576" y="3980"/>
                    <a:pt x="8596" y="4111"/>
                  </a:cubicBezTo>
                  <a:cubicBezTo>
                    <a:pt x="8620" y="4317"/>
                    <a:pt x="8643" y="4523"/>
                    <a:pt x="8667" y="4729"/>
                  </a:cubicBezTo>
                  <a:cubicBezTo>
                    <a:pt x="8690" y="4974"/>
                    <a:pt x="8714" y="5218"/>
                    <a:pt x="8737" y="5463"/>
                  </a:cubicBezTo>
                  <a:cubicBezTo>
                    <a:pt x="8757" y="5723"/>
                    <a:pt x="8778" y="5982"/>
                    <a:pt x="8798" y="6242"/>
                  </a:cubicBezTo>
                  <a:cubicBezTo>
                    <a:pt x="8821" y="6484"/>
                    <a:pt x="8845" y="6725"/>
                    <a:pt x="8868" y="6967"/>
                  </a:cubicBezTo>
                  <a:cubicBezTo>
                    <a:pt x="8889" y="7179"/>
                    <a:pt x="8909" y="7391"/>
                    <a:pt x="8930" y="7603"/>
                  </a:cubicBezTo>
                  <a:cubicBezTo>
                    <a:pt x="8953" y="7776"/>
                    <a:pt x="8977" y="7949"/>
                    <a:pt x="9000" y="8122"/>
                  </a:cubicBezTo>
                  <a:cubicBezTo>
                    <a:pt x="9023" y="8259"/>
                    <a:pt x="9047" y="8397"/>
                    <a:pt x="9070" y="8534"/>
                  </a:cubicBezTo>
                  <a:cubicBezTo>
                    <a:pt x="9091" y="8635"/>
                    <a:pt x="9111" y="8737"/>
                    <a:pt x="9132" y="8838"/>
                  </a:cubicBezTo>
                  <a:cubicBezTo>
                    <a:pt x="9155" y="8913"/>
                    <a:pt x="9179" y="8987"/>
                    <a:pt x="9202" y="9062"/>
                  </a:cubicBezTo>
                  <a:cubicBezTo>
                    <a:pt x="9222" y="9113"/>
                    <a:pt x="9243" y="9163"/>
                    <a:pt x="9263" y="9214"/>
                  </a:cubicBezTo>
                  <a:cubicBezTo>
                    <a:pt x="9286" y="9253"/>
                    <a:pt x="9310" y="9292"/>
                    <a:pt x="9333" y="9331"/>
                  </a:cubicBezTo>
                  <a:lnTo>
                    <a:pt x="9404" y="9402"/>
                  </a:lnTo>
                  <a:cubicBezTo>
                    <a:pt x="9424" y="9417"/>
                    <a:pt x="9445" y="9432"/>
                    <a:pt x="9465" y="9447"/>
                  </a:cubicBezTo>
                  <a:lnTo>
                    <a:pt x="9535" y="9483"/>
                  </a:lnTo>
                  <a:lnTo>
                    <a:pt x="9596" y="9501"/>
                  </a:lnTo>
                  <a:lnTo>
                    <a:pt x="9667" y="9519"/>
                  </a:lnTo>
                  <a:lnTo>
                    <a:pt x="9737" y="9528"/>
                  </a:lnTo>
                  <a:lnTo>
                    <a:pt x="9798" y="9537"/>
                  </a:lnTo>
                  <a:lnTo>
                    <a:pt x="9868" y="9537"/>
                  </a:lnTo>
                  <a:lnTo>
                    <a:pt x="9939" y="9546"/>
                  </a:lnTo>
                  <a:lnTo>
                    <a:pt x="10000" y="9555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Line 669">
              <a:extLst>
                <a:ext uri="{FF2B5EF4-FFF2-40B4-BE49-F238E27FC236}">
                  <a16:creationId xmlns:a16="http://schemas.microsoft.com/office/drawing/2014/main" id="{9369CE35-C2D0-416E-9B75-346242886C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3" y="1896"/>
              <a:ext cx="124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Line 670">
              <a:extLst>
                <a:ext uri="{FF2B5EF4-FFF2-40B4-BE49-F238E27FC236}">
                  <a16:creationId xmlns:a16="http://schemas.microsoft.com/office/drawing/2014/main" id="{5180FC2B-E20B-48D7-B10C-74731D9BF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7" y="1896"/>
              <a:ext cx="146" cy="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Line 671">
              <a:extLst>
                <a:ext uri="{FF2B5EF4-FFF2-40B4-BE49-F238E27FC236}">
                  <a16:creationId xmlns:a16="http://schemas.microsoft.com/office/drawing/2014/main" id="{B1C68B93-1B2A-4B1B-95E1-13EE79D5E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898"/>
              <a:ext cx="196" cy="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2" name="Line 672">
              <a:extLst>
                <a:ext uri="{FF2B5EF4-FFF2-40B4-BE49-F238E27FC236}">
                  <a16:creationId xmlns:a16="http://schemas.microsoft.com/office/drawing/2014/main" id="{6B33F3F6-19D0-4B5A-B725-F7C714071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8" y="1891"/>
              <a:ext cx="440" cy="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Line 673">
              <a:extLst>
                <a:ext uri="{FF2B5EF4-FFF2-40B4-BE49-F238E27FC236}">
                  <a16:creationId xmlns:a16="http://schemas.microsoft.com/office/drawing/2014/main" id="{37EDA3CF-97A9-4195-931B-4AAA6952C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7" y="1841"/>
              <a:ext cx="0" cy="55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4" name="Line 674">
              <a:extLst>
                <a:ext uri="{FF2B5EF4-FFF2-40B4-BE49-F238E27FC236}">
                  <a16:creationId xmlns:a16="http://schemas.microsoft.com/office/drawing/2014/main" id="{4297AEC8-743F-45A8-8A3E-A7EF5C93B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7" y="1841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5" name="Line 675">
              <a:extLst>
                <a:ext uri="{FF2B5EF4-FFF2-40B4-BE49-F238E27FC236}">
                  <a16:creationId xmlns:a16="http://schemas.microsoft.com/office/drawing/2014/main" id="{80EF3C1A-4731-4BB3-BB98-3EA500482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5" y="1781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" name="Line 676">
              <a:extLst>
                <a:ext uri="{FF2B5EF4-FFF2-40B4-BE49-F238E27FC236}">
                  <a16:creationId xmlns:a16="http://schemas.microsoft.com/office/drawing/2014/main" id="{9FF00E09-8E2F-4859-8CD4-EBD00BADE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7" y="1841"/>
              <a:ext cx="0" cy="55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Line 677">
              <a:extLst>
                <a:ext uri="{FF2B5EF4-FFF2-40B4-BE49-F238E27FC236}">
                  <a16:creationId xmlns:a16="http://schemas.microsoft.com/office/drawing/2014/main" id="{BE3CB139-C55C-4727-86A8-2063BF75D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618"/>
              <a:ext cx="0" cy="280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8" name="Line 678">
              <a:extLst>
                <a:ext uri="{FF2B5EF4-FFF2-40B4-BE49-F238E27FC236}">
                  <a16:creationId xmlns:a16="http://schemas.microsoft.com/office/drawing/2014/main" id="{77D4753D-5559-4248-8038-7FECF4BA9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7" y="1796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Line 679">
              <a:extLst>
                <a:ext uri="{FF2B5EF4-FFF2-40B4-BE49-F238E27FC236}">
                  <a16:creationId xmlns:a16="http://schemas.microsoft.com/office/drawing/2014/main" id="{D55155EC-F14B-4CAD-8323-D42AA4153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618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0" name="Line 680">
              <a:extLst>
                <a:ext uri="{FF2B5EF4-FFF2-40B4-BE49-F238E27FC236}">
                  <a16:creationId xmlns:a16="http://schemas.microsoft.com/office/drawing/2014/main" id="{052E9300-DD87-49BB-B51C-5A761A699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618"/>
              <a:ext cx="0" cy="280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1" name="Line 681">
              <a:extLst>
                <a:ext uri="{FF2B5EF4-FFF2-40B4-BE49-F238E27FC236}">
                  <a16:creationId xmlns:a16="http://schemas.microsoft.com/office/drawing/2014/main" id="{DE16ADE5-88FB-4225-AC3C-9281454B3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572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Line 682">
              <a:extLst>
                <a:ext uri="{FF2B5EF4-FFF2-40B4-BE49-F238E27FC236}">
                  <a16:creationId xmlns:a16="http://schemas.microsoft.com/office/drawing/2014/main" id="{0E4A97A8-3E0B-407F-9F18-62C3E74EF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1902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Line 683">
              <a:extLst>
                <a:ext uri="{FF2B5EF4-FFF2-40B4-BE49-F238E27FC236}">
                  <a16:creationId xmlns:a16="http://schemas.microsoft.com/office/drawing/2014/main" id="{8B85B256-95A3-4C37-BD96-5FAE5A568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1541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Line 684">
              <a:extLst>
                <a:ext uri="{FF2B5EF4-FFF2-40B4-BE49-F238E27FC236}">
                  <a16:creationId xmlns:a16="http://schemas.microsoft.com/office/drawing/2014/main" id="{A66AF755-8DDA-40DC-AAC2-4FDAEC42C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8" y="1851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Line 685">
              <a:extLst>
                <a:ext uri="{FF2B5EF4-FFF2-40B4-BE49-F238E27FC236}">
                  <a16:creationId xmlns:a16="http://schemas.microsoft.com/office/drawing/2014/main" id="{848584F6-57A0-4DB0-8069-DF1F6182B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8" y="1891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Line 686">
              <a:extLst>
                <a:ext uri="{FF2B5EF4-FFF2-40B4-BE49-F238E27FC236}">
                  <a16:creationId xmlns:a16="http://schemas.microsoft.com/office/drawing/2014/main" id="{8E25E38A-CFCE-4321-A75B-3A7749A51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5" y="1482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Line 687">
              <a:extLst>
                <a:ext uri="{FF2B5EF4-FFF2-40B4-BE49-F238E27FC236}">
                  <a16:creationId xmlns:a16="http://schemas.microsoft.com/office/drawing/2014/main" id="{8DFACF1F-F251-453F-A270-5C44A3871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0" y="1832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Line 688">
              <a:extLst>
                <a:ext uri="{FF2B5EF4-FFF2-40B4-BE49-F238E27FC236}">
                  <a16:creationId xmlns:a16="http://schemas.microsoft.com/office/drawing/2014/main" id="{8357754D-5F1B-444E-B1EF-A7372ABDC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4" y="1190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Rectangle 690">
              <a:extLst>
                <a:ext uri="{FF2B5EF4-FFF2-40B4-BE49-F238E27FC236}">
                  <a16:creationId xmlns:a16="http://schemas.microsoft.com/office/drawing/2014/main" id="{F78E0B2B-CE94-4E8E-A3C4-C70110985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" y="829"/>
              <a:ext cx="1140" cy="111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60" name="Group 693">
            <a:extLst>
              <a:ext uri="{FF2B5EF4-FFF2-40B4-BE49-F238E27FC236}">
                <a16:creationId xmlns:a16="http://schemas.microsoft.com/office/drawing/2014/main" id="{5C52AFA1-37C2-4176-97A7-BAB23C5E43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05378" y="3939777"/>
            <a:ext cx="2238375" cy="2028825"/>
            <a:chOff x="3359" y="2265"/>
            <a:chExt cx="1410" cy="1278"/>
          </a:xfrm>
        </p:grpSpPr>
        <p:sp>
          <p:nvSpPr>
            <p:cNvPr id="1161" name="AutoShape 692">
              <a:extLst>
                <a:ext uri="{FF2B5EF4-FFF2-40B4-BE49-F238E27FC236}">
                  <a16:creationId xmlns:a16="http://schemas.microsoft.com/office/drawing/2014/main" id="{3D5C46CF-0C07-40C3-9571-EF102A0BBF1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59" y="2265"/>
              <a:ext cx="1410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" name="Line 694">
              <a:extLst>
                <a:ext uri="{FF2B5EF4-FFF2-40B4-BE49-F238E27FC236}">
                  <a16:creationId xmlns:a16="http://schemas.microsoft.com/office/drawing/2014/main" id="{D9CCB60D-44D3-4C2D-876D-0053AB368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3" y="3442"/>
              <a:ext cx="114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" name="Line 695">
              <a:extLst>
                <a:ext uri="{FF2B5EF4-FFF2-40B4-BE49-F238E27FC236}">
                  <a16:creationId xmlns:a16="http://schemas.microsoft.com/office/drawing/2014/main" id="{271E52E6-CF39-424F-B3A9-7DFC059A3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3" y="344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Line 697">
              <a:extLst>
                <a:ext uri="{FF2B5EF4-FFF2-40B4-BE49-F238E27FC236}">
                  <a16:creationId xmlns:a16="http://schemas.microsoft.com/office/drawing/2014/main" id="{46030F01-CE3C-45A4-A506-3949626E3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Line 698">
              <a:extLst>
                <a:ext uri="{FF2B5EF4-FFF2-40B4-BE49-F238E27FC236}">
                  <a16:creationId xmlns:a16="http://schemas.microsoft.com/office/drawing/2014/main" id="{2E29389A-9291-4830-B8AF-D16BCBD79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4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Line 699">
              <a:extLst>
                <a:ext uri="{FF2B5EF4-FFF2-40B4-BE49-F238E27FC236}">
                  <a16:creationId xmlns:a16="http://schemas.microsoft.com/office/drawing/2014/main" id="{8DEE9954-FEB5-4121-B9AC-0E20ED4EC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9" y="344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Line 701">
              <a:extLst>
                <a:ext uri="{FF2B5EF4-FFF2-40B4-BE49-F238E27FC236}">
                  <a16:creationId xmlns:a16="http://schemas.microsoft.com/office/drawing/2014/main" id="{914ADB8C-A01F-482C-B31D-109C6CEAF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Line 702">
              <a:extLst>
                <a:ext uri="{FF2B5EF4-FFF2-40B4-BE49-F238E27FC236}">
                  <a16:creationId xmlns:a16="http://schemas.microsoft.com/office/drawing/2014/main" id="{163C3E27-1FC7-4C90-A9CC-5F81BCB77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Line 703">
              <a:extLst>
                <a:ext uri="{FF2B5EF4-FFF2-40B4-BE49-F238E27FC236}">
                  <a16:creationId xmlns:a16="http://schemas.microsoft.com/office/drawing/2014/main" id="{6C2E26F9-8ADD-4AA9-B8EE-2629756B2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Line 704">
              <a:extLst>
                <a:ext uri="{FF2B5EF4-FFF2-40B4-BE49-F238E27FC236}">
                  <a16:creationId xmlns:a16="http://schemas.microsoft.com/office/drawing/2014/main" id="{850F23F7-1AAE-4DA0-9A2B-BD512DB63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4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Line 705">
              <a:extLst>
                <a:ext uri="{FF2B5EF4-FFF2-40B4-BE49-F238E27FC236}">
                  <a16:creationId xmlns:a16="http://schemas.microsoft.com/office/drawing/2014/main" id="{2D7854B7-BD2C-496D-874C-4F7A9BB8F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8" y="344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Line 707">
              <a:extLst>
                <a:ext uri="{FF2B5EF4-FFF2-40B4-BE49-F238E27FC236}">
                  <a16:creationId xmlns:a16="http://schemas.microsoft.com/office/drawing/2014/main" id="{3370F101-90C7-423C-88AB-73BBA2477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Line 708">
              <a:extLst>
                <a:ext uri="{FF2B5EF4-FFF2-40B4-BE49-F238E27FC236}">
                  <a16:creationId xmlns:a16="http://schemas.microsoft.com/office/drawing/2014/main" id="{631324B3-3C9F-4A0E-8B09-C54AC2878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3442"/>
              <a:ext cx="0" cy="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Line 709">
              <a:extLst>
                <a:ext uri="{FF2B5EF4-FFF2-40B4-BE49-F238E27FC236}">
                  <a16:creationId xmlns:a16="http://schemas.microsoft.com/office/drawing/2014/main" id="{40C1ED75-0422-468F-B387-310F8D6BE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3442"/>
              <a:ext cx="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Line 711">
              <a:extLst>
                <a:ext uri="{FF2B5EF4-FFF2-40B4-BE49-F238E27FC236}">
                  <a16:creationId xmlns:a16="http://schemas.microsoft.com/office/drawing/2014/main" id="{A3D255BB-E2FD-4761-9E12-F0360DF32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2309"/>
              <a:ext cx="0" cy="111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Line 712">
              <a:extLst>
                <a:ext uri="{FF2B5EF4-FFF2-40B4-BE49-F238E27FC236}">
                  <a16:creationId xmlns:a16="http://schemas.microsoft.com/office/drawing/2014/main" id="{A2E2201B-B053-4890-8EB3-26381C31D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2" y="341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Line 714">
              <a:extLst>
                <a:ext uri="{FF2B5EF4-FFF2-40B4-BE49-F238E27FC236}">
                  <a16:creationId xmlns:a16="http://schemas.microsoft.com/office/drawing/2014/main" id="{D8720F03-431F-42D9-898B-274E4777A7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2" y="341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" name="Line 715">
              <a:extLst>
                <a:ext uri="{FF2B5EF4-FFF2-40B4-BE49-F238E27FC236}">
                  <a16:creationId xmlns:a16="http://schemas.microsoft.com/office/drawing/2014/main" id="{9FE3CAF2-310D-43DB-AAA8-21E5156707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4" y="334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9" name="Line 716">
              <a:extLst>
                <a:ext uri="{FF2B5EF4-FFF2-40B4-BE49-F238E27FC236}">
                  <a16:creationId xmlns:a16="http://schemas.microsoft.com/office/drawing/2014/main" id="{77B34BD6-96D0-444D-88D1-4978FB3CD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4" y="3271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Line 717">
              <a:extLst>
                <a:ext uri="{FF2B5EF4-FFF2-40B4-BE49-F238E27FC236}">
                  <a16:creationId xmlns:a16="http://schemas.microsoft.com/office/drawing/2014/main" id="{AAAE648A-9167-4F6F-B28A-56E34A6239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4" y="3197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1" name="Line 718">
              <a:extLst>
                <a:ext uri="{FF2B5EF4-FFF2-40B4-BE49-F238E27FC236}">
                  <a16:creationId xmlns:a16="http://schemas.microsoft.com/office/drawing/2014/main" id="{A6BE69C2-DAAF-4602-A926-5583C2CCD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2" y="3123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2" name="Line 720">
              <a:extLst>
                <a:ext uri="{FF2B5EF4-FFF2-40B4-BE49-F238E27FC236}">
                  <a16:creationId xmlns:a16="http://schemas.microsoft.com/office/drawing/2014/main" id="{D7612B0C-D590-4C09-9861-EA2B841EBB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4" y="3049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3" name="Line 721">
              <a:extLst>
                <a:ext uri="{FF2B5EF4-FFF2-40B4-BE49-F238E27FC236}">
                  <a16:creationId xmlns:a16="http://schemas.microsoft.com/office/drawing/2014/main" id="{2040AEC4-D804-49D7-A04C-5F5AC87661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4" y="297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4" name="Line 722">
              <a:extLst>
                <a:ext uri="{FF2B5EF4-FFF2-40B4-BE49-F238E27FC236}">
                  <a16:creationId xmlns:a16="http://schemas.microsoft.com/office/drawing/2014/main" id="{F68F8F0B-0E8D-44C8-95DF-37A90DB9A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4" y="2901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Line 723">
              <a:extLst>
                <a:ext uri="{FF2B5EF4-FFF2-40B4-BE49-F238E27FC236}">
                  <a16:creationId xmlns:a16="http://schemas.microsoft.com/office/drawing/2014/main" id="{05A49362-337E-4131-8417-71879476A0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2" y="2827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Line 725">
              <a:extLst>
                <a:ext uri="{FF2B5EF4-FFF2-40B4-BE49-F238E27FC236}">
                  <a16:creationId xmlns:a16="http://schemas.microsoft.com/office/drawing/2014/main" id="{259FFB64-3A91-4FDE-B32E-3EAA844E12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4" y="2753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" name="Line 726">
              <a:extLst>
                <a:ext uri="{FF2B5EF4-FFF2-40B4-BE49-F238E27FC236}">
                  <a16:creationId xmlns:a16="http://schemas.microsoft.com/office/drawing/2014/main" id="{BF7F4743-F787-4326-AC8C-745C4A205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4" y="2679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" name="Line 727">
              <a:extLst>
                <a:ext uri="{FF2B5EF4-FFF2-40B4-BE49-F238E27FC236}">
                  <a16:creationId xmlns:a16="http://schemas.microsoft.com/office/drawing/2014/main" id="{DFEBFB7F-1C54-4255-ADE1-E0DC99FECB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4" y="2605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Line 728">
              <a:extLst>
                <a:ext uri="{FF2B5EF4-FFF2-40B4-BE49-F238E27FC236}">
                  <a16:creationId xmlns:a16="http://schemas.microsoft.com/office/drawing/2014/main" id="{7B5A7633-6453-44D9-A0F4-A663877DE9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2" y="2531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0" name="Line 730">
              <a:extLst>
                <a:ext uri="{FF2B5EF4-FFF2-40B4-BE49-F238E27FC236}">
                  <a16:creationId xmlns:a16="http://schemas.microsoft.com/office/drawing/2014/main" id="{69E0DA0A-20F1-401D-97D3-569549266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4" y="2457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1" name="Line 731">
              <a:extLst>
                <a:ext uri="{FF2B5EF4-FFF2-40B4-BE49-F238E27FC236}">
                  <a16:creationId xmlns:a16="http://schemas.microsoft.com/office/drawing/2014/main" id="{9D2F9C7C-F1EF-416A-A4F8-1C8F401D1B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4" y="2383"/>
              <a:ext cx="17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Line 732">
              <a:extLst>
                <a:ext uri="{FF2B5EF4-FFF2-40B4-BE49-F238E27FC236}">
                  <a16:creationId xmlns:a16="http://schemas.microsoft.com/office/drawing/2014/main" id="{BD61DBCA-C02D-46A4-9E32-211375AC85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2" y="2309"/>
              <a:ext cx="29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Rectangle 734">
              <a:extLst>
                <a:ext uri="{FF2B5EF4-FFF2-40B4-BE49-F238E27FC236}">
                  <a16:creationId xmlns:a16="http://schemas.microsoft.com/office/drawing/2014/main" id="{91BFE522-9786-4BA1-9302-D280E390C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" y="2309"/>
              <a:ext cx="1140" cy="1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S. </a:t>
              </a:r>
              <a:r>
                <a:rPr lang="en-US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racemosa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stems</a:t>
              </a:r>
            </a:p>
          </p:txBody>
        </p:sp>
        <p:sp>
          <p:nvSpPr>
            <p:cNvPr id="1194" name="Freeform 735">
              <a:extLst>
                <a:ext uri="{FF2B5EF4-FFF2-40B4-BE49-F238E27FC236}">
                  <a16:creationId xmlns:a16="http://schemas.microsoft.com/office/drawing/2014/main" id="{2C8CA070-9400-47CB-8072-DE61DB55B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" y="2307"/>
              <a:ext cx="1140" cy="1062"/>
            </a:xfrm>
            <a:custGeom>
              <a:avLst/>
              <a:gdLst>
                <a:gd name="T0" fmla="*/ 16 w 1140"/>
                <a:gd name="T1" fmla="*/ 1044 h 1101"/>
                <a:gd name="T2" fmla="*/ 39 w 1140"/>
                <a:gd name="T3" fmla="*/ 1046 h 1101"/>
                <a:gd name="T4" fmla="*/ 61 w 1140"/>
                <a:gd name="T5" fmla="*/ 1040 h 1101"/>
                <a:gd name="T6" fmla="*/ 84 w 1140"/>
                <a:gd name="T7" fmla="*/ 1030 h 1101"/>
                <a:gd name="T8" fmla="*/ 107 w 1140"/>
                <a:gd name="T9" fmla="*/ 1035 h 1101"/>
                <a:gd name="T10" fmla="*/ 130 w 1140"/>
                <a:gd name="T11" fmla="*/ 1035 h 1101"/>
                <a:gd name="T12" fmla="*/ 153 w 1140"/>
                <a:gd name="T13" fmla="*/ 861 h 1101"/>
                <a:gd name="T14" fmla="*/ 175 w 1140"/>
                <a:gd name="T15" fmla="*/ 306 h 1101"/>
                <a:gd name="T16" fmla="*/ 185 w 1140"/>
                <a:gd name="T17" fmla="*/ 138 h 1101"/>
                <a:gd name="T18" fmla="*/ 198 w 1140"/>
                <a:gd name="T19" fmla="*/ 111 h 1101"/>
                <a:gd name="T20" fmla="*/ 221 w 1140"/>
                <a:gd name="T21" fmla="*/ 448 h 1101"/>
                <a:gd name="T22" fmla="*/ 244 w 1140"/>
                <a:gd name="T23" fmla="*/ 755 h 1101"/>
                <a:gd name="T24" fmla="*/ 266 w 1140"/>
                <a:gd name="T25" fmla="*/ 775 h 1101"/>
                <a:gd name="T26" fmla="*/ 289 w 1140"/>
                <a:gd name="T27" fmla="*/ 636 h 1101"/>
                <a:gd name="T28" fmla="*/ 312 w 1140"/>
                <a:gd name="T29" fmla="*/ 635 h 1101"/>
                <a:gd name="T30" fmla="*/ 335 w 1140"/>
                <a:gd name="T31" fmla="*/ 806 h 1101"/>
                <a:gd name="T32" fmla="*/ 357 w 1140"/>
                <a:gd name="T33" fmla="*/ 966 h 1101"/>
                <a:gd name="T34" fmla="*/ 380 w 1140"/>
                <a:gd name="T35" fmla="*/ 1045 h 1101"/>
                <a:gd name="T36" fmla="*/ 403 w 1140"/>
                <a:gd name="T37" fmla="*/ 1075 h 1101"/>
                <a:gd name="T38" fmla="*/ 426 w 1140"/>
                <a:gd name="T39" fmla="*/ 1086 h 1101"/>
                <a:gd name="T40" fmla="*/ 449 w 1140"/>
                <a:gd name="T41" fmla="*/ 1092 h 1101"/>
                <a:gd name="T42" fmla="*/ 472 w 1140"/>
                <a:gd name="T43" fmla="*/ 1094 h 1101"/>
                <a:gd name="T44" fmla="*/ 495 w 1140"/>
                <a:gd name="T45" fmla="*/ 1094 h 1101"/>
                <a:gd name="T46" fmla="*/ 517 w 1140"/>
                <a:gd name="T47" fmla="*/ 1090 h 1101"/>
                <a:gd name="T48" fmla="*/ 540 w 1140"/>
                <a:gd name="T49" fmla="*/ 1086 h 1101"/>
                <a:gd name="T50" fmla="*/ 563 w 1140"/>
                <a:gd name="T51" fmla="*/ 1086 h 1101"/>
                <a:gd name="T52" fmla="*/ 586 w 1140"/>
                <a:gd name="T53" fmla="*/ 1089 h 1101"/>
                <a:gd name="T54" fmla="*/ 608 w 1140"/>
                <a:gd name="T55" fmla="*/ 1092 h 1101"/>
                <a:gd name="T56" fmla="*/ 631 w 1140"/>
                <a:gd name="T57" fmla="*/ 1093 h 1101"/>
                <a:gd name="T58" fmla="*/ 654 w 1140"/>
                <a:gd name="T59" fmla="*/ 1080 h 1101"/>
                <a:gd name="T60" fmla="*/ 677 w 1140"/>
                <a:gd name="T61" fmla="*/ 1058 h 1101"/>
                <a:gd name="T62" fmla="*/ 699 w 1140"/>
                <a:gd name="T63" fmla="*/ 1053 h 1101"/>
                <a:gd name="T64" fmla="*/ 722 w 1140"/>
                <a:gd name="T65" fmla="*/ 1054 h 1101"/>
                <a:gd name="T66" fmla="*/ 745 w 1140"/>
                <a:gd name="T67" fmla="*/ 1010 h 1101"/>
                <a:gd name="T68" fmla="*/ 754 w 1140"/>
                <a:gd name="T69" fmla="*/ 892 h 1101"/>
                <a:gd name="T70" fmla="*/ 762 w 1140"/>
                <a:gd name="T71" fmla="*/ 673 h 1101"/>
                <a:gd name="T72" fmla="*/ 770 w 1140"/>
                <a:gd name="T73" fmla="*/ 273 h 1101"/>
                <a:gd name="T74" fmla="*/ 882 w 1140"/>
                <a:gd name="T75" fmla="*/ 62 h 1101"/>
                <a:gd name="T76" fmla="*/ 891 w 1140"/>
                <a:gd name="T77" fmla="*/ 392 h 1101"/>
                <a:gd name="T78" fmla="*/ 912 w 1140"/>
                <a:gd name="T79" fmla="*/ 737 h 1101"/>
                <a:gd name="T80" fmla="*/ 935 w 1140"/>
                <a:gd name="T81" fmla="*/ 805 h 1101"/>
                <a:gd name="T82" fmla="*/ 958 w 1140"/>
                <a:gd name="T83" fmla="*/ 831 h 1101"/>
                <a:gd name="T84" fmla="*/ 980 w 1140"/>
                <a:gd name="T85" fmla="*/ 917 h 1101"/>
                <a:gd name="T86" fmla="*/ 1003 w 1140"/>
                <a:gd name="T87" fmla="*/ 1007 h 1101"/>
                <a:gd name="T88" fmla="*/ 1026 w 1140"/>
                <a:gd name="T89" fmla="*/ 1059 h 1101"/>
                <a:gd name="T90" fmla="*/ 1049 w 1140"/>
                <a:gd name="T91" fmla="*/ 1080 h 1101"/>
                <a:gd name="T92" fmla="*/ 1072 w 1140"/>
                <a:gd name="T93" fmla="*/ 1087 h 1101"/>
                <a:gd name="T94" fmla="*/ 1094 w 1140"/>
                <a:gd name="T95" fmla="*/ 1093 h 1101"/>
                <a:gd name="T96" fmla="*/ 1117 w 1140"/>
                <a:gd name="T97" fmla="*/ 1098 h 1101"/>
                <a:gd name="T98" fmla="*/ 1140 w 1140"/>
                <a:gd name="T99" fmla="*/ 1101 h 1101"/>
                <a:gd name="connsiteX0" fmla="*/ 0 w 10000"/>
                <a:gd name="connsiteY0" fmla="*/ 9546 h 10000"/>
                <a:gd name="connsiteX1" fmla="*/ 70 w 10000"/>
                <a:gd name="connsiteY1" fmla="*/ 9500 h 10000"/>
                <a:gd name="connsiteX2" fmla="*/ 140 w 10000"/>
                <a:gd name="connsiteY2" fmla="*/ 9482 h 10000"/>
                <a:gd name="connsiteX3" fmla="*/ 202 w 10000"/>
                <a:gd name="connsiteY3" fmla="*/ 9482 h 10000"/>
                <a:gd name="connsiteX4" fmla="*/ 272 w 10000"/>
                <a:gd name="connsiteY4" fmla="*/ 9500 h 10000"/>
                <a:gd name="connsiteX5" fmla="*/ 342 w 10000"/>
                <a:gd name="connsiteY5" fmla="*/ 9500 h 10000"/>
                <a:gd name="connsiteX6" fmla="*/ 404 w 10000"/>
                <a:gd name="connsiteY6" fmla="*/ 9500 h 10000"/>
                <a:gd name="connsiteX7" fmla="*/ 474 w 10000"/>
                <a:gd name="connsiteY7" fmla="*/ 9482 h 10000"/>
                <a:gd name="connsiteX8" fmla="*/ 535 w 10000"/>
                <a:gd name="connsiteY8" fmla="*/ 9446 h 10000"/>
                <a:gd name="connsiteX9" fmla="*/ 605 w 10000"/>
                <a:gd name="connsiteY9" fmla="*/ 9410 h 10000"/>
                <a:gd name="connsiteX10" fmla="*/ 675 w 10000"/>
                <a:gd name="connsiteY10" fmla="*/ 9373 h 10000"/>
                <a:gd name="connsiteX11" fmla="*/ 737 w 10000"/>
                <a:gd name="connsiteY11" fmla="*/ 9355 h 10000"/>
                <a:gd name="connsiteX12" fmla="*/ 807 w 10000"/>
                <a:gd name="connsiteY12" fmla="*/ 9355 h 10000"/>
                <a:gd name="connsiteX13" fmla="*/ 877 w 10000"/>
                <a:gd name="connsiteY13" fmla="*/ 9373 h 10000"/>
                <a:gd name="connsiteX14" fmla="*/ 939 w 10000"/>
                <a:gd name="connsiteY14" fmla="*/ 9401 h 10000"/>
                <a:gd name="connsiteX15" fmla="*/ 1009 w 10000"/>
                <a:gd name="connsiteY15" fmla="*/ 9419 h 10000"/>
                <a:gd name="connsiteX16" fmla="*/ 1070 w 10000"/>
                <a:gd name="connsiteY16" fmla="*/ 9437 h 10000"/>
                <a:gd name="connsiteX17" fmla="*/ 1140 w 10000"/>
                <a:gd name="connsiteY17" fmla="*/ 9401 h 10000"/>
                <a:gd name="connsiteX18" fmla="*/ 1211 w 10000"/>
                <a:gd name="connsiteY18" fmla="*/ 9228 h 10000"/>
                <a:gd name="connsiteX19" fmla="*/ 1272 w 10000"/>
                <a:gd name="connsiteY19" fmla="*/ 8756 h 10000"/>
                <a:gd name="connsiteX20" fmla="*/ 1342 w 10000"/>
                <a:gd name="connsiteY20" fmla="*/ 7820 h 10000"/>
                <a:gd name="connsiteX21" fmla="*/ 1404 w 10000"/>
                <a:gd name="connsiteY21" fmla="*/ 6358 h 10000"/>
                <a:gd name="connsiteX22" fmla="*/ 1474 w 10000"/>
                <a:gd name="connsiteY22" fmla="*/ 4550 h 10000"/>
                <a:gd name="connsiteX23" fmla="*/ 1535 w 10000"/>
                <a:gd name="connsiteY23" fmla="*/ 2779 h 10000"/>
                <a:gd name="connsiteX24" fmla="*/ 1553 w 10000"/>
                <a:gd name="connsiteY24" fmla="*/ 2398 h 10000"/>
                <a:gd name="connsiteX25" fmla="*/ 1605 w 10000"/>
                <a:gd name="connsiteY25" fmla="*/ 1471 h 10000"/>
                <a:gd name="connsiteX26" fmla="*/ 1623 w 10000"/>
                <a:gd name="connsiteY26" fmla="*/ 1253 h 10000"/>
                <a:gd name="connsiteX27" fmla="*/ 1675 w 10000"/>
                <a:gd name="connsiteY27" fmla="*/ 872 h 10000"/>
                <a:gd name="connsiteX28" fmla="*/ 1693 w 10000"/>
                <a:gd name="connsiteY28" fmla="*/ 836 h 10000"/>
                <a:gd name="connsiteX29" fmla="*/ 1737 w 10000"/>
                <a:gd name="connsiteY29" fmla="*/ 1008 h 10000"/>
                <a:gd name="connsiteX30" fmla="*/ 1807 w 10000"/>
                <a:gd name="connsiteY30" fmla="*/ 1744 h 10000"/>
                <a:gd name="connsiteX31" fmla="*/ 1868 w 10000"/>
                <a:gd name="connsiteY31" fmla="*/ 2843 h 10000"/>
                <a:gd name="connsiteX32" fmla="*/ 1939 w 10000"/>
                <a:gd name="connsiteY32" fmla="*/ 4069 h 10000"/>
                <a:gd name="connsiteX33" fmla="*/ 2009 w 10000"/>
                <a:gd name="connsiteY33" fmla="*/ 5232 h 10000"/>
                <a:gd name="connsiteX34" fmla="*/ 2070 w 10000"/>
                <a:gd name="connsiteY34" fmla="*/ 6185 h 10000"/>
                <a:gd name="connsiteX35" fmla="*/ 2140 w 10000"/>
                <a:gd name="connsiteY35" fmla="*/ 6857 h 10000"/>
                <a:gd name="connsiteX36" fmla="*/ 2202 w 10000"/>
                <a:gd name="connsiteY36" fmla="*/ 7203 h 10000"/>
                <a:gd name="connsiteX37" fmla="*/ 2272 w 10000"/>
                <a:gd name="connsiteY37" fmla="*/ 7248 h 10000"/>
                <a:gd name="connsiteX38" fmla="*/ 2333 w 10000"/>
                <a:gd name="connsiteY38" fmla="*/ 7039 h 10000"/>
                <a:gd name="connsiteX39" fmla="*/ 2404 w 10000"/>
                <a:gd name="connsiteY39" fmla="*/ 6649 h 10000"/>
                <a:gd name="connsiteX40" fmla="*/ 2474 w 10000"/>
                <a:gd name="connsiteY40" fmla="*/ 6185 h 10000"/>
                <a:gd name="connsiteX41" fmla="*/ 2535 w 10000"/>
                <a:gd name="connsiteY41" fmla="*/ 5777 h 10000"/>
                <a:gd name="connsiteX42" fmla="*/ 2605 w 10000"/>
                <a:gd name="connsiteY42" fmla="*/ 5540 h 10000"/>
                <a:gd name="connsiteX43" fmla="*/ 2667 w 10000"/>
                <a:gd name="connsiteY43" fmla="*/ 5531 h 10000"/>
                <a:gd name="connsiteX44" fmla="*/ 2737 w 10000"/>
                <a:gd name="connsiteY44" fmla="*/ 5767 h 10000"/>
                <a:gd name="connsiteX45" fmla="*/ 2807 w 10000"/>
                <a:gd name="connsiteY45" fmla="*/ 6194 h 10000"/>
                <a:gd name="connsiteX46" fmla="*/ 2868 w 10000"/>
                <a:gd name="connsiteY46" fmla="*/ 6739 h 10000"/>
                <a:gd name="connsiteX47" fmla="*/ 2939 w 10000"/>
                <a:gd name="connsiteY47" fmla="*/ 7321 h 10000"/>
                <a:gd name="connsiteX48" fmla="*/ 3000 w 10000"/>
                <a:gd name="connsiteY48" fmla="*/ 7875 h 10000"/>
                <a:gd name="connsiteX49" fmla="*/ 3070 w 10000"/>
                <a:gd name="connsiteY49" fmla="*/ 8374 h 10000"/>
                <a:gd name="connsiteX50" fmla="*/ 3132 w 10000"/>
                <a:gd name="connsiteY50" fmla="*/ 8774 h 10000"/>
                <a:gd name="connsiteX51" fmla="*/ 3202 w 10000"/>
                <a:gd name="connsiteY51" fmla="*/ 9083 h 10000"/>
                <a:gd name="connsiteX52" fmla="*/ 3272 w 10000"/>
                <a:gd name="connsiteY52" fmla="*/ 9319 h 10000"/>
                <a:gd name="connsiteX53" fmla="*/ 3333 w 10000"/>
                <a:gd name="connsiteY53" fmla="*/ 9491 h 10000"/>
                <a:gd name="connsiteX54" fmla="*/ 3404 w 10000"/>
                <a:gd name="connsiteY54" fmla="*/ 9609 h 10000"/>
                <a:gd name="connsiteX55" fmla="*/ 3474 w 10000"/>
                <a:gd name="connsiteY55" fmla="*/ 9700 h 10000"/>
                <a:gd name="connsiteX56" fmla="*/ 3535 w 10000"/>
                <a:gd name="connsiteY56" fmla="*/ 9764 h 10000"/>
                <a:gd name="connsiteX57" fmla="*/ 3605 w 10000"/>
                <a:gd name="connsiteY57" fmla="*/ 9809 h 10000"/>
                <a:gd name="connsiteX58" fmla="*/ 3675 w 10000"/>
                <a:gd name="connsiteY58" fmla="*/ 9837 h 10000"/>
                <a:gd name="connsiteX59" fmla="*/ 3737 w 10000"/>
                <a:gd name="connsiteY59" fmla="*/ 9864 h 10000"/>
                <a:gd name="connsiteX60" fmla="*/ 3807 w 10000"/>
                <a:gd name="connsiteY60" fmla="*/ 9891 h 10000"/>
                <a:gd name="connsiteX61" fmla="*/ 3868 w 10000"/>
                <a:gd name="connsiteY61" fmla="*/ 9900 h 10000"/>
                <a:gd name="connsiteX62" fmla="*/ 3939 w 10000"/>
                <a:gd name="connsiteY62" fmla="*/ 9918 h 10000"/>
                <a:gd name="connsiteX63" fmla="*/ 4009 w 10000"/>
                <a:gd name="connsiteY63" fmla="*/ 9927 h 10000"/>
                <a:gd name="connsiteX64" fmla="*/ 4070 w 10000"/>
                <a:gd name="connsiteY64" fmla="*/ 9927 h 10000"/>
                <a:gd name="connsiteX65" fmla="*/ 4140 w 10000"/>
                <a:gd name="connsiteY65" fmla="*/ 9936 h 10000"/>
                <a:gd name="connsiteX66" fmla="*/ 4202 w 10000"/>
                <a:gd name="connsiteY66" fmla="*/ 9936 h 10000"/>
                <a:gd name="connsiteX67" fmla="*/ 4272 w 10000"/>
                <a:gd name="connsiteY67" fmla="*/ 9936 h 10000"/>
                <a:gd name="connsiteX68" fmla="*/ 4342 w 10000"/>
                <a:gd name="connsiteY68" fmla="*/ 9936 h 10000"/>
                <a:gd name="connsiteX69" fmla="*/ 4404 w 10000"/>
                <a:gd name="connsiteY69" fmla="*/ 9927 h 10000"/>
                <a:gd name="connsiteX70" fmla="*/ 4474 w 10000"/>
                <a:gd name="connsiteY70" fmla="*/ 9918 h 10000"/>
                <a:gd name="connsiteX71" fmla="*/ 4535 w 10000"/>
                <a:gd name="connsiteY71" fmla="*/ 9900 h 10000"/>
                <a:gd name="connsiteX72" fmla="*/ 4605 w 10000"/>
                <a:gd name="connsiteY72" fmla="*/ 9882 h 10000"/>
                <a:gd name="connsiteX73" fmla="*/ 4667 w 10000"/>
                <a:gd name="connsiteY73" fmla="*/ 9873 h 10000"/>
                <a:gd name="connsiteX74" fmla="*/ 4737 w 10000"/>
                <a:gd name="connsiteY74" fmla="*/ 9864 h 10000"/>
                <a:gd name="connsiteX75" fmla="*/ 4807 w 10000"/>
                <a:gd name="connsiteY75" fmla="*/ 9864 h 10000"/>
                <a:gd name="connsiteX76" fmla="*/ 4868 w 10000"/>
                <a:gd name="connsiteY76" fmla="*/ 9864 h 10000"/>
                <a:gd name="connsiteX77" fmla="*/ 4939 w 10000"/>
                <a:gd name="connsiteY77" fmla="*/ 9864 h 10000"/>
                <a:gd name="connsiteX78" fmla="*/ 5000 w 10000"/>
                <a:gd name="connsiteY78" fmla="*/ 9873 h 10000"/>
                <a:gd name="connsiteX79" fmla="*/ 5070 w 10000"/>
                <a:gd name="connsiteY79" fmla="*/ 9873 h 10000"/>
                <a:gd name="connsiteX80" fmla="*/ 5140 w 10000"/>
                <a:gd name="connsiteY80" fmla="*/ 9891 h 10000"/>
                <a:gd name="connsiteX81" fmla="*/ 5202 w 10000"/>
                <a:gd name="connsiteY81" fmla="*/ 9891 h 10000"/>
                <a:gd name="connsiteX82" fmla="*/ 5272 w 10000"/>
                <a:gd name="connsiteY82" fmla="*/ 9909 h 10000"/>
                <a:gd name="connsiteX83" fmla="*/ 5333 w 10000"/>
                <a:gd name="connsiteY83" fmla="*/ 9918 h 10000"/>
                <a:gd name="connsiteX84" fmla="*/ 5404 w 10000"/>
                <a:gd name="connsiteY84" fmla="*/ 9927 h 10000"/>
                <a:gd name="connsiteX85" fmla="*/ 5465 w 10000"/>
                <a:gd name="connsiteY85" fmla="*/ 9936 h 10000"/>
                <a:gd name="connsiteX86" fmla="*/ 5535 w 10000"/>
                <a:gd name="connsiteY86" fmla="*/ 9927 h 10000"/>
                <a:gd name="connsiteX87" fmla="*/ 5605 w 10000"/>
                <a:gd name="connsiteY87" fmla="*/ 9909 h 10000"/>
                <a:gd name="connsiteX88" fmla="*/ 5667 w 10000"/>
                <a:gd name="connsiteY88" fmla="*/ 9873 h 10000"/>
                <a:gd name="connsiteX89" fmla="*/ 5737 w 10000"/>
                <a:gd name="connsiteY89" fmla="*/ 9809 h 10000"/>
                <a:gd name="connsiteX90" fmla="*/ 5798 w 10000"/>
                <a:gd name="connsiteY90" fmla="*/ 9737 h 10000"/>
                <a:gd name="connsiteX91" fmla="*/ 5868 w 10000"/>
                <a:gd name="connsiteY91" fmla="*/ 9664 h 10000"/>
                <a:gd name="connsiteX92" fmla="*/ 5939 w 10000"/>
                <a:gd name="connsiteY92" fmla="*/ 9609 h 10000"/>
                <a:gd name="connsiteX93" fmla="*/ 6000 w 10000"/>
                <a:gd name="connsiteY93" fmla="*/ 9573 h 10000"/>
                <a:gd name="connsiteX94" fmla="*/ 6070 w 10000"/>
                <a:gd name="connsiteY94" fmla="*/ 9564 h 10000"/>
                <a:gd name="connsiteX95" fmla="*/ 6132 w 10000"/>
                <a:gd name="connsiteY95" fmla="*/ 9564 h 10000"/>
                <a:gd name="connsiteX96" fmla="*/ 6202 w 10000"/>
                <a:gd name="connsiteY96" fmla="*/ 9564 h 10000"/>
                <a:gd name="connsiteX97" fmla="*/ 6272 w 10000"/>
                <a:gd name="connsiteY97" fmla="*/ 9573 h 10000"/>
                <a:gd name="connsiteX98" fmla="*/ 6333 w 10000"/>
                <a:gd name="connsiteY98" fmla="*/ 9573 h 10000"/>
                <a:gd name="connsiteX99" fmla="*/ 6404 w 10000"/>
                <a:gd name="connsiteY99" fmla="*/ 9546 h 10000"/>
                <a:gd name="connsiteX100" fmla="*/ 6465 w 10000"/>
                <a:gd name="connsiteY100" fmla="*/ 9455 h 10000"/>
                <a:gd name="connsiteX101" fmla="*/ 6535 w 10000"/>
                <a:gd name="connsiteY101" fmla="*/ 9173 h 10000"/>
                <a:gd name="connsiteX102" fmla="*/ 6553 w 10000"/>
                <a:gd name="connsiteY102" fmla="*/ 9046 h 10000"/>
                <a:gd name="connsiteX103" fmla="*/ 6605 w 10000"/>
                <a:gd name="connsiteY103" fmla="*/ 8420 h 10000"/>
                <a:gd name="connsiteX104" fmla="*/ 6614 w 10000"/>
                <a:gd name="connsiteY104" fmla="*/ 8102 h 10000"/>
                <a:gd name="connsiteX105" fmla="*/ 6649 w 10000"/>
                <a:gd name="connsiteY105" fmla="*/ 7275 h 10000"/>
                <a:gd name="connsiteX106" fmla="*/ 6667 w 10000"/>
                <a:gd name="connsiteY106" fmla="*/ 6739 h 10000"/>
                <a:gd name="connsiteX107" fmla="*/ 6684 w 10000"/>
                <a:gd name="connsiteY107" fmla="*/ 6113 h 10000"/>
                <a:gd name="connsiteX108" fmla="*/ 6719 w 10000"/>
                <a:gd name="connsiteY108" fmla="*/ 4532 h 10000"/>
                <a:gd name="connsiteX109" fmla="*/ 6737 w 10000"/>
                <a:gd name="connsiteY109" fmla="*/ 3569 h 10000"/>
                <a:gd name="connsiteX110" fmla="*/ 6754 w 10000"/>
                <a:gd name="connsiteY110" fmla="*/ 2480 h 10000"/>
                <a:gd name="connsiteX111" fmla="*/ 6794 w 10000"/>
                <a:gd name="connsiteY111" fmla="*/ 354 h 10000"/>
                <a:gd name="connsiteX112" fmla="*/ 7719 w 10000"/>
                <a:gd name="connsiteY112" fmla="*/ 0 h 10000"/>
                <a:gd name="connsiteX113" fmla="*/ 7737 w 10000"/>
                <a:gd name="connsiteY113" fmla="*/ 563 h 10000"/>
                <a:gd name="connsiteX114" fmla="*/ 7754 w 10000"/>
                <a:gd name="connsiteY114" fmla="*/ 1262 h 10000"/>
                <a:gd name="connsiteX115" fmla="*/ 7798 w 10000"/>
                <a:gd name="connsiteY115" fmla="*/ 3061 h 10000"/>
                <a:gd name="connsiteX116" fmla="*/ 7816 w 10000"/>
                <a:gd name="connsiteY116" fmla="*/ 3560 h 10000"/>
                <a:gd name="connsiteX117" fmla="*/ 7868 w 10000"/>
                <a:gd name="connsiteY117" fmla="*/ 4814 h 10000"/>
                <a:gd name="connsiteX118" fmla="*/ 7939 w 10000"/>
                <a:gd name="connsiteY118" fmla="*/ 5976 h 10000"/>
                <a:gd name="connsiteX119" fmla="*/ 8000 w 10000"/>
                <a:gd name="connsiteY119" fmla="*/ 6694 h 10000"/>
                <a:gd name="connsiteX120" fmla="*/ 8070 w 10000"/>
                <a:gd name="connsiteY120" fmla="*/ 7084 h 10000"/>
                <a:gd name="connsiteX121" fmla="*/ 8132 w 10000"/>
                <a:gd name="connsiteY121" fmla="*/ 7248 h 10000"/>
                <a:gd name="connsiteX122" fmla="*/ 8202 w 10000"/>
                <a:gd name="connsiteY122" fmla="*/ 7312 h 10000"/>
                <a:gd name="connsiteX123" fmla="*/ 8272 w 10000"/>
                <a:gd name="connsiteY123" fmla="*/ 7339 h 10000"/>
                <a:gd name="connsiteX124" fmla="*/ 8333 w 10000"/>
                <a:gd name="connsiteY124" fmla="*/ 7411 h 10000"/>
                <a:gd name="connsiteX125" fmla="*/ 8404 w 10000"/>
                <a:gd name="connsiteY125" fmla="*/ 7548 h 10000"/>
                <a:gd name="connsiteX126" fmla="*/ 8465 w 10000"/>
                <a:gd name="connsiteY126" fmla="*/ 7766 h 10000"/>
                <a:gd name="connsiteX127" fmla="*/ 8535 w 10000"/>
                <a:gd name="connsiteY127" fmla="*/ 8029 h 10000"/>
                <a:gd name="connsiteX128" fmla="*/ 8596 w 10000"/>
                <a:gd name="connsiteY128" fmla="*/ 8329 h 10000"/>
                <a:gd name="connsiteX129" fmla="*/ 8667 w 10000"/>
                <a:gd name="connsiteY129" fmla="*/ 8629 h 10000"/>
                <a:gd name="connsiteX130" fmla="*/ 8737 w 10000"/>
                <a:gd name="connsiteY130" fmla="*/ 8901 h 10000"/>
                <a:gd name="connsiteX131" fmla="*/ 8798 w 10000"/>
                <a:gd name="connsiteY131" fmla="*/ 9146 h 10000"/>
                <a:gd name="connsiteX132" fmla="*/ 8868 w 10000"/>
                <a:gd name="connsiteY132" fmla="*/ 9346 h 10000"/>
                <a:gd name="connsiteX133" fmla="*/ 8930 w 10000"/>
                <a:gd name="connsiteY133" fmla="*/ 9500 h 10000"/>
                <a:gd name="connsiteX134" fmla="*/ 9000 w 10000"/>
                <a:gd name="connsiteY134" fmla="*/ 9619 h 10000"/>
                <a:gd name="connsiteX135" fmla="*/ 9070 w 10000"/>
                <a:gd name="connsiteY135" fmla="*/ 9700 h 10000"/>
                <a:gd name="connsiteX136" fmla="*/ 9132 w 10000"/>
                <a:gd name="connsiteY136" fmla="*/ 9764 h 10000"/>
                <a:gd name="connsiteX137" fmla="*/ 9202 w 10000"/>
                <a:gd name="connsiteY137" fmla="*/ 9809 h 10000"/>
                <a:gd name="connsiteX138" fmla="*/ 9263 w 10000"/>
                <a:gd name="connsiteY138" fmla="*/ 9837 h 10000"/>
                <a:gd name="connsiteX139" fmla="*/ 9333 w 10000"/>
                <a:gd name="connsiteY139" fmla="*/ 9855 h 10000"/>
                <a:gd name="connsiteX140" fmla="*/ 9404 w 10000"/>
                <a:gd name="connsiteY140" fmla="*/ 9873 h 10000"/>
                <a:gd name="connsiteX141" fmla="*/ 9465 w 10000"/>
                <a:gd name="connsiteY141" fmla="*/ 9891 h 10000"/>
                <a:gd name="connsiteX142" fmla="*/ 9535 w 10000"/>
                <a:gd name="connsiteY142" fmla="*/ 9909 h 10000"/>
                <a:gd name="connsiteX143" fmla="*/ 9596 w 10000"/>
                <a:gd name="connsiteY143" fmla="*/ 9927 h 10000"/>
                <a:gd name="connsiteX144" fmla="*/ 9667 w 10000"/>
                <a:gd name="connsiteY144" fmla="*/ 9946 h 10000"/>
                <a:gd name="connsiteX145" fmla="*/ 9737 w 10000"/>
                <a:gd name="connsiteY145" fmla="*/ 9955 h 10000"/>
                <a:gd name="connsiteX146" fmla="*/ 9798 w 10000"/>
                <a:gd name="connsiteY146" fmla="*/ 9973 h 10000"/>
                <a:gd name="connsiteX147" fmla="*/ 9868 w 10000"/>
                <a:gd name="connsiteY147" fmla="*/ 9982 h 10000"/>
                <a:gd name="connsiteX148" fmla="*/ 9939 w 10000"/>
                <a:gd name="connsiteY148" fmla="*/ 9991 h 10000"/>
                <a:gd name="connsiteX149" fmla="*/ 10000 w 10000"/>
                <a:gd name="connsiteY149" fmla="*/ 10000 h 10000"/>
                <a:gd name="connsiteX0" fmla="*/ 0 w 10000"/>
                <a:gd name="connsiteY0" fmla="*/ 9546 h 10000"/>
                <a:gd name="connsiteX1" fmla="*/ 70 w 10000"/>
                <a:gd name="connsiteY1" fmla="*/ 9500 h 10000"/>
                <a:gd name="connsiteX2" fmla="*/ 140 w 10000"/>
                <a:gd name="connsiteY2" fmla="*/ 9482 h 10000"/>
                <a:gd name="connsiteX3" fmla="*/ 202 w 10000"/>
                <a:gd name="connsiteY3" fmla="*/ 9482 h 10000"/>
                <a:gd name="connsiteX4" fmla="*/ 272 w 10000"/>
                <a:gd name="connsiteY4" fmla="*/ 9500 h 10000"/>
                <a:gd name="connsiteX5" fmla="*/ 342 w 10000"/>
                <a:gd name="connsiteY5" fmla="*/ 9500 h 10000"/>
                <a:gd name="connsiteX6" fmla="*/ 404 w 10000"/>
                <a:gd name="connsiteY6" fmla="*/ 9500 h 10000"/>
                <a:gd name="connsiteX7" fmla="*/ 474 w 10000"/>
                <a:gd name="connsiteY7" fmla="*/ 9482 h 10000"/>
                <a:gd name="connsiteX8" fmla="*/ 535 w 10000"/>
                <a:gd name="connsiteY8" fmla="*/ 9446 h 10000"/>
                <a:gd name="connsiteX9" fmla="*/ 605 w 10000"/>
                <a:gd name="connsiteY9" fmla="*/ 9410 h 10000"/>
                <a:gd name="connsiteX10" fmla="*/ 675 w 10000"/>
                <a:gd name="connsiteY10" fmla="*/ 9373 h 10000"/>
                <a:gd name="connsiteX11" fmla="*/ 737 w 10000"/>
                <a:gd name="connsiteY11" fmla="*/ 9355 h 10000"/>
                <a:gd name="connsiteX12" fmla="*/ 807 w 10000"/>
                <a:gd name="connsiteY12" fmla="*/ 9355 h 10000"/>
                <a:gd name="connsiteX13" fmla="*/ 877 w 10000"/>
                <a:gd name="connsiteY13" fmla="*/ 9373 h 10000"/>
                <a:gd name="connsiteX14" fmla="*/ 939 w 10000"/>
                <a:gd name="connsiteY14" fmla="*/ 9401 h 10000"/>
                <a:gd name="connsiteX15" fmla="*/ 1009 w 10000"/>
                <a:gd name="connsiteY15" fmla="*/ 9419 h 10000"/>
                <a:gd name="connsiteX16" fmla="*/ 1070 w 10000"/>
                <a:gd name="connsiteY16" fmla="*/ 9437 h 10000"/>
                <a:gd name="connsiteX17" fmla="*/ 1140 w 10000"/>
                <a:gd name="connsiteY17" fmla="*/ 9401 h 10000"/>
                <a:gd name="connsiteX18" fmla="*/ 1211 w 10000"/>
                <a:gd name="connsiteY18" fmla="*/ 9228 h 10000"/>
                <a:gd name="connsiteX19" fmla="*/ 1272 w 10000"/>
                <a:gd name="connsiteY19" fmla="*/ 8756 h 10000"/>
                <a:gd name="connsiteX20" fmla="*/ 1342 w 10000"/>
                <a:gd name="connsiteY20" fmla="*/ 7820 h 10000"/>
                <a:gd name="connsiteX21" fmla="*/ 1404 w 10000"/>
                <a:gd name="connsiteY21" fmla="*/ 6358 h 10000"/>
                <a:gd name="connsiteX22" fmla="*/ 1474 w 10000"/>
                <a:gd name="connsiteY22" fmla="*/ 4550 h 10000"/>
                <a:gd name="connsiteX23" fmla="*/ 1535 w 10000"/>
                <a:gd name="connsiteY23" fmla="*/ 2779 h 10000"/>
                <a:gd name="connsiteX24" fmla="*/ 1553 w 10000"/>
                <a:gd name="connsiteY24" fmla="*/ 2398 h 10000"/>
                <a:gd name="connsiteX25" fmla="*/ 1605 w 10000"/>
                <a:gd name="connsiteY25" fmla="*/ 1471 h 10000"/>
                <a:gd name="connsiteX26" fmla="*/ 1623 w 10000"/>
                <a:gd name="connsiteY26" fmla="*/ 1253 h 10000"/>
                <a:gd name="connsiteX27" fmla="*/ 1675 w 10000"/>
                <a:gd name="connsiteY27" fmla="*/ 872 h 10000"/>
                <a:gd name="connsiteX28" fmla="*/ 1693 w 10000"/>
                <a:gd name="connsiteY28" fmla="*/ 836 h 10000"/>
                <a:gd name="connsiteX29" fmla="*/ 1737 w 10000"/>
                <a:gd name="connsiteY29" fmla="*/ 1008 h 10000"/>
                <a:gd name="connsiteX30" fmla="*/ 1807 w 10000"/>
                <a:gd name="connsiteY30" fmla="*/ 1744 h 10000"/>
                <a:gd name="connsiteX31" fmla="*/ 1868 w 10000"/>
                <a:gd name="connsiteY31" fmla="*/ 2843 h 10000"/>
                <a:gd name="connsiteX32" fmla="*/ 1939 w 10000"/>
                <a:gd name="connsiteY32" fmla="*/ 4069 h 10000"/>
                <a:gd name="connsiteX33" fmla="*/ 2009 w 10000"/>
                <a:gd name="connsiteY33" fmla="*/ 5232 h 10000"/>
                <a:gd name="connsiteX34" fmla="*/ 2070 w 10000"/>
                <a:gd name="connsiteY34" fmla="*/ 6185 h 10000"/>
                <a:gd name="connsiteX35" fmla="*/ 2140 w 10000"/>
                <a:gd name="connsiteY35" fmla="*/ 6857 h 10000"/>
                <a:gd name="connsiteX36" fmla="*/ 2202 w 10000"/>
                <a:gd name="connsiteY36" fmla="*/ 7203 h 10000"/>
                <a:gd name="connsiteX37" fmla="*/ 2272 w 10000"/>
                <a:gd name="connsiteY37" fmla="*/ 7248 h 10000"/>
                <a:gd name="connsiteX38" fmla="*/ 2333 w 10000"/>
                <a:gd name="connsiteY38" fmla="*/ 7039 h 10000"/>
                <a:gd name="connsiteX39" fmla="*/ 2404 w 10000"/>
                <a:gd name="connsiteY39" fmla="*/ 6649 h 10000"/>
                <a:gd name="connsiteX40" fmla="*/ 2474 w 10000"/>
                <a:gd name="connsiteY40" fmla="*/ 6185 h 10000"/>
                <a:gd name="connsiteX41" fmla="*/ 2535 w 10000"/>
                <a:gd name="connsiteY41" fmla="*/ 5777 h 10000"/>
                <a:gd name="connsiteX42" fmla="*/ 2605 w 10000"/>
                <a:gd name="connsiteY42" fmla="*/ 5540 h 10000"/>
                <a:gd name="connsiteX43" fmla="*/ 2667 w 10000"/>
                <a:gd name="connsiteY43" fmla="*/ 5531 h 10000"/>
                <a:gd name="connsiteX44" fmla="*/ 2737 w 10000"/>
                <a:gd name="connsiteY44" fmla="*/ 5767 h 10000"/>
                <a:gd name="connsiteX45" fmla="*/ 2807 w 10000"/>
                <a:gd name="connsiteY45" fmla="*/ 6194 h 10000"/>
                <a:gd name="connsiteX46" fmla="*/ 2868 w 10000"/>
                <a:gd name="connsiteY46" fmla="*/ 6739 h 10000"/>
                <a:gd name="connsiteX47" fmla="*/ 2939 w 10000"/>
                <a:gd name="connsiteY47" fmla="*/ 7321 h 10000"/>
                <a:gd name="connsiteX48" fmla="*/ 3000 w 10000"/>
                <a:gd name="connsiteY48" fmla="*/ 7875 h 10000"/>
                <a:gd name="connsiteX49" fmla="*/ 3070 w 10000"/>
                <a:gd name="connsiteY49" fmla="*/ 8374 h 10000"/>
                <a:gd name="connsiteX50" fmla="*/ 3132 w 10000"/>
                <a:gd name="connsiteY50" fmla="*/ 8774 h 10000"/>
                <a:gd name="connsiteX51" fmla="*/ 3202 w 10000"/>
                <a:gd name="connsiteY51" fmla="*/ 9083 h 10000"/>
                <a:gd name="connsiteX52" fmla="*/ 3272 w 10000"/>
                <a:gd name="connsiteY52" fmla="*/ 9319 h 10000"/>
                <a:gd name="connsiteX53" fmla="*/ 3333 w 10000"/>
                <a:gd name="connsiteY53" fmla="*/ 9491 h 10000"/>
                <a:gd name="connsiteX54" fmla="*/ 3404 w 10000"/>
                <a:gd name="connsiteY54" fmla="*/ 9609 h 10000"/>
                <a:gd name="connsiteX55" fmla="*/ 3474 w 10000"/>
                <a:gd name="connsiteY55" fmla="*/ 9700 h 10000"/>
                <a:gd name="connsiteX56" fmla="*/ 3535 w 10000"/>
                <a:gd name="connsiteY56" fmla="*/ 9764 h 10000"/>
                <a:gd name="connsiteX57" fmla="*/ 3605 w 10000"/>
                <a:gd name="connsiteY57" fmla="*/ 9809 h 10000"/>
                <a:gd name="connsiteX58" fmla="*/ 3675 w 10000"/>
                <a:gd name="connsiteY58" fmla="*/ 9837 h 10000"/>
                <a:gd name="connsiteX59" fmla="*/ 3737 w 10000"/>
                <a:gd name="connsiteY59" fmla="*/ 9864 h 10000"/>
                <a:gd name="connsiteX60" fmla="*/ 3807 w 10000"/>
                <a:gd name="connsiteY60" fmla="*/ 9891 h 10000"/>
                <a:gd name="connsiteX61" fmla="*/ 3868 w 10000"/>
                <a:gd name="connsiteY61" fmla="*/ 9900 h 10000"/>
                <a:gd name="connsiteX62" fmla="*/ 3939 w 10000"/>
                <a:gd name="connsiteY62" fmla="*/ 9918 h 10000"/>
                <a:gd name="connsiteX63" fmla="*/ 4009 w 10000"/>
                <a:gd name="connsiteY63" fmla="*/ 9927 h 10000"/>
                <a:gd name="connsiteX64" fmla="*/ 4070 w 10000"/>
                <a:gd name="connsiteY64" fmla="*/ 9927 h 10000"/>
                <a:gd name="connsiteX65" fmla="*/ 4140 w 10000"/>
                <a:gd name="connsiteY65" fmla="*/ 9936 h 10000"/>
                <a:gd name="connsiteX66" fmla="*/ 4202 w 10000"/>
                <a:gd name="connsiteY66" fmla="*/ 9936 h 10000"/>
                <a:gd name="connsiteX67" fmla="*/ 4272 w 10000"/>
                <a:gd name="connsiteY67" fmla="*/ 9936 h 10000"/>
                <a:gd name="connsiteX68" fmla="*/ 4342 w 10000"/>
                <a:gd name="connsiteY68" fmla="*/ 9936 h 10000"/>
                <a:gd name="connsiteX69" fmla="*/ 4404 w 10000"/>
                <a:gd name="connsiteY69" fmla="*/ 9927 h 10000"/>
                <a:gd name="connsiteX70" fmla="*/ 4474 w 10000"/>
                <a:gd name="connsiteY70" fmla="*/ 9918 h 10000"/>
                <a:gd name="connsiteX71" fmla="*/ 4535 w 10000"/>
                <a:gd name="connsiteY71" fmla="*/ 9900 h 10000"/>
                <a:gd name="connsiteX72" fmla="*/ 4605 w 10000"/>
                <a:gd name="connsiteY72" fmla="*/ 9882 h 10000"/>
                <a:gd name="connsiteX73" fmla="*/ 4667 w 10000"/>
                <a:gd name="connsiteY73" fmla="*/ 9873 h 10000"/>
                <a:gd name="connsiteX74" fmla="*/ 4737 w 10000"/>
                <a:gd name="connsiteY74" fmla="*/ 9864 h 10000"/>
                <a:gd name="connsiteX75" fmla="*/ 4807 w 10000"/>
                <a:gd name="connsiteY75" fmla="*/ 9864 h 10000"/>
                <a:gd name="connsiteX76" fmla="*/ 4868 w 10000"/>
                <a:gd name="connsiteY76" fmla="*/ 9864 h 10000"/>
                <a:gd name="connsiteX77" fmla="*/ 4939 w 10000"/>
                <a:gd name="connsiteY77" fmla="*/ 9864 h 10000"/>
                <a:gd name="connsiteX78" fmla="*/ 5000 w 10000"/>
                <a:gd name="connsiteY78" fmla="*/ 9873 h 10000"/>
                <a:gd name="connsiteX79" fmla="*/ 5070 w 10000"/>
                <a:gd name="connsiteY79" fmla="*/ 9873 h 10000"/>
                <a:gd name="connsiteX80" fmla="*/ 5140 w 10000"/>
                <a:gd name="connsiteY80" fmla="*/ 9891 h 10000"/>
                <a:gd name="connsiteX81" fmla="*/ 5202 w 10000"/>
                <a:gd name="connsiteY81" fmla="*/ 9891 h 10000"/>
                <a:gd name="connsiteX82" fmla="*/ 5272 w 10000"/>
                <a:gd name="connsiteY82" fmla="*/ 9909 h 10000"/>
                <a:gd name="connsiteX83" fmla="*/ 5333 w 10000"/>
                <a:gd name="connsiteY83" fmla="*/ 9918 h 10000"/>
                <a:gd name="connsiteX84" fmla="*/ 5404 w 10000"/>
                <a:gd name="connsiteY84" fmla="*/ 9927 h 10000"/>
                <a:gd name="connsiteX85" fmla="*/ 5465 w 10000"/>
                <a:gd name="connsiteY85" fmla="*/ 9936 h 10000"/>
                <a:gd name="connsiteX86" fmla="*/ 5535 w 10000"/>
                <a:gd name="connsiteY86" fmla="*/ 9927 h 10000"/>
                <a:gd name="connsiteX87" fmla="*/ 5605 w 10000"/>
                <a:gd name="connsiteY87" fmla="*/ 9909 h 10000"/>
                <a:gd name="connsiteX88" fmla="*/ 5667 w 10000"/>
                <a:gd name="connsiteY88" fmla="*/ 9873 h 10000"/>
                <a:gd name="connsiteX89" fmla="*/ 5737 w 10000"/>
                <a:gd name="connsiteY89" fmla="*/ 9809 h 10000"/>
                <a:gd name="connsiteX90" fmla="*/ 5798 w 10000"/>
                <a:gd name="connsiteY90" fmla="*/ 9737 h 10000"/>
                <a:gd name="connsiteX91" fmla="*/ 5868 w 10000"/>
                <a:gd name="connsiteY91" fmla="*/ 9664 h 10000"/>
                <a:gd name="connsiteX92" fmla="*/ 5939 w 10000"/>
                <a:gd name="connsiteY92" fmla="*/ 9609 h 10000"/>
                <a:gd name="connsiteX93" fmla="*/ 6000 w 10000"/>
                <a:gd name="connsiteY93" fmla="*/ 9573 h 10000"/>
                <a:gd name="connsiteX94" fmla="*/ 6070 w 10000"/>
                <a:gd name="connsiteY94" fmla="*/ 9564 h 10000"/>
                <a:gd name="connsiteX95" fmla="*/ 6132 w 10000"/>
                <a:gd name="connsiteY95" fmla="*/ 9564 h 10000"/>
                <a:gd name="connsiteX96" fmla="*/ 6202 w 10000"/>
                <a:gd name="connsiteY96" fmla="*/ 9564 h 10000"/>
                <a:gd name="connsiteX97" fmla="*/ 6272 w 10000"/>
                <a:gd name="connsiteY97" fmla="*/ 9573 h 10000"/>
                <a:gd name="connsiteX98" fmla="*/ 6333 w 10000"/>
                <a:gd name="connsiteY98" fmla="*/ 9573 h 10000"/>
                <a:gd name="connsiteX99" fmla="*/ 6404 w 10000"/>
                <a:gd name="connsiteY99" fmla="*/ 9546 h 10000"/>
                <a:gd name="connsiteX100" fmla="*/ 6465 w 10000"/>
                <a:gd name="connsiteY100" fmla="*/ 9455 h 10000"/>
                <a:gd name="connsiteX101" fmla="*/ 6535 w 10000"/>
                <a:gd name="connsiteY101" fmla="*/ 9173 h 10000"/>
                <a:gd name="connsiteX102" fmla="*/ 6553 w 10000"/>
                <a:gd name="connsiteY102" fmla="*/ 9046 h 10000"/>
                <a:gd name="connsiteX103" fmla="*/ 6605 w 10000"/>
                <a:gd name="connsiteY103" fmla="*/ 8420 h 10000"/>
                <a:gd name="connsiteX104" fmla="*/ 6614 w 10000"/>
                <a:gd name="connsiteY104" fmla="*/ 8102 h 10000"/>
                <a:gd name="connsiteX105" fmla="*/ 6649 w 10000"/>
                <a:gd name="connsiteY105" fmla="*/ 7275 h 10000"/>
                <a:gd name="connsiteX106" fmla="*/ 6667 w 10000"/>
                <a:gd name="connsiteY106" fmla="*/ 6739 h 10000"/>
                <a:gd name="connsiteX107" fmla="*/ 6684 w 10000"/>
                <a:gd name="connsiteY107" fmla="*/ 6113 h 10000"/>
                <a:gd name="connsiteX108" fmla="*/ 6719 w 10000"/>
                <a:gd name="connsiteY108" fmla="*/ 4532 h 10000"/>
                <a:gd name="connsiteX109" fmla="*/ 6737 w 10000"/>
                <a:gd name="connsiteY109" fmla="*/ 3569 h 10000"/>
                <a:gd name="connsiteX110" fmla="*/ 6754 w 10000"/>
                <a:gd name="connsiteY110" fmla="*/ 2480 h 10000"/>
                <a:gd name="connsiteX111" fmla="*/ 6794 w 10000"/>
                <a:gd name="connsiteY111" fmla="*/ 368 h 10000"/>
                <a:gd name="connsiteX112" fmla="*/ 7719 w 10000"/>
                <a:gd name="connsiteY112" fmla="*/ 0 h 10000"/>
                <a:gd name="connsiteX113" fmla="*/ 7737 w 10000"/>
                <a:gd name="connsiteY113" fmla="*/ 563 h 10000"/>
                <a:gd name="connsiteX114" fmla="*/ 7754 w 10000"/>
                <a:gd name="connsiteY114" fmla="*/ 1262 h 10000"/>
                <a:gd name="connsiteX115" fmla="*/ 7798 w 10000"/>
                <a:gd name="connsiteY115" fmla="*/ 3061 h 10000"/>
                <a:gd name="connsiteX116" fmla="*/ 7816 w 10000"/>
                <a:gd name="connsiteY116" fmla="*/ 3560 h 10000"/>
                <a:gd name="connsiteX117" fmla="*/ 7868 w 10000"/>
                <a:gd name="connsiteY117" fmla="*/ 4814 h 10000"/>
                <a:gd name="connsiteX118" fmla="*/ 7939 w 10000"/>
                <a:gd name="connsiteY118" fmla="*/ 5976 h 10000"/>
                <a:gd name="connsiteX119" fmla="*/ 8000 w 10000"/>
                <a:gd name="connsiteY119" fmla="*/ 6694 h 10000"/>
                <a:gd name="connsiteX120" fmla="*/ 8070 w 10000"/>
                <a:gd name="connsiteY120" fmla="*/ 7084 h 10000"/>
                <a:gd name="connsiteX121" fmla="*/ 8132 w 10000"/>
                <a:gd name="connsiteY121" fmla="*/ 7248 h 10000"/>
                <a:gd name="connsiteX122" fmla="*/ 8202 w 10000"/>
                <a:gd name="connsiteY122" fmla="*/ 7312 h 10000"/>
                <a:gd name="connsiteX123" fmla="*/ 8272 w 10000"/>
                <a:gd name="connsiteY123" fmla="*/ 7339 h 10000"/>
                <a:gd name="connsiteX124" fmla="*/ 8333 w 10000"/>
                <a:gd name="connsiteY124" fmla="*/ 7411 h 10000"/>
                <a:gd name="connsiteX125" fmla="*/ 8404 w 10000"/>
                <a:gd name="connsiteY125" fmla="*/ 7548 h 10000"/>
                <a:gd name="connsiteX126" fmla="*/ 8465 w 10000"/>
                <a:gd name="connsiteY126" fmla="*/ 7766 h 10000"/>
                <a:gd name="connsiteX127" fmla="*/ 8535 w 10000"/>
                <a:gd name="connsiteY127" fmla="*/ 8029 h 10000"/>
                <a:gd name="connsiteX128" fmla="*/ 8596 w 10000"/>
                <a:gd name="connsiteY128" fmla="*/ 8329 h 10000"/>
                <a:gd name="connsiteX129" fmla="*/ 8667 w 10000"/>
                <a:gd name="connsiteY129" fmla="*/ 8629 h 10000"/>
                <a:gd name="connsiteX130" fmla="*/ 8737 w 10000"/>
                <a:gd name="connsiteY130" fmla="*/ 8901 h 10000"/>
                <a:gd name="connsiteX131" fmla="*/ 8798 w 10000"/>
                <a:gd name="connsiteY131" fmla="*/ 9146 h 10000"/>
                <a:gd name="connsiteX132" fmla="*/ 8868 w 10000"/>
                <a:gd name="connsiteY132" fmla="*/ 9346 h 10000"/>
                <a:gd name="connsiteX133" fmla="*/ 8930 w 10000"/>
                <a:gd name="connsiteY133" fmla="*/ 9500 h 10000"/>
                <a:gd name="connsiteX134" fmla="*/ 9000 w 10000"/>
                <a:gd name="connsiteY134" fmla="*/ 9619 h 10000"/>
                <a:gd name="connsiteX135" fmla="*/ 9070 w 10000"/>
                <a:gd name="connsiteY135" fmla="*/ 9700 h 10000"/>
                <a:gd name="connsiteX136" fmla="*/ 9132 w 10000"/>
                <a:gd name="connsiteY136" fmla="*/ 9764 h 10000"/>
                <a:gd name="connsiteX137" fmla="*/ 9202 w 10000"/>
                <a:gd name="connsiteY137" fmla="*/ 9809 h 10000"/>
                <a:gd name="connsiteX138" fmla="*/ 9263 w 10000"/>
                <a:gd name="connsiteY138" fmla="*/ 9837 h 10000"/>
                <a:gd name="connsiteX139" fmla="*/ 9333 w 10000"/>
                <a:gd name="connsiteY139" fmla="*/ 9855 h 10000"/>
                <a:gd name="connsiteX140" fmla="*/ 9404 w 10000"/>
                <a:gd name="connsiteY140" fmla="*/ 9873 h 10000"/>
                <a:gd name="connsiteX141" fmla="*/ 9465 w 10000"/>
                <a:gd name="connsiteY141" fmla="*/ 9891 h 10000"/>
                <a:gd name="connsiteX142" fmla="*/ 9535 w 10000"/>
                <a:gd name="connsiteY142" fmla="*/ 9909 h 10000"/>
                <a:gd name="connsiteX143" fmla="*/ 9596 w 10000"/>
                <a:gd name="connsiteY143" fmla="*/ 9927 h 10000"/>
                <a:gd name="connsiteX144" fmla="*/ 9667 w 10000"/>
                <a:gd name="connsiteY144" fmla="*/ 9946 h 10000"/>
                <a:gd name="connsiteX145" fmla="*/ 9737 w 10000"/>
                <a:gd name="connsiteY145" fmla="*/ 9955 h 10000"/>
                <a:gd name="connsiteX146" fmla="*/ 9798 w 10000"/>
                <a:gd name="connsiteY146" fmla="*/ 9973 h 10000"/>
                <a:gd name="connsiteX147" fmla="*/ 9868 w 10000"/>
                <a:gd name="connsiteY147" fmla="*/ 9982 h 10000"/>
                <a:gd name="connsiteX148" fmla="*/ 9939 w 10000"/>
                <a:gd name="connsiteY148" fmla="*/ 9991 h 10000"/>
                <a:gd name="connsiteX149" fmla="*/ 10000 w 10000"/>
                <a:gd name="connsiteY149" fmla="*/ 10000 h 10000"/>
                <a:gd name="connsiteX0" fmla="*/ 0 w 10000"/>
                <a:gd name="connsiteY0" fmla="*/ 9192 h 9646"/>
                <a:gd name="connsiteX1" fmla="*/ 70 w 10000"/>
                <a:gd name="connsiteY1" fmla="*/ 9146 h 9646"/>
                <a:gd name="connsiteX2" fmla="*/ 140 w 10000"/>
                <a:gd name="connsiteY2" fmla="*/ 9128 h 9646"/>
                <a:gd name="connsiteX3" fmla="*/ 202 w 10000"/>
                <a:gd name="connsiteY3" fmla="*/ 9128 h 9646"/>
                <a:gd name="connsiteX4" fmla="*/ 272 w 10000"/>
                <a:gd name="connsiteY4" fmla="*/ 9146 h 9646"/>
                <a:gd name="connsiteX5" fmla="*/ 342 w 10000"/>
                <a:gd name="connsiteY5" fmla="*/ 9146 h 9646"/>
                <a:gd name="connsiteX6" fmla="*/ 404 w 10000"/>
                <a:gd name="connsiteY6" fmla="*/ 9146 h 9646"/>
                <a:gd name="connsiteX7" fmla="*/ 474 w 10000"/>
                <a:gd name="connsiteY7" fmla="*/ 9128 h 9646"/>
                <a:gd name="connsiteX8" fmla="*/ 535 w 10000"/>
                <a:gd name="connsiteY8" fmla="*/ 9092 h 9646"/>
                <a:gd name="connsiteX9" fmla="*/ 605 w 10000"/>
                <a:gd name="connsiteY9" fmla="*/ 9056 h 9646"/>
                <a:gd name="connsiteX10" fmla="*/ 675 w 10000"/>
                <a:gd name="connsiteY10" fmla="*/ 9019 h 9646"/>
                <a:gd name="connsiteX11" fmla="*/ 737 w 10000"/>
                <a:gd name="connsiteY11" fmla="*/ 9001 h 9646"/>
                <a:gd name="connsiteX12" fmla="*/ 807 w 10000"/>
                <a:gd name="connsiteY12" fmla="*/ 9001 h 9646"/>
                <a:gd name="connsiteX13" fmla="*/ 877 w 10000"/>
                <a:gd name="connsiteY13" fmla="*/ 9019 h 9646"/>
                <a:gd name="connsiteX14" fmla="*/ 939 w 10000"/>
                <a:gd name="connsiteY14" fmla="*/ 9047 h 9646"/>
                <a:gd name="connsiteX15" fmla="*/ 1009 w 10000"/>
                <a:gd name="connsiteY15" fmla="*/ 9065 h 9646"/>
                <a:gd name="connsiteX16" fmla="*/ 1070 w 10000"/>
                <a:gd name="connsiteY16" fmla="*/ 9083 h 9646"/>
                <a:gd name="connsiteX17" fmla="*/ 1140 w 10000"/>
                <a:gd name="connsiteY17" fmla="*/ 9047 h 9646"/>
                <a:gd name="connsiteX18" fmla="*/ 1211 w 10000"/>
                <a:gd name="connsiteY18" fmla="*/ 8874 h 9646"/>
                <a:gd name="connsiteX19" fmla="*/ 1272 w 10000"/>
                <a:gd name="connsiteY19" fmla="*/ 8402 h 9646"/>
                <a:gd name="connsiteX20" fmla="*/ 1342 w 10000"/>
                <a:gd name="connsiteY20" fmla="*/ 7466 h 9646"/>
                <a:gd name="connsiteX21" fmla="*/ 1404 w 10000"/>
                <a:gd name="connsiteY21" fmla="*/ 6004 h 9646"/>
                <a:gd name="connsiteX22" fmla="*/ 1474 w 10000"/>
                <a:gd name="connsiteY22" fmla="*/ 4196 h 9646"/>
                <a:gd name="connsiteX23" fmla="*/ 1535 w 10000"/>
                <a:gd name="connsiteY23" fmla="*/ 2425 h 9646"/>
                <a:gd name="connsiteX24" fmla="*/ 1553 w 10000"/>
                <a:gd name="connsiteY24" fmla="*/ 2044 h 9646"/>
                <a:gd name="connsiteX25" fmla="*/ 1605 w 10000"/>
                <a:gd name="connsiteY25" fmla="*/ 1117 h 9646"/>
                <a:gd name="connsiteX26" fmla="*/ 1623 w 10000"/>
                <a:gd name="connsiteY26" fmla="*/ 899 h 9646"/>
                <a:gd name="connsiteX27" fmla="*/ 1675 w 10000"/>
                <a:gd name="connsiteY27" fmla="*/ 518 h 9646"/>
                <a:gd name="connsiteX28" fmla="*/ 1693 w 10000"/>
                <a:gd name="connsiteY28" fmla="*/ 482 h 9646"/>
                <a:gd name="connsiteX29" fmla="*/ 1737 w 10000"/>
                <a:gd name="connsiteY29" fmla="*/ 654 h 9646"/>
                <a:gd name="connsiteX30" fmla="*/ 1807 w 10000"/>
                <a:gd name="connsiteY30" fmla="*/ 1390 h 9646"/>
                <a:gd name="connsiteX31" fmla="*/ 1868 w 10000"/>
                <a:gd name="connsiteY31" fmla="*/ 2489 h 9646"/>
                <a:gd name="connsiteX32" fmla="*/ 1939 w 10000"/>
                <a:gd name="connsiteY32" fmla="*/ 3715 h 9646"/>
                <a:gd name="connsiteX33" fmla="*/ 2009 w 10000"/>
                <a:gd name="connsiteY33" fmla="*/ 4878 h 9646"/>
                <a:gd name="connsiteX34" fmla="*/ 2070 w 10000"/>
                <a:gd name="connsiteY34" fmla="*/ 5831 h 9646"/>
                <a:gd name="connsiteX35" fmla="*/ 2140 w 10000"/>
                <a:gd name="connsiteY35" fmla="*/ 6503 h 9646"/>
                <a:gd name="connsiteX36" fmla="*/ 2202 w 10000"/>
                <a:gd name="connsiteY36" fmla="*/ 6849 h 9646"/>
                <a:gd name="connsiteX37" fmla="*/ 2272 w 10000"/>
                <a:gd name="connsiteY37" fmla="*/ 6894 h 9646"/>
                <a:gd name="connsiteX38" fmla="*/ 2333 w 10000"/>
                <a:gd name="connsiteY38" fmla="*/ 6685 h 9646"/>
                <a:gd name="connsiteX39" fmla="*/ 2404 w 10000"/>
                <a:gd name="connsiteY39" fmla="*/ 6295 h 9646"/>
                <a:gd name="connsiteX40" fmla="*/ 2474 w 10000"/>
                <a:gd name="connsiteY40" fmla="*/ 5831 h 9646"/>
                <a:gd name="connsiteX41" fmla="*/ 2535 w 10000"/>
                <a:gd name="connsiteY41" fmla="*/ 5423 h 9646"/>
                <a:gd name="connsiteX42" fmla="*/ 2605 w 10000"/>
                <a:gd name="connsiteY42" fmla="*/ 5186 h 9646"/>
                <a:gd name="connsiteX43" fmla="*/ 2667 w 10000"/>
                <a:gd name="connsiteY43" fmla="*/ 5177 h 9646"/>
                <a:gd name="connsiteX44" fmla="*/ 2737 w 10000"/>
                <a:gd name="connsiteY44" fmla="*/ 5413 h 9646"/>
                <a:gd name="connsiteX45" fmla="*/ 2807 w 10000"/>
                <a:gd name="connsiteY45" fmla="*/ 5840 h 9646"/>
                <a:gd name="connsiteX46" fmla="*/ 2868 w 10000"/>
                <a:gd name="connsiteY46" fmla="*/ 6385 h 9646"/>
                <a:gd name="connsiteX47" fmla="*/ 2939 w 10000"/>
                <a:gd name="connsiteY47" fmla="*/ 6967 h 9646"/>
                <a:gd name="connsiteX48" fmla="*/ 3000 w 10000"/>
                <a:gd name="connsiteY48" fmla="*/ 7521 h 9646"/>
                <a:gd name="connsiteX49" fmla="*/ 3070 w 10000"/>
                <a:gd name="connsiteY49" fmla="*/ 8020 h 9646"/>
                <a:gd name="connsiteX50" fmla="*/ 3132 w 10000"/>
                <a:gd name="connsiteY50" fmla="*/ 8420 h 9646"/>
                <a:gd name="connsiteX51" fmla="*/ 3202 w 10000"/>
                <a:gd name="connsiteY51" fmla="*/ 8729 h 9646"/>
                <a:gd name="connsiteX52" fmla="*/ 3272 w 10000"/>
                <a:gd name="connsiteY52" fmla="*/ 8965 h 9646"/>
                <a:gd name="connsiteX53" fmla="*/ 3333 w 10000"/>
                <a:gd name="connsiteY53" fmla="*/ 9137 h 9646"/>
                <a:gd name="connsiteX54" fmla="*/ 3404 w 10000"/>
                <a:gd name="connsiteY54" fmla="*/ 9255 h 9646"/>
                <a:gd name="connsiteX55" fmla="*/ 3474 w 10000"/>
                <a:gd name="connsiteY55" fmla="*/ 9346 h 9646"/>
                <a:gd name="connsiteX56" fmla="*/ 3535 w 10000"/>
                <a:gd name="connsiteY56" fmla="*/ 9410 h 9646"/>
                <a:gd name="connsiteX57" fmla="*/ 3605 w 10000"/>
                <a:gd name="connsiteY57" fmla="*/ 9455 h 9646"/>
                <a:gd name="connsiteX58" fmla="*/ 3675 w 10000"/>
                <a:gd name="connsiteY58" fmla="*/ 9483 h 9646"/>
                <a:gd name="connsiteX59" fmla="*/ 3737 w 10000"/>
                <a:gd name="connsiteY59" fmla="*/ 9510 h 9646"/>
                <a:gd name="connsiteX60" fmla="*/ 3807 w 10000"/>
                <a:gd name="connsiteY60" fmla="*/ 9537 h 9646"/>
                <a:gd name="connsiteX61" fmla="*/ 3868 w 10000"/>
                <a:gd name="connsiteY61" fmla="*/ 9546 h 9646"/>
                <a:gd name="connsiteX62" fmla="*/ 3939 w 10000"/>
                <a:gd name="connsiteY62" fmla="*/ 9564 h 9646"/>
                <a:gd name="connsiteX63" fmla="*/ 4009 w 10000"/>
                <a:gd name="connsiteY63" fmla="*/ 9573 h 9646"/>
                <a:gd name="connsiteX64" fmla="*/ 4070 w 10000"/>
                <a:gd name="connsiteY64" fmla="*/ 9573 h 9646"/>
                <a:gd name="connsiteX65" fmla="*/ 4140 w 10000"/>
                <a:gd name="connsiteY65" fmla="*/ 9582 h 9646"/>
                <a:gd name="connsiteX66" fmla="*/ 4202 w 10000"/>
                <a:gd name="connsiteY66" fmla="*/ 9582 h 9646"/>
                <a:gd name="connsiteX67" fmla="*/ 4272 w 10000"/>
                <a:gd name="connsiteY67" fmla="*/ 9582 h 9646"/>
                <a:gd name="connsiteX68" fmla="*/ 4342 w 10000"/>
                <a:gd name="connsiteY68" fmla="*/ 9582 h 9646"/>
                <a:gd name="connsiteX69" fmla="*/ 4404 w 10000"/>
                <a:gd name="connsiteY69" fmla="*/ 9573 h 9646"/>
                <a:gd name="connsiteX70" fmla="*/ 4474 w 10000"/>
                <a:gd name="connsiteY70" fmla="*/ 9564 h 9646"/>
                <a:gd name="connsiteX71" fmla="*/ 4535 w 10000"/>
                <a:gd name="connsiteY71" fmla="*/ 9546 h 9646"/>
                <a:gd name="connsiteX72" fmla="*/ 4605 w 10000"/>
                <a:gd name="connsiteY72" fmla="*/ 9528 h 9646"/>
                <a:gd name="connsiteX73" fmla="*/ 4667 w 10000"/>
                <a:gd name="connsiteY73" fmla="*/ 9519 h 9646"/>
                <a:gd name="connsiteX74" fmla="*/ 4737 w 10000"/>
                <a:gd name="connsiteY74" fmla="*/ 9510 h 9646"/>
                <a:gd name="connsiteX75" fmla="*/ 4807 w 10000"/>
                <a:gd name="connsiteY75" fmla="*/ 9510 h 9646"/>
                <a:gd name="connsiteX76" fmla="*/ 4868 w 10000"/>
                <a:gd name="connsiteY76" fmla="*/ 9510 h 9646"/>
                <a:gd name="connsiteX77" fmla="*/ 4939 w 10000"/>
                <a:gd name="connsiteY77" fmla="*/ 9510 h 9646"/>
                <a:gd name="connsiteX78" fmla="*/ 5000 w 10000"/>
                <a:gd name="connsiteY78" fmla="*/ 9519 h 9646"/>
                <a:gd name="connsiteX79" fmla="*/ 5070 w 10000"/>
                <a:gd name="connsiteY79" fmla="*/ 9519 h 9646"/>
                <a:gd name="connsiteX80" fmla="*/ 5140 w 10000"/>
                <a:gd name="connsiteY80" fmla="*/ 9537 h 9646"/>
                <a:gd name="connsiteX81" fmla="*/ 5202 w 10000"/>
                <a:gd name="connsiteY81" fmla="*/ 9537 h 9646"/>
                <a:gd name="connsiteX82" fmla="*/ 5272 w 10000"/>
                <a:gd name="connsiteY82" fmla="*/ 9555 h 9646"/>
                <a:gd name="connsiteX83" fmla="*/ 5333 w 10000"/>
                <a:gd name="connsiteY83" fmla="*/ 9564 h 9646"/>
                <a:gd name="connsiteX84" fmla="*/ 5404 w 10000"/>
                <a:gd name="connsiteY84" fmla="*/ 9573 h 9646"/>
                <a:gd name="connsiteX85" fmla="*/ 5465 w 10000"/>
                <a:gd name="connsiteY85" fmla="*/ 9582 h 9646"/>
                <a:gd name="connsiteX86" fmla="*/ 5535 w 10000"/>
                <a:gd name="connsiteY86" fmla="*/ 9573 h 9646"/>
                <a:gd name="connsiteX87" fmla="*/ 5605 w 10000"/>
                <a:gd name="connsiteY87" fmla="*/ 9555 h 9646"/>
                <a:gd name="connsiteX88" fmla="*/ 5667 w 10000"/>
                <a:gd name="connsiteY88" fmla="*/ 9519 h 9646"/>
                <a:gd name="connsiteX89" fmla="*/ 5737 w 10000"/>
                <a:gd name="connsiteY89" fmla="*/ 9455 h 9646"/>
                <a:gd name="connsiteX90" fmla="*/ 5798 w 10000"/>
                <a:gd name="connsiteY90" fmla="*/ 9383 h 9646"/>
                <a:gd name="connsiteX91" fmla="*/ 5868 w 10000"/>
                <a:gd name="connsiteY91" fmla="*/ 9310 h 9646"/>
                <a:gd name="connsiteX92" fmla="*/ 5939 w 10000"/>
                <a:gd name="connsiteY92" fmla="*/ 9255 h 9646"/>
                <a:gd name="connsiteX93" fmla="*/ 6000 w 10000"/>
                <a:gd name="connsiteY93" fmla="*/ 9219 h 9646"/>
                <a:gd name="connsiteX94" fmla="*/ 6070 w 10000"/>
                <a:gd name="connsiteY94" fmla="*/ 9210 h 9646"/>
                <a:gd name="connsiteX95" fmla="*/ 6132 w 10000"/>
                <a:gd name="connsiteY95" fmla="*/ 9210 h 9646"/>
                <a:gd name="connsiteX96" fmla="*/ 6202 w 10000"/>
                <a:gd name="connsiteY96" fmla="*/ 9210 h 9646"/>
                <a:gd name="connsiteX97" fmla="*/ 6272 w 10000"/>
                <a:gd name="connsiteY97" fmla="*/ 9219 h 9646"/>
                <a:gd name="connsiteX98" fmla="*/ 6333 w 10000"/>
                <a:gd name="connsiteY98" fmla="*/ 9219 h 9646"/>
                <a:gd name="connsiteX99" fmla="*/ 6404 w 10000"/>
                <a:gd name="connsiteY99" fmla="*/ 9192 h 9646"/>
                <a:gd name="connsiteX100" fmla="*/ 6465 w 10000"/>
                <a:gd name="connsiteY100" fmla="*/ 9101 h 9646"/>
                <a:gd name="connsiteX101" fmla="*/ 6535 w 10000"/>
                <a:gd name="connsiteY101" fmla="*/ 8819 h 9646"/>
                <a:gd name="connsiteX102" fmla="*/ 6553 w 10000"/>
                <a:gd name="connsiteY102" fmla="*/ 8692 h 9646"/>
                <a:gd name="connsiteX103" fmla="*/ 6605 w 10000"/>
                <a:gd name="connsiteY103" fmla="*/ 8066 h 9646"/>
                <a:gd name="connsiteX104" fmla="*/ 6614 w 10000"/>
                <a:gd name="connsiteY104" fmla="*/ 7748 h 9646"/>
                <a:gd name="connsiteX105" fmla="*/ 6649 w 10000"/>
                <a:gd name="connsiteY105" fmla="*/ 6921 h 9646"/>
                <a:gd name="connsiteX106" fmla="*/ 6667 w 10000"/>
                <a:gd name="connsiteY106" fmla="*/ 6385 h 9646"/>
                <a:gd name="connsiteX107" fmla="*/ 6684 w 10000"/>
                <a:gd name="connsiteY107" fmla="*/ 5759 h 9646"/>
                <a:gd name="connsiteX108" fmla="*/ 6719 w 10000"/>
                <a:gd name="connsiteY108" fmla="*/ 4178 h 9646"/>
                <a:gd name="connsiteX109" fmla="*/ 6737 w 10000"/>
                <a:gd name="connsiteY109" fmla="*/ 3215 h 9646"/>
                <a:gd name="connsiteX110" fmla="*/ 6754 w 10000"/>
                <a:gd name="connsiteY110" fmla="*/ 2126 h 9646"/>
                <a:gd name="connsiteX111" fmla="*/ 6794 w 10000"/>
                <a:gd name="connsiteY111" fmla="*/ 14 h 9646"/>
                <a:gd name="connsiteX112" fmla="*/ 7732 w 10000"/>
                <a:gd name="connsiteY112" fmla="*/ 0 h 9646"/>
                <a:gd name="connsiteX113" fmla="*/ 7737 w 10000"/>
                <a:gd name="connsiteY113" fmla="*/ 209 h 9646"/>
                <a:gd name="connsiteX114" fmla="*/ 7754 w 10000"/>
                <a:gd name="connsiteY114" fmla="*/ 908 h 9646"/>
                <a:gd name="connsiteX115" fmla="*/ 7798 w 10000"/>
                <a:gd name="connsiteY115" fmla="*/ 2707 h 9646"/>
                <a:gd name="connsiteX116" fmla="*/ 7816 w 10000"/>
                <a:gd name="connsiteY116" fmla="*/ 3206 h 9646"/>
                <a:gd name="connsiteX117" fmla="*/ 7868 w 10000"/>
                <a:gd name="connsiteY117" fmla="*/ 4460 h 9646"/>
                <a:gd name="connsiteX118" fmla="*/ 7939 w 10000"/>
                <a:gd name="connsiteY118" fmla="*/ 5622 h 9646"/>
                <a:gd name="connsiteX119" fmla="*/ 8000 w 10000"/>
                <a:gd name="connsiteY119" fmla="*/ 6340 h 9646"/>
                <a:gd name="connsiteX120" fmla="*/ 8070 w 10000"/>
                <a:gd name="connsiteY120" fmla="*/ 6730 h 9646"/>
                <a:gd name="connsiteX121" fmla="*/ 8132 w 10000"/>
                <a:gd name="connsiteY121" fmla="*/ 6894 h 9646"/>
                <a:gd name="connsiteX122" fmla="*/ 8202 w 10000"/>
                <a:gd name="connsiteY122" fmla="*/ 6958 h 9646"/>
                <a:gd name="connsiteX123" fmla="*/ 8272 w 10000"/>
                <a:gd name="connsiteY123" fmla="*/ 6985 h 9646"/>
                <a:gd name="connsiteX124" fmla="*/ 8333 w 10000"/>
                <a:gd name="connsiteY124" fmla="*/ 7057 h 9646"/>
                <a:gd name="connsiteX125" fmla="*/ 8404 w 10000"/>
                <a:gd name="connsiteY125" fmla="*/ 7194 h 9646"/>
                <a:gd name="connsiteX126" fmla="*/ 8465 w 10000"/>
                <a:gd name="connsiteY126" fmla="*/ 7412 h 9646"/>
                <a:gd name="connsiteX127" fmla="*/ 8535 w 10000"/>
                <a:gd name="connsiteY127" fmla="*/ 7675 h 9646"/>
                <a:gd name="connsiteX128" fmla="*/ 8596 w 10000"/>
                <a:gd name="connsiteY128" fmla="*/ 7975 h 9646"/>
                <a:gd name="connsiteX129" fmla="*/ 8667 w 10000"/>
                <a:gd name="connsiteY129" fmla="*/ 8275 h 9646"/>
                <a:gd name="connsiteX130" fmla="*/ 8737 w 10000"/>
                <a:gd name="connsiteY130" fmla="*/ 8547 h 9646"/>
                <a:gd name="connsiteX131" fmla="*/ 8798 w 10000"/>
                <a:gd name="connsiteY131" fmla="*/ 8792 h 9646"/>
                <a:gd name="connsiteX132" fmla="*/ 8868 w 10000"/>
                <a:gd name="connsiteY132" fmla="*/ 8992 h 9646"/>
                <a:gd name="connsiteX133" fmla="*/ 8930 w 10000"/>
                <a:gd name="connsiteY133" fmla="*/ 9146 h 9646"/>
                <a:gd name="connsiteX134" fmla="*/ 9000 w 10000"/>
                <a:gd name="connsiteY134" fmla="*/ 9265 h 9646"/>
                <a:gd name="connsiteX135" fmla="*/ 9070 w 10000"/>
                <a:gd name="connsiteY135" fmla="*/ 9346 h 9646"/>
                <a:gd name="connsiteX136" fmla="*/ 9132 w 10000"/>
                <a:gd name="connsiteY136" fmla="*/ 9410 h 9646"/>
                <a:gd name="connsiteX137" fmla="*/ 9202 w 10000"/>
                <a:gd name="connsiteY137" fmla="*/ 9455 h 9646"/>
                <a:gd name="connsiteX138" fmla="*/ 9263 w 10000"/>
                <a:gd name="connsiteY138" fmla="*/ 9483 h 9646"/>
                <a:gd name="connsiteX139" fmla="*/ 9333 w 10000"/>
                <a:gd name="connsiteY139" fmla="*/ 9501 h 9646"/>
                <a:gd name="connsiteX140" fmla="*/ 9404 w 10000"/>
                <a:gd name="connsiteY140" fmla="*/ 9519 h 9646"/>
                <a:gd name="connsiteX141" fmla="*/ 9465 w 10000"/>
                <a:gd name="connsiteY141" fmla="*/ 9537 h 9646"/>
                <a:gd name="connsiteX142" fmla="*/ 9535 w 10000"/>
                <a:gd name="connsiteY142" fmla="*/ 9555 h 9646"/>
                <a:gd name="connsiteX143" fmla="*/ 9596 w 10000"/>
                <a:gd name="connsiteY143" fmla="*/ 9573 h 9646"/>
                <a:gd name="connsiteX144" fmla="*/ 9667 w 10000"/>
                <a:gd name="connsiteY144" fmla="*/ 9592 h 9646"/>
                <a:gd name="connsiteX145" fmla="*/ 9737 w 10000"/>
                <a:gd name="connsiteY145" fmla="*/ 9601 h 9646"/>
                <a:gd name="connsiteX146" fmla="*/ 9798 w 10000"/>
                <a:gd name="connsiteY146" fmla="*/ 9619 h 9646"/>
                <a:gd name="connsiteX147" fmla="*/ 9868 w 10000"/>
                <a:gd name="connsiteY147" fmla="*/ 9628 h 9646"/>
                <a:gd name="connsiteX148" fmla="*/ 9939 w 10000"/>
                <a:gd name="connsiteY148" fmla="*/ 9637 h 9646"/>
                <a:gd name="connsiteX149" fmla="*/ 10000 w 10000"/>
                <a:gd name="connsiteY149" fmla="*/ 9646 h 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0000" h="9646">
                  <a:moveTo>
                    <a:pt x="0" y="9192"/>
                  </a:moveTo>
                  <a:lnTo>
                    <a:pt x="70" y="9146"/>
                  </a:lnTo>
                  <a:lnTo>
                    <a:pt x="140" y="9128"/>
                  </a:lnTo>
                  <a:lnTo>
                    <a:pt x="202" y="9128"/>
                  </a:lnTo>
                  <a:lnTo>
                    <a:pt x="272" y="9146"/>
                  </a:lnTo>
                  <a:lnTo>
                    <a:pt x="342" y="9146"/>
                  </a:lnTo>
                  <a:lnTo>
                    <a:pt x="404" y="9146"/>
                  </a:lnTo>
                  <a:lnTo>
                    <a:pt x="474" y="9128"/>
                  </a:lnTo>
                  <a:lnTo>
                    <a:pt x="535" y="9092"/>
                  </a:lnTo>
                  <a:lnTo>
                    <a:pt x="605" y="9056"/>
                  </a:lnTo>
                  <a:lnTo>
                    <a:pt x="675" y="9019"/>
                  </a:lnTo>
                  <a:lnTo>
                    <a:pt x="737" y="9001"/>
                  </a:lnTo>
                  <a:lnTo>
                    <a:pt x="807" y="9001"/>
                  </a:lnTo>
                  <a:lnTo>
                    <a:pt x="877" y="9019"/>
                  </a:lnTo>
                  <a:cubicBezTo>
                    <a:pt x="898" y="9028"/>
                    <a:pt x="918" y="9038"/>
                    <a:pt x="939" y="9047"/>
                  </a:cubicBezTo>
                  <a:lnTo>
                    <a:pt x="1009" y="9065"/>
                  </a:lnTo>
                  <a:lnTo>
                    <a:pt x="1070" y="9083"/>
                  </a:lnTo>
                  <a:lnTo>
                    <a:pt x="1140" y="9047"/>
                  </a:lnTo>
                  <a:cubicBezTo>
                    <a:pt x="1164" y="8989"/>
                    <a:pt x="1187" y="8932"/>
                    <a:pt x="1211" y="8874"/>
                  </a:cubicBezTo>
                  <a:cubicBezTo>
                    <a:pt x="1231" y="8717"/>
                    <a:pt x="1252" y="8559"/>
                    <a:pt x="1272" y="8402"/>
                  </a:cubicBezTo>
                  <a:cubicBezTo>
                    <a:pt x="1295" y="8090"/>
                    <a:pt x="1319" y="7778"/>
                    <a:pt x="1342" y="7466"/>
                  </a:cubicBezTo>
                  <a:cubicBezTo>
                    <a:pt x="1363" y="6979"/>
                    <a:pt x="1383" y="6491"/>
                    <a:pt x="1404" y="6004"/>
                  </a:cubicBezTo>
                  <a:cubicBezTo>
                    <a:pt x="1427" y="5401"/>
                    <a:pt x="1451" y="4799"/>
                    <a:pt x="1474" y="4196"/>
                  </a:cubicBezTo>
                  <a:cubicBezTo>
                    <a:pt x="1494" y="3606"/>
                    <a:pt x="1515" y="3015"/>
                    <a:pt x="1535" y="2425"/>
                  </a:cubicBezTo>
                  <a:lnTo>
                    <a:pt x="1553" y="2044"/>
                  </a:lnTo>
                  <a:cubicBezTo>
                    <a:pt x="1570" y="1735"/>
                    <a:pt x="1588" y="1426"/>
                    <a:pt x="1605" y="1117"/>
                  </a:cubicBezTo>
                  <a:cubicBezTo>
                    <a:pt x="1611" y="1044"/>
                    <a:pt x="1617" y="972"/>
                    <a:pt x="1623" y="899"/>
                  </a:cubicBezTo>
                  <a:cubicBezTo>
                    <a:pt x="1640" y="772"/>
                    <a:pt x="1658" y="645"/>
                    <a:pt x="1675" y="518"/>
                  </a:cubicBezTo>
                  <a:lnTo>
                    <a:pt x="1693" y="482"/>
                  </a:lnTo>
                  <a:cubicBezTo>
                    <a:pt x="1708" y="539"/>
                    <a:pt x="1722" y="597"/>
                    <a:pt x="1737" y="654"/>
                  </a:cubicBezTo>
                  <a:cubicBezTo>
                    <a:pt x="1760" y="899"/>
                    <a:pt x="1784" y="1145"/>
                    <a:pt x="1807" y="1390"/>
                  </a:cubicBezTo>
                  <a:cubicBezTo>
                    <a:pt x="1827" y="1756"/>
                    <a:pt x="1848" y="2123"/>
                    <a:pt x="1868" y="2489"/>
                  </a:cubicBezTo>
                  <a:cubicBezTo>
                    <a:pt x="1892" y="2898"/>
                    <a:pt x="1915" y="3306"/>
                    <a:pt x="1939" y="3715"/>
                  </a:cubicBezTo>
                  <a:cubicBezTo>
                    <a:pt x="1962" y="4103"/>
                    <a:pt x="1986" y="4490"/>
                    <a:pt x="2009" y="4878"/>
                  </a:cubicBezTo>
                  <a:cubicBezTo>
                    <a:pt x="2029" y="5196"/>
                    <a:pt x="2050" y="5513"/>
                    <a:pt x="2070" y="5831"/>
                  </a:cubicBezTo>
                  <a:cubicBezTo>
                    <a:pt x="2093" y="6055"/>
                    <a:pt x="2117" y="6279"/>
                    <a:pt x="2140" y="6503"/>
                  </a:cubicBezTo>
                  <a:cubicBezTo>
                    <a:pt x="2161" y="6618"/>
                    <a:pt x="2181" y="6734"/>
                    <a:pt x="2202" y="6849"/>
                  </a:cubicBezTo>
                  <a:lnTo>
                    <a:pt x="2272" y="6894"/>
                  </a:lnTo>
                  <a:cubicBezTo>
                    <a:pt x="2292" y="6824"/>
                    <a:pt x="2313" y="6755"/>
                    <a:pt x="2333" y="6685"/>
                  </a:cubicBezTo>
                  <a:cubicBezTo>
                    <a:pt x="2357" y="6555"/>
                    <a:pt x="2380" y="6425"/>
                    <a:pt x="2404" y="6295"/>
                  </a:cubicBezTo>
                  <a:cubicBezTo>
                    <a:pt x="2427" y="6140"/>
                    <a:pt x="2451" y="5986"/>
                    <a:pt x="2474" y="5831"/>
                  </a:cubicBezTo>
                  <a:cubicBezTo>
                    <a:pt x="2494" y="5695"/>
                    <a:pt x="2515" y="5559"/>
                    <a:pt x="2535" y="5423"/>
                  </a:cubicBezTo>
                  <a:cubicBezTo>
                    <a:pt x="2558" y="5344"/>
                    <a:pt x="2582" y="5265"/>
                    <a:pt x="2605" y="5186"/>
                  </a:cubicBezTo>
                  <a:lnTo>
                    <a:pt x="2667" y="5177"/>
                  </a:lnTo>
                  <a:cubicBezTo>
                    <a:pt x="2690" y="5256"/>
                    <a:pt x="2714" y="5334"/>
                    <a:pt x="2737" y="5413"/>
                  </a:cubicBezTo>
                  <a:cubicBezTo>
                    <a:pt x="2760" y="5555"/>
                    <a:pt x="2784" y="5698"/>
                    <a:pt x="2807" y="5840"/>
                  </a:cubicBezTo>
                  <a:cubicBezTo>
                    <a:pt x="2827" y="6022"/>
                    <a:pt x="2848" y="6203"/>
                    <a:pt x="2868" y="6385"/>
                  </a:cubicBezTo>
                  <a:cubicBezTo>
                    <a:pt x="2892" y="6579"/>
                    <a:pt x="2915" y="6773"/>
                    <a:pt x="2939" y="6967"/>
                  </a:cubicBezTo>
                  <a:cubicBezTo>
                    <a:pt x="2959" y="7152"/>
                    <a:pt x="2980" y="7336"/>
                    <a:pt x="3000" y="7521"/>
                  </a:cubicBezTo>
                  <a:cubicBezTo>
                    <a:pt x="3023" y="7687"/>
                    <a:pt x="3047" y="7854"/>
                    <a:pt x="3070" y="8020"/>
                  </a:cubicBezTo>
                  <a:cubicBezTo>
                    <a:pt x="3091" y="8153"/>
                    <a:pt x="3111" y="8287"/>
                    <a:pt x="3132" y="8420"/>
                  </a:cubicBezTo>
                  <a:cubicBezTo>
                    <a:pt x="3155" y="8523"/>
                    <a:pt x="3179" y="8626"/>
                    <a:pt x="3202" y="8729"/>
                  </a:cubicBezTo>
                  <a:cubicBezTo>
                    <a:pt x="3225" y="8808"/>
                    <a:pt x="3249" y="8886"/>
                    <a:pt x="3272" y="8965"/>
                  </a:cubicBezTo>
                  <a:cubicBezTo>
                    <a:pt x="3292" y="9022"/>
                    <a:pt x="3313" y="9080"/>
                    <a:pt x="3333" y="9137"/>
                  </a:cubicBezTo>
                  <a:cubicBezTo>
                    <a:pt x="3357" y="9176"/>
                    <a:pt x="3380" y="9216"/>
                    <a:pt x="3404" y="9255"/>
                  </a:cubicBezTo>
                  <a:lnTo>
                    <a:pt x="3474" y="9346"/>
                  </a:lnTo>
                  <a:lnTo>
                    <a:pt x="3535" y="9410"/>
                  </a:lnTo>
                  <a:lnTo>
                    <a:pt x="3605" y="9455"/>
                  </a:lnTo>
                  <a:lnTo>
                    <a:pt x="3675" y="9483"/>
                  </a:lnTo>
                  <a:lnTo>
                    <a:pt x="3737" y="9510"/>
                  </a:lnTo>
                  <a:lnTo>
                    <a:pt x="3807" y="9537"/>
                  </a:lnTo>
                  <a:lnTo>
                    <a:pt x="3868" y="9546"/>
                  </a:lnTo>
                  <a:lnTo>
                    <a:pt x="3939" y="9564"/>
                  </a:lnTo>
                  <a:lnTo>
                    <a:pt x="4009" y="9573"/>
                  </a:lnTo>
                  <a:lnTo>
                    <a:pt x="4070" y="9573"/>
                  </a:lnTo>
                  <a:lnTo>
                    <a:pt x="4140" y="9582"/>
                  </a:lnTo>
                  <a:lnTo>
                    <a:pt x="4202" y="9582"/>
                  </a:lnTo>
                  <a:lnTo>
                    <a:pt x="4272" y="9582"/>
                  </a:lnTo>
                  <a:lnTo>
                    <a:pt x="4342" y="9582"/>
                  </a:lnTo>
                  <a:lnTo>
                    <a:pt x="4404" y="9573"/>
                  </a:lnTo>
                  <a:lnTo>
                    <a:pt x="4474" y="9564"/>
                  </a:lnTo>
                  <a:lnTo>
                    <a:pt x="4535" y="9546"/>
                  </a:lnTo>
                  <a:lnTo>
                    <a:pt x="4605" y="9528"/>
                  </a:lnTo>
                  <a:lnTo>
                    <a:pt x="4667" y="9519"/>
                  </a:lnTo>
                  <a:lnTo>
                    <a:pt x="4737" y="9510"/>
                  </a:lnTo>
                  <a:lnTo>
                    <a:pt x="4807" y="9510"/>
                  </a:lnTo>
                  <a:lnTo>
                    <a:pt x="4868" y="9510"/>
                  </a:lnTo>
                  <a:lnTo>
                    <a:pt x="4939" y="9510"/>
                  </a:lnTo>
                  <a:lnTo>
                    <a:pt x="5000" y="9519"/>
                  </a:lnTo>
                  <a:lnTo>
                    <a:pt x="5070" y="9519"/>
                  </a:lnTo>
                  <a:lnTo>
                    <a:pt x="5140" y="9537"/>
                  </a:lnTo>
                  <a:lnTo>
                    <a:pt x="5202" y="9537"/>
                  </a:lnTo>
                  <a:lnTo>
                    <a:pt x="5272" y="9555"/>
                  </a:lnTo>
                  <a:lnTo>
                    <a:pt x="5333" y="9564"/>
                  </a:lnTo>
                  <a:lnTo>
                    <a:pt x="5404" y="9573"/>
                  </a:lnTo>
                  <a:lnTo>
                    <a:pt x="5465" y="9582"/>
                  </a:lnTo>
                  <a:lnTo>
                    <a:pt x="5535" y="9573"/>
                  </a:lnTo>
                  <a:lnTo>
                    <a:pt x="5605" y="9555"/>
                  </a:lnTo>
                  <a:lnTo>
                    <a:pt x="5667" y="9519"/>
                  </a:lnTo>
                  <a:lnTo>
                    <a:pt x="5737" y="9455"/>
                  </a:lnTo>
                  <a:cubicBezTo>
                    <a:pt x="5757" y="9431"/>
                    <a:pt x="5778" y="9407"/>
                    <a:pt x="5798" y="9383"/>
                  </a:cubicBezTo>
                  <a:lnTo>
                    <a:pt x="5868" y="9310"/>
                  </a:lnTo>
                  <a:cubicBezTo>
                    <a:pt x="5892" y="9292"/>
                    <a:pt x="5915" y="9273"/>
                    <a:pt x="5939" y="9255"/>
                  </a:cubicBezTo>
                  <a:lnTo>
                    <a:pt x="6000" y="9219"/>
                  </a:lnTo>
                  <a:lnTo>
                    <a:pt x="6070" y="9210"/>
                  </a:lnTo>
                  <a:lnTo>
                    <a:pt x="6132" y="9210"/>
                  </a:lnTo>
                  <a:lnTo>
                    <a:pt x="6202" y="9210"/>
                  </a:lnTo>
                  <a:lnTo>
                    <a:pt x="6272" y="9219"/>
                  </a:lnTo>
                  <a:lnTo>
                    <a:pt x="6333" y="9219"/>
                  </a:lnTo>
                  <a:lnTo>
                    <a:pt x="6404" y="9192"/>
                  </a:lnTo>
                  <a:lnTo>
                    <a:pt x="6465" y="9101"/>
                  </a:lnTo>
                  <a:cubicBezTo>
                    <a:pt x="6488" y="9007"/>
                    <a:pt x="6512" y="8913"/>
                    <a:pt x="6535" y="8819"/>
                  </a:cubicBezTo>
                  <a:cubicBezTo>
                    <a:pt x="6541" y="8777"/>
                    <a:pt x="6547" y="8734"/>
                    <a:pt x="6553" y="8692"/>
                  </a:cubicBezTo>
                  <a:cubicBezTo>
                    <a:pt x="6570" y="8483"/>
                    <a:pt x="6588" y="8275"/>
                    <a:pt x="6605" y="8066"/>
                  </a:cubicBezTo>
                  <a:lnTo>
                    <a:pt x="6614" y="7748"/>
                  </a:lnTo>
                  <a:cubicBezTo>
                    <a:pt x="6626" y="7472"/>
                    <a:pt x="6637" y="7197"/>
                    <a:pt x="6649" y="6921"/>
                  </a:cubicBezTo>
                  <a:cubicBezTo>
                    <a:pt x="6655" y="6742"/>
                    <a:pt x="6661" y="6564"/>
                    <a:pt x="6667" y="6385"/>
                  </a:cubicBezTo>
                  <a:cubicBezTo>
                    <a:pt x="6673" y="6176"/>
                    <a:pt x="6678" y="5968"/>
                    <a:pt x="6684" y="5759"/>
                  </a:cubicBezTo>
                  <a:cubicBezTo>
                    <a:pt x="6696" y="5232"/>
                    <a:pt x="6707" y="4705"/>
                    <a:pt x="6719" y="4178"/>
                  </a:cubicBezTo>
                  <a:lnTo>
                    <a:pt x="6737" y="3215"/>
                  </a:lnTo>
                  <a:cubicBezTo>
                    <a:pt x="6743" y="2852"/>
                    <a:pt x="6748" y="2489"/>
                    <a:pt x="6754" y="2126"/>
                  </a:cubicBezTo>
                  <a:cubicBezTo>
                    <a:pt x="6767" y="1417"/>
                    <a:pt x="6781" y="723"/>
                    <a:pt x="6794" y="14"/>
                  </a:cubicBezTo>
                  <a:lnTo>
                    <a:pt x="7732" y="0"/>
                  </a:lnTo>
                  <a:cubicBezTo>
                    <a:pt x="7738" y="188"/>
                    <a:pt x="7731" y="21"/>
                    <a:pt x="7737" y="209"/>
                  </a:cubicBezTo>
                  <a:cubicBezTo>
                    <a:pt x="7743" y="442"/>
                    <a:pt x="7748" y="675"/>
                    <a:pt x="7754" y="908"/>
                  </a:cubicBezTo>
                  <a:cubicBezTo>
                    <a:pt x="7769" y="1508"/>
                    <a:pt x="7783" y="2107"/>
                    <a:pt x="7798" y="2707"/>
                  </a:cubicBezTo>
                  <a:cubicBezTo>
                    <a:pt x="7804" y="2873"/>
                    <a:pt x="7810" y="3040"/>
                    <a:pt x="7816" y="3206"/>
                  </a:cubicBezTo>
                  <a:cubicBezTo>
                    <a:pt x="7833" y="3624"/>
                    <a:pt x="7851" y="4042"/>
                    <a:pt x="7868" y="4460"/>
                  </a:cubicBezTo>
                  <a:cubicBezTo>
                    <a:pt x="7892" y="4847"/>
                    <a:pt x="7915" y="5235"/>
                    <a:pt x="7939" y="5622"/>
                  </a:cubicBezTo>
                  <a:cubicBezTo>
                    <a:pt x="7959" y="5861"/>
                    <a:pt x="7980" y="6101"/>
                    <a:pt x="8000" y="6340"/>
                  </a:cubicBezTo>
                  <a:cubicBezTo>
                    <a:pt x="8023" y="6470"/>
                    <a:pt x="8047" y="6600"/>
                    <a:pt x="8070" y="6730"/>
                  </a:cubicBezTo>
                  <a:cubicBezTo>
                    <a:pt x="8091" y="6785"/>
                    <a:pt x="8111" y="6839"/>
                    <a:pt x="8132" y="6894"/>
                  </a:cubicBezTo>
                  <a:lnTo>
                    <a:pt x="8202" y="6958"/>
                  </a:lnTo>
                  <a:lnTo>
                    <a:pt x="8272" y="6985"/>
                  </a:lnTo>
                  <a:cubicBezTo>
                    <a:pt x="8292" y="7009"/>
                    <a:pt x="8313" y="7033"/>
                    <a:pt x="8333" y="7057"/>
                  </a:cubicBezTo>
                  <a:cubicBezTo>
                    <a:pt x="8357" y="7103"/>
                    <a:pt x="8380" y="7148"/>
                    <a:pt x="8404" y="7194"/>
                  </a:cubicBezTo>
                  <a:cubicBezTo>
                    <a:pt x="8424" y="7267"/>
                    <a:pt x="8445" y="7339"/>
                    <a:pt x="8465" y="7412"/>
                  </a:cubicBezTo>
                  <a:cubicBezTo>
                    <a:pt x="8488" y="7500"/>
                    <a:pt x="8512" y="7587"/>
                    <a:pt x="8535" y="7675"/>
                  </a:cubicBezTo>
                  <a:cubicBezTo>
                    <a:pt x="8555" y="7775"/>
                    <a:pt x="8576" y="7875"/>
                    <a:pt x="8596" y="7975"/>
                  </a:cubicBezTo>
                  <a:cubicBezTo>
                    <a:pt x="8620" y="8075"/>
                    <a:pt x="8643" y="8175"/>
                    <a:pt x="8667" y="8275"/>
                  </a:cubicBezTo>
                  <a:cubicBezTo>
                    <a:pt x="8690" y="8366"/>
                    <a:pt x="8714" y="8456"/>
                    <a:pt x="8737" y="8547"/>
                  </a:cubicBezTo>
                  <a:cubicBezTo>
                    <a:pt x="8757" y="8629"/>
                    <a:pt x="8778" y="8710"/>
                    <a:pt x="8798" y="8792"/>
                  </a:cubicBezTo>
                  <a:cubicBezTo>
                    <a:pt x="8821" y="8859"/>
                    <a:pt x="8845" y="8925"/>
                    <a:pt x="8868" y="8992"/>
                  </a:cubicBezTo>
                  <a:cubicBezTo>
                    <a:pt x="8889" y="9043"/>
                    <a:pt x="8909" y="9095"/>
                    <a:pt x="8930" y="9146"/>
                  </a:cubicBezTo>
                  <a:cubicBezTo>
                    <a:pt x="8953" y="9186"/>
                    <a:pt x="8977" y="9225"/>
                    <a:pt x="9000" y="9265"/>
                  </a:cubicBezTo>
                  <a:cubicBezTo>
                    <a:pt x="9023" y="9292"/>
                    <a:pt x="9047" y="9319"/>
                    <a:pt x="9070" y="9346"/>
                  </a:cubicBezTo>
                  <a:cubicBezTo>
                    <a:pt x="9091" y="9367"/>
                    <a:pt x="9111" y="9389"/>
                    <a:pt x="9132" y="9410"/>
                  </a:cubicBezTo>
                  <a:lnTo>
                    <a:pt x="9202" y="9455"/>
                  </a:lnTo>
                  <a:lnTo>
                    <a:pt x="9263" y="9483"/>
                  </a:lnTo>
                  <a:lnTo>
                    <a:pt x="9333" y="9501"/>
                  </a:lnTo>
                  <a:lnTo>
                    <a:pt x="9404" y="9519"/>
                  </a:lnTo>
                  <a:lnTo>
                    <a:pt x="9465" y="9537"/>
                  </a:lnTo>
                  <a:lnTo>
                    <a:pt x="9535" y="9555"/>
                  </a:lnTo>
                  <a:lnTo>
                    <a:pt x="9596" y="9573"/>
                  </a:lnTo>
                  <a:cubicBezTo>
                    <a:pt x="9620" y="9579"/>
                    <a:pt x="9643" y="9586"/>
                    <a:pt x="9667" y="9592"/>
                  </a:cubicBezTo>
                  <a:lnTo>
                    <a:pt x="9737" y="9601"/>
                  </a:lnTo>
                  <a:lnTo>
                    <a:pt x="9798" y="9619"/>
                  </a:lnTo>
                  <a:lnTo>
                    <a:pt x="9868" y="9628"/>
                  </a:lnTo>
                  <a:lnTo>
                    <a:pt x="9939" y="9637"/>
                  </a:lnTo>
                  <a:lnTo>
                    <a:pt x="10000" y="964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Line 736">
              <a:extLst>
                <a:ext uri="{FF2B5EF4-FFF2-40B4-BE49-F238E27FC236}">
                  <a16:creationId xmlns:a16="http://schemas.microsoft.com/office/drawing/2014/main" id="{33886067-90EE-4BAB-B5E6-78DBB0744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3" y="3306"/>
              <a:ext cx="137" cy="2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6" name="Line 737">
              <a:extLst>
                <a:ext uri="{FF2B5EF4-FFF2-40B4-BE49-F238E27FC236}">
                  <a16:creationId xmlns:a16="http://schemas.microsoft.com/office/drawing/2014/main" id="{81513037-A824-4C33-B97B-5175FB383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3329"/>
              <a:ext cx="180" cy="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Line 738">
              <a:extLst>
                <a:ext uri="{FF2B5EF4-FFF2-40B4-BE49-F238E27FC236}">
                  <a16:creationId xmlns:a16="http://schemas.microsoft.com/office/drawing/2014/main" id="{0E885146-A124-4911-A9C4-BA5E4CF28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4" y="3322"/>
              <a:ext cx="222" cy="2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Line 739">
              <a:extLst>
                <a:ext uri="{FF2B5EF4-FFF2-40B4-BE49-F238E27FC236}">
                  <a16:creationId xmlns:a16="http://schemas.microsoft.com/office/drawing/2014/main" id="{ECC88C3A-377A-483B-959E-22322C55E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6" y="3346"/>
              <a:ext cx="200" cy="2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Line 740">
              <a:extLst>
                <a:ext uri="{FF2B5EF4-FFF2-40B4-BE49-F238E27FC236}">
                  <a16:creationId xmlns:a16="http://schemas.microsoft.com/office/drawing/2014/main" id="{1E9B0AC0-E3D3-48EF-BA0D-7D7DA1BBE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3068"/>
              <a:ext cx="0" cy="261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0" name="Line 741">
              <a:extLst>
                <a:ext uri="{FF2B5EF4-FFF2-40B4-BE49-F238E27FC236}">
                  <a16:creationId xmlns:a16="http://schemas.microsoft.com/office/drawing/2014/main" id="{3CF1FDB6-4A03-418B-AE1B-3A56E2E68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3" y="3261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1" name="Line 742">
              <a:extLst>
                <a:ext uri="{FF2B5EF4-FFF2-40B4-BE49-F238E27FC236}">
                  <a16:creationId xmlns:a16="http://schemas.microsoft.com/office/drawing/2014/main" id="{75FAA621-ADE7-4AC0-ABE7-BC564531A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3068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2" name="Line 743">
              <a:extLst>
                <a:ext uri="{FF2B5EF4-FFF2-40B4-BE49-F238E27FC236}">
                  <a16:creationId xmlns:a16="http://schemas.microsoft.com/office/drawing/2014/main" id="{7AFC1290-D7A9-45EC-B817-7710B4BCE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6" y="2315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3" name="Line 744">
              <a:extLst>
                <a:ext uri="{FF2B5EF4-FFF2-40B4-BE49-F238E27FC236}">
                  <a16:creationId xmlns:a16="http://schemas.microsoft.com/office/drawing/2014/main" id="{5EF0D24C-68C8-466E-B782-95D8B58A2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3068"/>
              <a:ext cx="0" cy="261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4" name="Line 745">
              <a:extLst>
                <a:ext uri="{FF2B5EF4-FFF2-40B4-BE49-F238E27FC236}">
                  <a16:creationId xmlns:a16="http://schemas.microsoft.com/office/drawing/2014/main" id="{A57BC0E7-FE2C-44ED-8A73-79E97E278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3022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Line 746">
              <a:extLst>
                <a:ext uri="{FF2B5EF4-FFF2-40B4-BE49-F238E27FC236}">
                  <a16:creationId xmlns:a16="http://schemas.microsoft.com/office/drawing/2014/main" id="{E86A9140-B5A8-4E68-9FDD-489360145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0" y="3357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6" name="Line 747">
              <a:extLst>
                <a:ext uri="{FF2B5EF4-FFF2-40B4-BE49-F238E27FC236}">
                  <a16:creationId xmlns:a16="http://schemas.microsoft.com/office/drawing/2014/main" id="{E89EBE15-7360-464B-B73C-79660E540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2829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7" name="Line 748">
              <a:extLst>
                <a:ext uri="{FF2B5EF4-FFF2-40B4-BE49-F238E27FC236}">
                  <a16:creationId xmlns:a16="http://schemas.microsoft.com/office/drawing/2014/main" id="{85A5826B-908F-4141-B257-50906FDB3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6" y="3072"/>
              <a:ext cx="0" cy="274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" name="Line 749">
              <a:extLst>
                <a:ext uri="{FF2B5EF4-FFF2-40B4-BE49-F238E27FC236}">
                  <a16:creationId xmlns:a16="http://schemas.microsoft.com/office/drawing/2014/main" id="{C55CE54F-7E48-4E53-BB4A-62090E463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4" y="3276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9" name="Line 750">
              <a:extLst>
                <a:ext uri="{FF2B5EF4-FFF2-40B4-BE49-F238E27FC236}">
                  <a16:creationId xmlns:a16="http://schemas.microsoft.com/office/drawing/2014/main" id="{253C35AC-C809-4362-8312-5175CAFAA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6" y="3072"/>
              <a:ext cx="0" cy="45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0" name="Line 751">
              <a:extLst>
                <a:ext uri="{FF2B5EF4-FFF2-40B4-BE49-F238E27FC236}">
                  <a16:creationId xmlns:a16="http://schemas.microsoft.com/office/drawing/2014/main" id="{CC48ECDA-7A72-42E1-B872-889217C96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6" y="3072"/>
              <a:ext cx="0" cy="274"/>
            </a:xfrm>
            <a:prstGeom prst="line">
              <a:avLst/>
            </a:prstGeom>
            <a:noFill/>
            <a:ln w="952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1211" name="Line 752">
              <a:extLst>
                <a:ext uri="{FF2B5EF4-FFF2-40B4-BE49-F238E27FC236}">
                  <a16:creationId xmlns:a16="http://schemas.microsoft.com/office/drawing/2014/main" id="{F9792C38-81E4-450D-AFFC-12C81E6DA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6" y="3026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2" name="Line 753">
              <a:extLst>
                <a:ext uri="{FF2B5EF4-FFF2-40B4-BE49-F238E27FC236}">
                  <a16:creationId xmlns:a16="http://schemas.microsoft.com/office/drawing/2014/main" id="{92C95475-D21E-4E6E-8BF3-F57F72B30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6" y="3368"/>
              <a:ext cx="0" cy="46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Line 754">
              <a:extLst>
                <a:ext uri="{FF2B5EF4-FFF2-40B4-BE49-F238E27FC236}">
                  <a16:creationId xmlns:a16="http://schemas.microsoft.com/office/drawing/2014/main" id="{89B269A5-7E96-4DDA-B9F5-863471EC9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3" y="3059"/>
              <a:ext cx="0" cy="34"/>
            </a:xfrm>
            <a:prstGeom prst="line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4" name="Rectangle 755">
              <a:extLst>
                <a:ext uri="{FF2B5EF4-FFF2-40B4-BE49-F238E27FC236}">
                  <a16:creationId xmlns:a16="http://schemas.microsoft.com/office/drawing/2014/main" id="{37232825-ED1A-42A2-A0C0-A74FBDA51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" y="2309"/>
              <a:ext cx="1140" cy="111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15" name="Group 1214">
            <a:extLst>
              <a:ext uri="{FF2B5EF4-FFF2-40B4-BE49-F238E27FC236}">
                <a16:creationId xmlns:a16="http://schemas.microsoft.com/office/drawing/2014/main" id="{23398C87-6FBC-4268-9BA1-2F0025AAE04C}"/>
              </a:ext>
            </a:extLst>
          </p:cNvPr>
          <p:cNvGrpSpPr/>
          <p:nvPr/>
        </p:nvGrpSpPr>
        <p:grpSpPr>
          <a:xfrm>
            <a:off x="573088" y="5945188"/>
            <a:ext cx="2295525" cy="2047875"/>
            <a:chOff x="354013" y="5830888"/>
            <a:chExt cx="2295525" cy="2047875"/>
          </a:xfrm>
        </p:grpSpPr>
        <p:grpSp>
          <p:nvGrpSpPr>
            <p:cNvPr id="1216" name="Group 389">
              <a:extLst>
                <a:ext uri="{FF2B5EF4-FFF2-40B4-BE49-F238E27FC236}">
                  <a16:creationId xmlns:a16="http://schemas.microsoft.com/office/drawing/2014/main" id="{A046B911-D37F-4C7B-931C-E9F3A49615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54013" y="5830888"/>
              <a:ext cx="2295525" cy="2047875"/>
              <a:chOff x="223" y="3673"/>
              <a:chExt cx="1446" cy="1290"/>
            </a:xfrm>
          </p:grpSpPr>
          <p:sp>
            <p:nvSpPr>
              <p:cNvPr id="1218" name="AutoShape 388">
                <a:extLst>
                  <a:ext uri="{FF2B5EF4-FFF2-40B4-BE49-F238E27FC236}">
                    <a16:creationId xmlns:a16="http://schemas.microsoft.com/office/drawing/2014/main" id="{F2968380-B7C3-42B9-ADEE-626DC247C93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23" y="3673"/>
                <a:ext cx="1410" cy="1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Line 390">
                <a:extLst>
                  <a:ext uri="{FF2B5EF4-FFF2-40B4-BE49-F238E27FC236}">
                    <a16:creationId xmlns:a16="http://schemas.microsoft.com/office/drawing/2014/main" id="{DC49C222-7CA3-4C26-9B6E-68FBC53F33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" y="4850"/>
                <a:ext cx="1140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Line 391">
                <a:extLst>
                  <a:ext uri="{FF2B5EF4-FFF2-40B4-BE49-F238E27FC236}">
                    <a16:creationId xmlns:a16="http://schemas.microsoft.com/office/drawing/2014/main" id="{B33A9C17-6BAE-44AC-9CBA-39CD454B5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" y="4850"/>
                <a:ext cx="0" cy="2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Rectangle 392">
                <a:extLst>
                  <a:ext uri="{FF2B5EF4-FFF2-40B4-BE49-F238E27FC236}">
                    <a16:creationId xmlns:a16="http://schemas.microsoft.com/office/drawing/2014/main" id="{3DCE865D-BA03-42C0-9122-1B4C55E38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" y="4873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2" name="Line 393">
                <a:extLst>
                  <a:ext uri="{FF2B5EF4-FFF2-40B4-BE49-F238E27FC236}">
                    <a16:creationId xmlns:a16="http://schemas.microsoft.com/office/drawing/2014/main" id="{7B269B62-E724-445F-818D-51E279F6F6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Line 394">
                <a:extLst>
                  <a:ext uri="{FF2B5EF4-FFF2-40B4-BE49-F238E27FC236}">
                    <a16:creationId xmlns:a16="http://schemas.microsoft.com/office/drawing/2014/main" id="{C5179D26-B2E5-4FEC-9EC7-F931EF69A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8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Line 395">
                <a:extLst>
                  <a:ext uri="{FF2B5EF4-FFF2-40B4-BE49-F238E27FC236}">
                    <a16:creationId xmlns:a16="http://schemas.microsoft.com/office/drawing/2014/main" id="{44DD53B1-29C9-40F0-BDBF-35F8DE4AF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3" y="4850"/>
                <a:ext cx="0" cy="2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Rectangle 396">
                <a:extLst>
                  <a:ext uri="{FF2B5EF4-FFF2-40B4-BE49-F238E27FC236}">
                    <a16:creationId xmlns:a16="http://schemas.microsoft.com/office/drawing/2014/main" id="{B12FF243-0CE1-40CC-8ADE-1A4D157AD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" y="4873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5.50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6" name="Line 397">
                <a:extLst>
                  <a:ext uri="{FF2B5EF4-FFF2-40B4-BE49-F238E27FC236}">
                    <a16:creationId xmlns:a16="http://schemas.microsoft.com/office/drawing/2014/main" id="{3A7B5B28-F029-40FA-AEC1-245725DD7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Line 398">
                <a:extLst>
                  <a:ext uri="{FF2B5EF4-FFF2-40B4-BE49-F238E27FC236}">
                    <a16:creationId xmlns:a16="http://schemas.microsoft.com/office/drawing/2014/main" id="{BB6E0ADA-30A6-4D9A-87D1-6C59A78496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0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Line 399">
                <a:extLst>
                  <a:ext uri="{FF2B5EF4-FFF2-40B4-BE49-F238E27FC236}">
                    <a16:creationId xmlns:a16="http://schemas.microsoft.com/office/drawing/2014/main" id="{214C4D35-C8EB-479C-A137-A084EB68E1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5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Line 400">
                <a:extLst>
                  <a:ext uri="{FF2B5EF4-FFF2-40B4-BE49-F238E27FC236}">
                    <a16:creationId xmlns:a16="http://schemas.microsoft.com/office/drawing/2014/main" id="{409CC159-273D-4DA8-80FC-22442C1D1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Line 401">
                <a:extLst>
                  <a:ext uri="{FF2B5EF4-FFF2-40B4-BE49-F238E27FC236}">
                    <a16:creationId xmlns:a16="http://schemas.microsoft.com/office/drawing/2014/main" id="{46735216-4B32-46F9-A4E4-11C87F47E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2" y="4850"/>
                <a:ext cx="0" cy="2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Rectangle 402">
                <a:extLst>
                  <a:ext uri="{FF2B5EF4-FFF2-40B4-BE49-F238E27FC236}">
                    <a16:creationId xmlns:a16="http://schemas.microsoft.com/office/drawing/2014/main" id="{4D39B588-BA02-4C51-ABDE-DA6DE198F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7" y="4873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6.00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32" name="Line 403">
                <a:extLst>
                  <a:ext uri="{FF2B5EF4-FFF2-40B4-BE49-F238E27FC236}">
                    <a16:creationId xmlns:a16="http://schemas.microsoft.com/office/drawing/2014/main" id="{AFE854E3-9518-4D40-9663-731DC9BA2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6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Line 404">
                <a:extLst>
                  <a:ext uri="{FF2B5EF4-FFF2-40B4-BE49-F238E27FC236}">
                    <a16:creationId xmlns:a16="http://schemas.microsoft.com/office/drawing/2014/main" id="{DDE81E23-B032-4CE8-8DA8-C179E94E7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0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Line 405">
                <a:extLst>
                  <a:ext uri="{FF2B5EF4-FFF2-40B4-BE49-F238E27FC236}">
                    <a16:creationId xmlns:a16="http://schemas.microsoft.com/office/drawing/2014/main" id="{4028E091-E2C6-4D1C-80C1-50BC7E5D11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7" y="4850"/>
                <a:ext cx="0" cy="2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Rectangle 406">
                <a:extLst>
                  <a:ext uri="{FF2B5EF4-FFF2-40B4-BE49-F238E27FC236}">
                    <a16:creationId xmlns:a16="http://schemas.microsoft.com/office/drawing/2014/main" id="{62432DFC-1FC3-4E94-9BA3-0AF3EC60E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" y="4873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36" name="Line 407">
                <a:extLst>
                  <a:ext uri="{FF2B5EF4-FFF2-40B4-BE49-F238E27FC236}">
                    <a16:creationId xmlns:a16="http://schemas.microsoft.com/office/drawing/2014/main" id="{B1E131AC-98AF-425E-B76D-8BCEBF333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" y="3717"/>
                <a:ext cx="0" cy="111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Line 408">
                <a:extLst>
                  <a:ext uri="{FF2B5EF4-FFF2-40B4-BE49-F238E27FC236}">
                    <a16:creationId xmlns:a16="http://schemas.microsoft.com/office/drawing/2014/main" id="{9ECE941A-96E9-490B-B506-8C4848C04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6" y="4827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Rectangle 409">
                <a:extLst>
                  <a:ext uri="{FF2B5EF4-FFF2-40B4-BE49-F238E27FC236}">
                    <a16:creationId xmlns:a16="http://schemas.microsoft.com/office/drawing/2014/main" id="{EAD913E9-9D5D-4CF8-B960-554923331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" y="4783"/>
                <a:ext cx="133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39" name="Line 410">
                <a:extLst>
                  <a:ext uri="{FF2B5EF4-FFF2-40B4-BE49-F238E27FC236}">
                    <a16:creationId xmlns:a16="http://schemas.microsoft.com/office/drawing/2014/main" id="{227E561D-C5FD-4BA9-8C52-7046885AF2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6" y="4827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Line 411">
                <a:extLst>
                  <a:ext uri="{FF2B5EF4-FFF2-40B4-BE49-F238E27FC236}">
                    <a16:creationId xmlns:a16="http://schemas.microsoft.com/office/drawing/2014/main" id="{0FA48A17-EA5A-4137-9CF7-5189CE3F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" y="4753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Line 412">
                <a:extLst>
                  <a:ext uri="{FF2B5EF4-FFF2-40B4-BE49-F238E27FC236}">
                    <a16:creationId xmlns:a16="http://schemas.microsoft.com/office/drawing/2014/main" id="{6472C4CC-305B-4D28-ABE6-B05836877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" y="4679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Line 413">
                <a:extLst>
                  <a:ext uri="{FF2B5EF4-FFF2-40B4-BE49-F238E27FC236}">
                    <a16:creationId xmlns:a16="http://schemas.microsoft.com/office/drawing/2014/main" id="{DA714014-798F-466B-B64F-970AF3E501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" y="4605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Line 414">
                <a:extLst>
                  <a:ext uri="{FF2B5EF4-FFF2-40B4-BE49-F238E27FC236}">
                    <a16:creationId xmlns:a16="http://schemas.microsoft.com/office/drawing/2014/main" id="{C7B9637F-2F5E-400A-BC07-5ECFB716D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6" y="4531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Rectangle 415">
                <a:extLst>
                  <a:ext uri="{FF2B5EF4-FFF2-40B4-BE49-F238E27FC236}">
                    <a16:creationId xmlns:a16="http://schemas.microsoft.com/office/drawing/2014/main" id="{E89A3392-0758-4F86-9BD4-884E835C4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4487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20.0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45" name="Line 416">
                <a:extLst>
                  <a:ext uri="{FF2B5EF4-FFF2-40B4-BE49-F238E27FC236}">
                    <a16:creationId xmlns:a16="http://schemas.microsoft.com/office/drawing/2014/main" id="{6EEB7B5E-813A-4570-B71F-1CF09A5D1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" y="4457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Line 417">
                <a:extLst>
                  <a:ext uri="{FF2B5EF4-FFF2-40B4-BE49-F238E27FC236}">
                    <a16:creationId xmlns:a16="http://schemas.microsoft.com/office/drawing/2014/main" id="{AA02D4E1-43C4-4A73-8BD4-838019CCB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" y="4383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Line 418">
                <a:extLst>
                  <a:ext uri="{FF2B5EF4-FFF2-40B4-BE49-F238E27FC236}">
                    <a16:creationId xmlns:a16="http://schemas.microsoft.com/office/drawing/2014/main" id="{8D793693-DF5A-4EAD-A0CC-33DA1C824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" y="4309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Line 419">
                <a:extLst>
                  <a:ext uri="{FF2B5EF4-FFF2-40B4-BE49-F238E27FC236}">
                    <a16:creationId xmlns:a16="http://schemas.microsoft.com/office/drawing/2014/main" id="{EC483D2C-75F4-4E94-9062-0C4B264C6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6" y="4235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Rectangle 420">
                <a:extLst>
                  <a:ext uri="{FF2B5EF4-FFF2-40B4-BE49-F238E27FC236}">
                    <a16:creationId xmlns:a16="http://schemas.microsoft.com/office/drawing/2014/main" id="{302C878E-6B60-40E5-9054-0451D91BB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4192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40.0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50" name="Line 421">
                <a:extLst>
                  <a:ext uri="{FF2B5EF4-FFF2-40B4-BE49-F238E27FC236}">
                    <a16:creationId xmlns:a16="http://schemas.microsoft.com/office/drawing/2014/main" id="{B6932CB0-FE18-4AAA-BECE-ED08D75AF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" y="4161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Line 422">
                <a:extLst>
                  <a:ext uri="{FF2B5EF4-FFF2-40B4-BE49-F238E27FC236}">
                    <a16:creationId xmlns:a16="http://schemas.microsoft.com/office/drawing/2014/main" id="{176107ED-AF45-4C7E-9A89-9C0482B3ED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" y="4087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Line 423">
                <a:extLst>
                  <a:ext uri="{FF2B5EF4-FFF2-40B4-BE49-F238E27FC236}">
                    <a16:creationId xmlns:a16="http://schemas.microsoft.com/office/drawing/2014/main" id="{B990885A-74CC-4EFB-998F-A9C20A795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" y="4013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Line 424">
                <a:extLst>
                  <a:ext uri="{FF2B5EF4-FFF2-40B4-BE49-F238E27FC236}">
                    <a16:creationId xmlns:a16="http://schemas.microsoft.com/office/drawing/2014/main" id="{0D45953E-F60F-4F8A-BED4-101C783AC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6" y="3939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4" name="Rectangle 425">
                <a:extLst>
                  <a:ext uri="{FF2B5EF4-FFF2-40B4-BE49-F238E27FC236}">
                    <a16:creationId xmlns:a16="http://schemas.microsoft.com/office/drawing/2014/main" id="{4167508D-58F7-4BF0-AAAA-7FCA5999E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3890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60.0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55" name="Line 426">
                <a:extLst>
                  <a:ext uri="{FF2B5EF4-FFF2-40B4-BE49-F238E27FC236}">
                    <a16:creationId xmlns:a16="http://schemas.microsoft.com/office/drawing/2014/main" id="{038DB01B-5BD9-4ADD-A1EE-30611D242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" y="3865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Line 427">
                <a:extLst>
                  <a:ext uri="{FF2B5EF4-FFF2-40B4-BE49-F238E27FC236}">
                    <a16:creationId xmlns:a16="http://schemas.microsoft.com/office/drawing/2014/main" id="{DC4CBB11-9CC3-40F2-A567-46AB82D38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" y="3791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Line 428">
                <a:extLst>
                  <a:ext uri="{FF2B5EF4-FFF2-40B4-BE49-F238E27FC236}">
                    <a16:creationId xmlns:a16="http://schemas.microsoft.com/office/drawing/2014/main" id="{F929349B-9343-45D7-80AF-324162B65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6" y="3717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Rectangle 429">
                <a:extLst>
                  <a:ext uri="{FF2B5EF4-FFF2-40B4-BE49-F238E27FC236}">
                    <a16:creationId xmlns:a16="http://schemas.microsoft.com/office/drawing/2014/main" id="{C5980E41-F828-4EF8-9ED9-123CDCF6C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3673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75.0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59" name="Rectangle 430">
                <a:extLst>
                  <a:ext uri="{FF2B5EF4-FFF2-40B4-BE49-F238E27FC236}">
                    <a16:creationId xmlns:a16="http://schemas.microsoft.com/office/drawing/2014/main" id="{3A1723FF-7259-40BD-8265-69E7B9B59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" y="3717"/>
                <a:ext cx="1140" cy="11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S. </a:t>
                </a:r>
                <a:r>
                  <a:rPr lang="en-US" sz="8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barbata</a:t>
                </a:r>
                <a:r>
                  <a:rPr lang="en-US" sz="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roots</a:t>
                </a:r>
                <a:endParaRPr lang="en-US" sz="8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0" name="Freeform 431">
                <a:extLst>
                  <a:ext uri="{FF2B5EF4-FFF2-40B4-BE49-F238E27FC236}">
                    <a16:creationId xmlns:a16="http://schemas.microsoft.com/office/drawing/2014/main" id="{3EE03ED4-EF61-4319-BB96-9140EED7D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" y="3819"/>
                <a:ext cx="1140" cy="967"/>
              </a:xfrm>
              <a:custGeom>
                <a:avLst/>
                <a:gdLst>
                  <a:gd name="T0" fmla="*/ 16 w 1140"/>
                  <a:gd name="T1" fmla="*/ 908 h 967"/>
                  <a:gd name="T2" fmla="*/ 39 w 1140"/>
                  <a:gd name="T3" fmla="*/ 908 h 967"/>
                  <a:gd name="T4" fmla="*/ 61 w 1140"/>
                  <a:gd name="T5" fmla="*/ 898 h 967"/>
                  <a:gd name="T6" fmla="*/ 84 w 1140"/>
                  <a:gd name="T7" fmla="*/ 873 h 967"/>
                  <a:gd name="T8" fmla="*/ 107 w 1140"/>
                  <a:gd name="T9" fmla="*/ 832 h 967"/>
                  <a:gd name="T10" fmla="*/ 130 w 1140"/>
                  <a:gd name="T11" fmla="*/ 795 h 967"/>
                  <a:gd name="T12" fmla="*/ 153 w 1140"/>
                  <a:gd name="T13" fmla="*/ 799 h 967"/>
                  <a:gd name="T14" fmla="*/ 175 w 1140"/>
                  <a:gd name="T15" fmla="*/ 832 h 967"/>
                  <a:gd name="T16" fmla="*/ 198 w 1140"/>
                  <a:gd name="T17" fmla="*/ 866 h 967"/>
                  <a:gd name="T18" fmla="*/ 221 w 1140"/>
                  <a:gd name="T19" fmla="*/ 891 h 967"/>
                  <a:gd name="T20" fmla="*/ 244 w 1140"/>
                  <a:gd name="T21" fmla="*/ 900 h 967"/>
                  <a:gd name="T22" fmla="*/ 266 w 1140"/>
                  <a:gd name="T23" fmla="*/ 880 h 967"/>
                  <a:gd name="T24" fmla="*/ 289 w 1140"/>
                  <a:gd name="T25" fmla="*/ 857 h 967"/>
                  <a:gd name="T26" fmla="*/ 312 w 1140"/>
                  <a:gd name="T27" fmla="*/ 866 h 967"/>
                  <a:gd name="T28" fmla="*/ 335 w 1140"/>
                  <a:gd name="T29" fmla="*/ 886 h 967"/>
                  <a:gd name="T30" fmla="*/ 357 w 1140"/>
                  <a:gd name="T31" fmla="*/ 888 h 967"/>
                  <a:gd name="T32" fmla="*/ 380 w 1140"/>
                  <a:gd name="T33" fmla="*/ 856 h 967"/>
                  <a:gd name="T34" fmla="*/ 403 w 1140"/>
                  <a:gd name="T35" fmla="*/ 818 h 967"/>
                  <a:gd name="T36" fmla="*/ 426 w 1140"/>
                  <a:gd name="T37" fmla="*/ 816 h 967"/>
                  <a:gd name="T38" fmla="*/ 449 w 1140"/>
                  <a:gd name="T39" fmla="*/ 844 h 967"/>
                  <a:gd name="T40" fmla="*/ 472 w 1140"/>
                  <a:gd name="T41" fmla="*/ 867 h 967"/>
                  <a:gd name="T42" fmla="*/ 495 w 1140"/>
                  <a:gd name="T43" fmla="*/ 864 h 967"/>
                  <a:gd name="T44" fmla="*/ 517 w 1140"/>
                  <a:gd name="T45" fmla="*/ 848 h 967"/>
                  <a:gd name="T46" fmla="*/ 540 w 1140"/>
                  <a:gd name="T47" fmla="*/ 857 h 967"/>
                  <a:gd name="T48" fmla="*/ 563 w 1140"/>
                  <a:gd name="T49" fmla="*/ 891 h 967"/>
                  <a:gd name="T50" fmla="*/ 586 w 1140"/>
                  <a:gd name="T51" fmla="*/ 924 h 967"/>
                  <a:gd name="T52" fmla="*/ 608 w 1140"/>
                  <a:gd name="T53" fmla="*/ 940 h 967"/>
                  <a:gd name="T54" fmla="*/ 631 w 1140"/>
                  <a:gd name="T55" fmla="*/ 946 h 967"/>
                  <a:gd name="T56" fmla="*/ 654 w 1140"/>
                  <a:gd name="T57" fmla="*/ 944 h 967"/>
                  <a:gd name="T58" fmla="*/ 677 w 1140"/>
                  <a:gd name="T59" fmla="*/ 935 h 967"/>
                  <a:gd name="T60" fmla="*/ 699 w 1140"/>
                  <a:gd name="T61" fmla="*/ 908 h 967"/>
                  <a:gd name="T62" fmla="*/ 722 w 1140"/>
                  <a:gd name="T63" fmla="*/ 719 h 967"/>
                  <a:gd name="T64" fmla="*/ 745 w 1140"/>
                  <a:gd name="T65" fmla="*/ 244 h 967"/>
                  <a:gd name="T66" fmla="*/ 760 w 1140"/>
                  <a:gd name="T67" fmla="*/ 19 h 967"/>
                  <a:gd name="T68" fmla="*/ 776 w 1140"/>
                  <a:gd name="T69" fmla="*/ 42 h 967"/>
                  <a:gd name="T70" fmla="*/ 798 w 1140"/>
                  <a:gd name="T71" fmla="*/ 370 h 967"/>
                  <a:gd name="T72" fmla="*/ 821 w 1140"/>
                  <a:gd name="T73" fmla="*/ 694 h 967"/>
                  <a:gd name="T74" fmla="*/ 844 w 1140"/>
                  <a:gd name="T75" fmla="*/ 869 h 967"/>
                  <a:gd name="T76" fmla="*/ 867 w 1140"/>
                  <a:gd name="T77" fmla="*/ 934 h 967"/>
                  <a:gd name="T78" fmla="*/ 889 w 1140"/>
                  <a:gd name="T79" fmla="*/ 948 h 967"/>
                  <a:gd name="T80" fmla="*/ 912 w 1140"/>
                  <a:gd name="T81" fmla="*/ 932 h 967"/>
                  <a:gd name="T82" fmla="*/ 935 w 1140"/>
                  <a:gd name="T83" fmla="*/ 908 h 967"/>
                  <a:gd name="T84" fmla="*/ 958 w 1140"/>
                  <a:gd name="T85" fmla="*/ 907 h 967"/>
                  <a:gd name="T86" fmla="*/ 980 w 1140"/>
                  <a:gd name="T87" fmla="*/ 925 h 967"/>
                  <a:gd name="T88" fmla="*/ 1003 w 1140"/>
                  <a:gd name="T89" fmla="*/ 938 h 967"/>
                  <a:gd name="T90" fmla="*/ 1026 w 1140"/>
                  <a:gd name="T91" fmla="*/ 943 h 967"/>
                  <a:gd name="T92" fmla="*/ 1049 w 1140"/>
                  <a:gd name="T93" fmla="*/ 950 h 967"/>
                  <a:gd name="T94" fmla="*/ 1072 w 1140"/>
                  <a:gd name="T95" fmla="*/ 960 h 967"/>
                  <a:gd name="T96" fmla="*/ 1094 w 1140"/>
                  <a:gd name="T97" fmla="*/ 966 h 967"/>
                  <a:gd name="T98" fmla="*/ 1117 w 1140"/>
                  <a:gd name="T99" fmla="*/ 966 h 967"/>
                  <a:gd name="T100" fmla="*/ 1140 w 1140"/>
                  <a:gd name="T101" fmla="*/ 965 h 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40" h="967">
                    <a:moveTo>
                      <a:pt x="0" y="904"/>
                    </a:moveTo>
                    <a:lnTo>
                      <a:pt x="8" y="907"/>
                    </a:lnTo>
                    <a:lnTo>
                      <a:pt x="16" y="908"/>
                    </a:lnTo>
                    <a:lnTo>
                      <a:pt x="23" y="909"/>
                    </a:lnTo>
                    <a:lnTo>
                      <a:pt x="31" y="909"/>
                    </a:lnTo>
                    <a:lnTo>
                      <a:pt x="39" y="908"/>
                    </a:lnTo>
                    <a:lnTo>
                      <a:pt x="46" y="906"/>
                    </a:lnTo>
                    <a:lnTo>
                      <a:pt x="54" y="902"/>
                    </a:lnTo>
                    <a:lnTo>
                      <a:pt x="61" y="898"/>
                    </a:lnTo>
                    <a:lnTo>
                      <a:pt x="69" y="891"/>
                    </a:lnTo>
                    <a:lnTo>
                      <a:pt x="77" y="883"/>
                    </a:lnTo>
                    <a:lnTo>
                      <a:pt x="84" y="873"/>
                    </a:lnTo>
                    <a:lnTo>
                      <a:pt x="92" y="860"/>
                    </a:lnTo>
                    <a:lnTo>
                      <a:pt x="100" y="846"/>
                    </a:lnTo>
                    <a:lnTo>
                      <a:pt x="107" y="832"/>
                    </a:lnTo>
                    <a:lnTo>
                      <a:pt x="115" y="817"/>
                    </a:lnTo>
                    <a:lnTo>
                      <a:pt x="122" y="804"/>
                    </a:lnTo>
                    <a:lnTo>
                      <a:pt x="130" y="795"/>
                    </a:lnTo>
                    <a:lnTo>
                      <a:pt x="138" y="791"/>
                    </a:lnTo>
                    <a:lnTo>
                      <a:pt x="145" y="793"/>
                    </a:lnTo>
                    <a:lnTo>
                      <a:pt x="153" y="799"/>
                    </a:lnTo>
                    <a:lnTo>
                      <a:pt x="160" y="809"/>
                    </a:lnTo>
                    <a:lnTo>
                      <a:pt x="168" y="820"/>
                    </a:lnTo>
                    <a:lnTo>
                      <a:pt x="175" y="832"/>
                    </a:lnTo>
                    <a:lnTo>
                      <a:pt x="183" y="844"/>
                    </a:lnTo>
                    <a:lnTo>
                      <a:pt x="191" y="855"/>
                    </a:lnTo>
                    <a:lnTo>
                      <a:pt x="198" y="866"/>
                    </a:lnTo>
                    <a:lnTo>
                      <a:pt x="206" y="875"/>
                    </a:lnTo>
                    <a:lnTo>
                      <a:pt x="213" y="883"/>
                    </a:lnTo>
                    <a:lnTo>
                      <a:pt x="221" y="891"/>
                    </a:lnTo>
                    <a:lnTo>
                      <a:pt x="229" y="896"/>
                    </a:lnTo>
                    <a:lnTo>
                      <a:pt x="236" y="900"/>
                    </a:lnTo>
                    <a:lnTo>
                      <a:pt x="244" y="900"/>
                    </a:lnTo>
                    <a:lnTo>
                      <a:pt x="251" y="897"/>
                    </a:lnTo>
                    <a:lnTo>
                      <a:pt x="259" y="890"/>
                    </a:lnTo>
                    <a:lnTo>
                      <a:pt x="266" y="880"/>
                    </a:lnTo>
                    <a:lnTo>
                      <a:pt x="274" y="870"/>
                    </a:lnTo>
                    <a:lnTo>
                      <a:pt x="282" y="862"/>
                    </a:lnTo>
                    <a:lnTo>
                      <a:pt x="289" y="857"/>
                    </a:lnTo>
                    <a:lnTo>
                      <a:pt x="297" y="857"/>
                    </a:lnTo>
                    <a:lnTo>
                      <a:pt x="304" y="860"/>
                    </a:lnTo>
                    <a:lnTo>
                      <a:pt x="312" y="866"/>
                    </a:lnTo>
                    <a:lnTo>
                      <a:pt x="320" y="873"/>
                    </a:lnTo>
                    <a:lnTo>
                      <a:pt x="327" y="880"/>
                    </a:lnTo>
                    <a:lnTo>
                      <a:pt x="335" y="886"/>
                    </a:lnTo>
                    <a:lnTo>
                      <a:pt x="342" y="890"/>
                    </a:lnTo>
                    <a:lnTo>
                      <a:pt x="350" y="891"/>
                    </a:lnTo>
                    <a:lnTo>
                      <a:pt x="357" y="888"/>
                    </a:lnTo>
                    <a:lnTo>
                      <a:pt x="365" y="880"/>
                    </a:lnTo>
                    <a:lnTo>
                      <a:pt x="373" y="869"/>
                    </a:lnTo>
                    <a:lnTo>
                      <a:pt x="380" y="856"/>
                    </a:lnTo>
                    <a:lnTo>
                      <a:pt x="388" y="842"/>
                    </a:lnTo>
                    <a:lnTo>
                      <a:pt x="396" y="828"/>
                    </a:lnTo>
                    <a:lnTo>
                      <a:pt x="403" y="818"/>
                    </a:lnTo>
                    <a:lnTo>
                      <a:pt x="411" y="813"/>
                    </a:lnTo>
                    <a:lnTo>
                      <a:pt x="419" y="812"/>
                    </a:lnTo>
                    <a:lnTo>
                      <a:pt x="426" y="816"/>
                    </a:lnTo>
                    <a:lnTo>
                      <a:pt x="434" y="823"/>
                    </a:lnTo>
                    <a:lnTo>
                      <a:pt x="441" y="833"/>
                    </a:lnTo>
                    <a:lnTo>
                      <a:pt x="449" y="844"/>
                    </a:lnTo>
                    <a:lnTo>
                      <a:pt x="457" y="854"/>
                    </a:lnTo>
                    <a:lnTo>
                      <a:pt x="464" y="862"/>
                    </a:lnTo>
                    <a:lnTo>
                      <a:pt x="472" y="867"/>
                    </a:lnTo>
                    <a:lnTo>
                      <a:pt x="479" y="869"/>
                    </a:lnTo>
                    <a:lnTo>
                      <a:pt x="487" y="868"/>
                    </a:lnTo>
                    <a:lnTo>
                      <a:pt x="495" y="864"/>
                    </a:lnTo>
                    <a:lnTo>
                      <a:pt x="502" y="858"/>
                    </a:lnTo>
                    <a:lnTo>
                      <a:pt x="510" y="852"/>
                    </a:lnTo>
                    <a:lnTo>
                      <a:pt x="517" y="848"/>
                    </a:lnTo>
                    <a:lnTo>
                      <a:pt x="525" y="846"/>
                    </a:lnTo>
                    <a:lnTo>
                      <a:pt x="532" y="849"/>
                    </a:lnTo>
                    <a:lnTo>
                      <a:pt x="540" y="857"/>
                    </a:lnTo>
                    <a:lnTo>
                      <a:pt x="548" y="867"/>
                    </a:lnTo>
                    <a:lnTo>
                      <a:pt x="555" y="879"/>
                    </a:lnTo>
                    <a:lnTo>
                      <a:pt x="563" y="891"/>
                    </a:lnTo>
                    <a:lnTo>
                      <a:pt x="570" y="904"/>
                    </a:lnTo>
                    <a:lnTo>
                      <a:pt x="578" y="915"/>
                    </a:lnTo>
                    <a:lnTo>
                      <a:pt x="586" y="924"/>
                    </a:lnTo>
                    <a:lnTo>
                      <a:pt x="593" y="931"/>
                    </a:lnTo>
                    <a:lnTo>
                      <a:pt x="601" y="936"/>
                    </a:lnTo>
                    <a:lnTo>
                      <a:pt x="608" y="940"/>
                    </a:lnTo>
                    <a:lnTo>
                      <a:pt x="616" y="943"/>
                    </a:lnTo>
                    <a:lnTo>
                      <a:pt x="623" y="945"/>
                    </a:lnTo>
                    <a:lnTo>
                      <a:pt x="631" y="946"/>
                    </a:lnTo>
                    <a:lnTo>
                      <a:pt x="639" y="946"/>
                    </a:lnTo>
                    <a:lnTo>
                      <a:pt x="646" y="946"/>
                    </a:lnTo>
                    <a:lnTo>
                      <a:pt x="654" y="944"/>
                    </a:lnTo>
                    <a:lnTo>
                      <a:pt x="661" y="941"/>
                    </a:lnTo>
                    <a:lnTo>
                      <a:pt x="669" y="939"/>
                    </a:lnTo>
                    <a:lnTo>
                      <a:pt x="677" y="935"/>
                    </a:lnTo>
                    <a:lnTo>
                      <a:pt x="684" y="930"/>
                    </a:lnTo>
                    <a:lnTo>
                      <a:pt x="692" y="923"/>
                    </a:lnTo>
                    <a:lnTo>
                      <a:pt x="699" y="908"/>
                    </a:lnTo>
                    <a:lnTo>
                      <a:pt x="707" y="876"/>
                    </a:lnTo>
                    <a:lnTo>
                      <a:pt x="715" y="817"/>
                    </a:lnTo>
                    <a:lnTo>
                      <a:pt x="722" y="719"/>
                    </a:lnTo>
                    <a:lnTo>
                      <a:pt x="730" y="580"/>
                    </a:lnTo>
                    <a:lnTo>
                      <a:pt x="737" y="414"/>
                    </a:lnTo>
                    <a:lnTo>
                      <a:pt x="745" y="244"/>
                    </a:lnTo>
                    <a:lnTo>
                      <a:pt x="753" y="105"/>
                    </a:lnTo>
                    <a:lnTo>
                      <a:pt x="758" y="34"/>
                    </a:lnTo>
                    <a:lnTo>
                      <a:pt x="760" y="19"/>
                    </a:lnTo>
                    <a:lnTo>
                      <a:pt x="762" y="8"/>
                    </a:lnTo>
                    <a:lnTo>
                      <a:pt x="768" y="0"/>
                    </a:lnTo>
                    <a:lnTo>
                      <a:pt x="776" y="42"/>
                    </a:lnTo>
                    <a:lnTo>
                      <a:pt x="783" y="130"/>
                    </a:lnTo>
                    <a:lnTo>
                      <a:pt x="791" y="245"/>
                    </a:lnTo>
                    <a:lnTo>
                      <a:pt x="798" y="370"/>
                    </a:lnTo>
                    <a:lnTo>
                      <a:pt x="806" y="492"/>
                    </a:lnTo>
                    <a:lnTo>
                      <a:pt x="814" y="602"/>
                    </a:lnTo>
                    <a:lnTo>
                      <a:pt x="821" y="694"/>
                    </a:lnTo>
                    <a:lnTo>
                      <a:pt x="829" y="769"/>
                    </a:lnTo>
                    <a:lnTo>
                      <a:pt x="836" y="826"/>
                    </a:lnTo>
                    <a:lnTo>
                      <a:pt x="844" y="869"/>
                    </a:lnTo>
                    <a:lnTo>
                      <a:pt x="852" y="899"/>
                    </a:lnTo>
                    <a:lnTo>
                      <a:pt x="859" y="920"/>
                    </a:lnTo>
                    <a:lnTo>
                      <a:pt x="867" y="934"/>
                    </a:lnTo>
                    <a:lnTo>
                      <a:pt x="874" y="943"/>
                    </a:lnTo>
                    <a:lnTo>
                      <a:pt x="882" y="947"/>
                    </a:lnTo>
                    <a:lnTo>
                      <a:pt x="889" y="948"/>
                    </a:lnTo>
                    <a:lnTo>
                      <a:pt x="897" y="945"/>
                    </a:lnTo>
                    <a:lnTo>
                      <a:pt x="905" y="940"/>
                    </a:lnTo>
                    <a:lnTo>
                      <a:pt x="912" y="932"/>
                    </a:lnTo>
                    <a:lnTo>
                      <a:pt x="920" y="923"/>
                    </a:lnTo>
                    <a:lnTo>
                      <a:pt x="927" y="915"/>
                    </a:lnTo>
                    <a:lnTo>
                      <a:pt x="935" y="908"/>
                    </a:lnTo>
                    <a:lnTo>
                      <a:pt x="943" y="903"/>
                    </a:lnTo>
                    <a:lnTo>
                      <a:pt x="950" y="903"/>
                    </a:lnTo>
                    <a:lnTo>
                      <a:pt x="958" y="907"/>
                    </a:lnTo>
                    <a:lnTo>
                      <a:pt x="965" y="912"/>
                    </a:lnTo>
                    <a:lnTo>
                      <a:pt x="973" y="919"/>
                    </a:lnTo>
                    <a:lnTo>
                      <a:pt x="980" y="925"/>
                    </a:lnTo>
                    <a:lnTo>
                      <a:pt x="988" y="931"/>
                    </a:lnTo>
                    <a:lnTo>
                      <a:pt x="996" y="935"/>
                    </a:lnTo>
                    <a:lnTo>
                      <a:pt x="1003" y="938"/>
                    </a:lnTo>
                    <a:lnTo>
                      <a:pt x="1011" y="940"/>
                    </a:lnTo>
                    <a:lnTo>
                      <a:pt x="1018" y="941"/>
                    </a:lnTo>
                    <a:lnTo>
                      <a:pt x="1026" y="943"/>
                    </a:lnTo>
                    <a:lnTo>
                      <a:pt x="1034" y="944"/>
                    </a:lnTo>
                    <a:lnTo>
                      <a:pt x="1041" y="947"/>
                    </a:lnTo>
                    <a:lnTo>
                      <a:pt x="1049" y="950"/>
                    </a:lnTo>
                    <a:lnTo>
                      <a:pt x="1056" y="953"/>
                    </a:lnTo>
                    <a:lnTo>
                      <a:pt x="1064" y="956"/>
                    </a:lnTo>
                    <a:lnTo>
                      <a:pt x="1072" y="960"/>
                    </a:lnTo>
                    <a:lnTo>
                      <a:pt x="1079" y="962"/>
                    </a:lnTo>
                    <a:lnTo>
                      <a:pt x="1087" y="964"/>
                    </a:lnTo>
                    <a:lnTo>
                      <a:pt x="1094" y="966"/>
                    </a:lnTo>
                    <a:lnTo>
                      <a:pt x="1102" y="967"/>
                    </a:lnTo>
                    <a:lnTo>
                      <a:pt x="1110" y="967"/>
                    </a:lnTo>
                    <a:lnTo>
                      <a:pt x="1117" y="966"/>
                    </a:lnTo>
                    <a:lnTo>
                      <a:pt x="1125" y="966"/>
                    </a:lnTo>
                    <a:lnTo>
                      <a:pt x="1133" y="965"/>
                    </a:lnTo>
                    <a:lnTo>
                      <a:pt x="1140" y="965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Line 433">
                <a:extLst>
                  <a:ext uri="{FF2B5EF4-FFF2-40B4-BE49-F238E27FC236}">
                    <a16:creationId xmlns:a16="http://schemas.microsoft.com/office/drawing/2014/main" id="{636B7B03-E664-4C38-AA4E-DDE8B9BBE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" y="4799"/>
                <a:ext cx="242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Line 434">
                <a:extLst>
                  <a:ext uri="{FF2B5EF4-FFF2-40B4-BE49-F238E27FC236}">
                    <a16:creationId xmlns:a16="http://schemas.microsoft.com/office/drawing/2014/main" id="{09B2FD73-EAEB-4D21-B5BB-19EB3C0234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7" y="4799"/>
                <a:ext cx="108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Line 435">
                <a:extLst>
                  <a:ext uri="{FF2B5EF4-FFF2-40B4-BE49-F238E27FC236}">
                    <a16:creationId xmlns:a16="http://schemas.microsoft.com/office/drawing/2014/main" id="{A81783DA-639F-4AE6-BA0D-C2FB4C56E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5" y="4799"/>
                <a:ext cx="13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Line 436">
                <a:extLst>
                  <a:ext uri="{FF2B5EF4-FFF2-40B4-BE49-F238E27FC236}">
                    <a16:creationId xmlns:a16="http://schemas.microsoft.com/office/drawing/2014/main" id="{E49B9FF7-DD56-4FC9-A448-40EF660C0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8" y="4799"/>
                <a:ext cx="156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Line 437">
                <a:extLst>
                  <a:ext uri="{FF2B5EF4-FFF2-40B4-BE49-F238E27FC236}">
                    <a16:creationId xmlns:a16="http://schemas.microsoft.com/office/drawing/2014/main" id="{E61C92B8-DC1C-48BA-8EB1-AF7DF2A0B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4" y="4799"/>
                <a:ext cx="250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6" name="Line 438">
                <a:extLst>
                  <a:ext uri="{FF2B5EF4-FFF2-40B4-BE49-F238E27FC236}">
                    <a16:creationId xmlns:a16="http://schemas.microsoft.com/office/drawing/2014/main" id="{FAFE7D8E-67FD-4A5E-B3A8-4CEE26474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4799"/>
                <a:ext cx="25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Line 440">
                <a:extLst>
                  <a:ext uri="{FF2B5EF4-FFF2-40B4-BE49-F238E27FC236}">
                    <a16:creationId xmlns:a16="http://schemas.microsoft.com/office/drawing/2014/main" id="{017ABB45-D5F6-4597-9F3B-7E5B86367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" y="4728"/>
                <a:ext cx="0" cy="71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Line 441">
                <a:extLst>
                  <a:ext uri="{FF2B5EF4-FFF2-40B4-BE49-F238E27FC236}">
                    <a16:creationId xmlns:a16="http://schemas.microsoft.com/office/drawing/2014/main" id="{F310AA1C-9956-4F6D-9C30-076FCE763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" y="4728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Line 442">
                <a:extLst>
                  <a:ext uri="{FF2B5EF4-FFF2-40B4-BE49-F238E27FC236}">
                    <a16:creationId xmlns:a16="http://schemas.microsoft.com/office/drawing/2014/main" id="{85BDC9EA-612A-45B4-9236-59CFCFD61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" y="4728"/>
                <a:ext cx="0" cy="71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Line 443">
                <a:extLst>
                  <a:ext uri="{FF2B5EF4-FFF2-40B4-BE49-F238E27FC236}">
                    <a16:creationId xmlns:a16="http://schemas.microsoft.com/office/drawing/2014/main" id="{A2061549-CB54-45B3-994A-1B4280E05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7" y="4719"/>
                <a:ext cx="0" cy="80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Line 444">
                <a:extLst>
                  <a:ext uri="{FF2B5EF4-FFF2-40B4-BE49-F238E27FC236}">
                    <a16:creationId xmlns:a16="http://schemas.microsoft.com/office/drawing/2014/main" id="{07561E41-27F4-47D3-8CBB-71716061D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" y="4682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Line 445">
                <a:extLst>
                  <a:ext uri="{FF2B5EF4-FFF2-40B4-BE49-F238E27FC236}">
                    <a16:creationId xmlns:a16="http://schemas.microsoft.com/office/drawing/2014/main" id="{36D6FCBF-7E7F-41B5-AED1-1F0F1198A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7" y="4719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Line 446">
                <a:extLst>
                  <a:ext uri="{FF2B5EF4-FFF2-40B4-BE49-F238E27FC236}">
                    <a16:creationId xmlns:a16="http://schemas.microsoft.com/office/drawing/2014/main" id="{DC34A605-CF15-439F-90C0-9BB5EFDDA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6" y="4565"/>
                <a:ext cx="0" cy="34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Line 447">
                <a:extLst>
                  <a:ext uri="{FF2B5EF4-FFF2-40B4-BE49-F238E27FC236}">
                    <a16:creationId xmlns:a16="http://schemas.microsoft.com/office/drawing/2014/main" id="{DD7C5188-3B8C-42FD-A088-D7881708A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7" y="4719"/>
                <a:ext cx="0" cy="80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Line 448">
                <a:extLst>
                  <a:ext uri="{FF2B5EF4-FFF2-40B4-BE49-F238E27FC236}">
                    <a16:creationId xmlns:a16="http://schemas.microsoft.com/office/drawing/2014/main" id="{BE4C5DFB-A049-4665-991E-321D760355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5" y="4710"/>
                <a:ext cx="0" cy="89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Line 449">
                <a:extLst>
                  <a:ext uri="{FF2B5EF4-FFF2-40B4-BE49-F238E27FC236}">
                    <a16:creationId xmlns:a16="http://schemas.microsoft.com/office/drawing/2014/main" id="{54AA587E-48B5-43DA-AB79-404AEE7D2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7" y="4674"/>
                <a:ext cx="0" cy="4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Line 450">
                <a:extLst>
                  <a:ext uri="{FF2B5EF4-FFF2-40B4-BE49-F238E27FC236}">
                    <a16:creationId xmlns:a16="http://schemas.microsoft.com/office/drawing/2014/main" id="{866C3128-68F4-4B40-B133-33F2259ED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5" y="4710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Line 451">
                <a:extLst>
                  <a:ext uri="{FF2B5EF4-FFF2-40B4-BE49-F238E27FC236}">
                    <a16:creationId xmlns:a16="http://schemas.microsoft.com/office/drawing/2014/main" id="{56604F32-46D4-40BE-A71D-0954CE65C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4630"/>
                <a:ext cx="0" cy="34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Line 452">
                <a:extLst>
                  <a:ext uri="{FF2B5EF4-FFF2-40B4-BE49-F238E27FC236}">
                    <a16:creationId xmlns:a16="http://schemas.microsoft.com/office/drawing/2014/main" id="{6D908EB5-B8FA-45C6-925E-CCB5C7C21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5" y="4710"/>
                <a:ext cx="0" cy="89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Line 453">
                <a:extLst>
                  <a:ext uri="{FF2B5EF4-FFF2-40B4-BE49-F238E27FC236}">
                    <a16:creationId xmlns:a16="http://schemas.microsoft.com/office/drawing/2014/main" id="{85373646-03E9-47EF-8B08-49C515FD9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8" y="4688"/>
                <a:ext cx="0" cy="111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Line 454">
                <a:extLst>
                  <a:ext uri="{FF2B5EF4-FFF2-40B4-BE49-F238E27FC236}">
                    <a16:creationId xmlns:a16="http://schemas.microsoft.com/office/drawing/2014/main" id="{576C22E2-C283-4EAC-9FE7-56B41279D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5" y="4664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Line 455">
                <a:extLst>
                  <a:ext uri="{FF2B5EF4-FFF2-40B4-BE49-F238E27FC236}">
                    <a16:creationId xmlns:a16="http://schemas.microsoft.com/office/drawing/2014/main" id="{455D07D3-59DE-4A21-BA07-9F1BB6237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8" y="4688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Line 456">
                <a:extLst>
                  <a:ext uri="{FF2B5EF4-FFF2-40B4-BE49-F238E27FC236}">
                    <a16:creationId xmlns:a16="http://schemas.microsoft.com/office/drawing/2014/main" id="{2249A5A4-28A7-486B-8BDD-2544622F89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" y="4585"/>
                <a:ext cx="0" cy="34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Line 457">
                <a:extLst>
                  <a:ext uri="{FF2B5EF4-FFF2-40B4-BE49-F238E27FC236}">
                    <a16:creationId xmlns:a16="http://schemas.microsoft.com/office/drawing/2014/main" id="{7330F16F-97AE-4A84-80AA-659C99273C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8" y="4688"/>
                <a:ext cx="0" cy="111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Line 458">
                <a:extLst>
                  <a:ext uri="{FF2B5EF4-FFF2-40B4-BE49-F238E27FC236}">
                    <a16:creationId xmlns:a16="http://schemas.microsoft.com/office/drawing/2014/main" id="{21A5DA62-3296-4D58-856B-CC2B4FEB7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4" y="4765"/>
                <a:ext cx="0" cy="34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Line 459">
                <a:extLst>
                  <a:ext uri="{FF2B5EF4-FFF2-40B4-BE49-F238E27FC236}">
                    <a16:creationId xmlns:a16="http://schemas.microsoft.com/office/drawing/2014/main" id="{BCF8F51B-3061-4462-AD57-26E47F1DA9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8" y="4643"/>
                <a:ext cx="0" cy="4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Line 460">
                <a:extLst>
                  <a:ext uri="{FF2B5EF4-FFF2-40B4-BE49-F238E27FC236}">
                    <a16:creationId xmlns:a16="http://schemas.microsoft.com/office/drawing/2014/main" id="{AD3025CE-F801-498E-9456-F595948BF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4" y="4765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Line 461">
                <a:extLst>
                  <a:ext uri="{FF2B5EF4-FFF2-40B4-BE49-F238E27FC236}">
                    <a16:creationId xmlns:a16="http://schemas.microsoft.com/office/drawing/2014/main" id="{650164E4-9544-42B7-8B52-BA9AA15B8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0" y="4620"/>
                <a:ext cx="0" cy="34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Line 462">
                <a:extLst>
                  <a:ext uri="{FF2B5EF4-FFF2-40B4-BE49-F238E27FC236}">
                    <a16:creationId xmlns:a16="http://schemas.microsoft.com/office/drawing/2014/main" id="{D09EB7DF-2362-44D5-8F0E-A62F73E8D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4" y="4765"/>
                <a:ext cx="0" cy="34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Line 463">
                <a:extLst>
                  <a:ext uri="{FF2B5EF4-FFF2-40B4-BE49-F238E27FC236}">
                    <a16:creationId xmlns:a16="http://schemas.microsoft.com/office/drawing/2014/main" id="{3A252452-C16F-4E96-9A86-AA1CDC51F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4767"/>
                <a:ext cx="0" cy="32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Line 464">
                <a:extLst>
                  <a:ext uri="{FF2B5EF4-FFF2-40B4-BE49-F238E27FC236}">
                    <a16:creationId xmlns:a16="http://schemas.microsoft.com/office/drawing/2014/main" id="{5450F5DF-5B15-439F-983A-25156E9C1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4" y="4720"/>
                <a:ext cx="0" cy="4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Line 465">
                <a:extLst>
                  <a:ext uri="{FF2B5EF4-FFF2-40B4-BE49-F238E27FC236}">
                    <a16:creationId xmlns:a16="http://schemas.microsoft.com/office/drawing/2014/main" id="{3EB4504D-EC46-4A1E-904D-3E70E7EA0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4767"/>
                <a:ext cx="0" cy="4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Line 466">
                <a:extLst>
                  <a:ext uri="{FF2B5EF4-FFF2-40B4-BE49-F238E27FC236}">
                    <a16:creationId xmlns:a16="http://schemas.microsoft.com/office/drawing/2014/main" id="{D2F3353D-51F8-4785-AD36-BFA5E8A761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3" y="3772"/>
                <a:ext cx="0" cy="34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Line 467">
                <a:extLst>
                  <a:ext uri="{FF2B5EF4-FFF2-40B4-BE49-F238E27FC236}">
                    <a16:creationId xmlns:a16="http://schemas.microsoft.com/office/drawing/2014/main" id="{444C9AC4-70CD-40C4-95DD-B34584B13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4767"/>
                <a:ext cx="0" cy="32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Line 468">
                <a:extLst>
                  <a:ext uri="{FF2B5EF4-FFF2-40B4-BE49-F238E27FC236}">
                    <a16:creationId xmlns:a16="http://schemas.microsoft.com/office/drawing/2014/main" id="{BF76C717-1278-4A96-AE15-4C80D9F7DD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5" y="4786"/>
                <a:ext cx="0" cy="13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Line 469">
                <a:extLst>
                  <a:ext uri="{FF2B5EF4-FFF2-40B4-BE49-F238E27FC236}">
                    <a16:creationId xmlns:a16="http://schemas.microsoft.com/office/drawing/2014/main" id="{ED684093-532F-41FC-BA1D-0CC274B5D0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" y="4721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Line 470">
                <a:extLst>
                  <a:ext uri="{FF2B5EF4-FFF2-40B4-BE49-F238E27FC236}">
                    <a16:creationId xmlns:a16="http://schemas.microsoft.com/office/drawing/2014/main" id="{8B2F326E-0AF0-4915-BEC8-57C5F4D8B9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5" y="4786"/>
                <a:ext cx="0" cy="4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Line 471">
                <a:extLst>
                  <a:ext uri="{FF2B5EF4-FFF2-40B4-BE49-F238E27FC236}">
                    <a16:creationId xmlns:a16="http://schemas.microsoft.com/office/drawing/2014/main" id="{307070C3-6B84-4C5B-AC8E-AA734FAD4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3" y="4676"/>
                <a:ext cx="0" cy="3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Line 472">
                <a:extLst>
                  <a:ext uri="{FF2B5EF4-FFF2-40B4-BE49-F238E27FC236}">
                    <a16:creationId xmlns:a16="http://schemas.microsoft.com/office/drawing/2014/main" id="{1321D24C-C454-4E7D-AEB3-5F4ED671D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5" y="4786"/>
                <a:ext cx="0" cy="13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" name="Line 473">
                <a:extLst>
                  <a:ext uri="{FF2B5EF4-FFF2-40B4-BE49-F238E27FC236}">
                    <a16:creationId xmlns:a16="http://schemas.microsoft.com/office/drawing/2014/main" id="{2E39D586-4C35-44A8-9F5E-62A5AB800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5" y="4740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Rectangle 474">
                <a:extLst>
                  <a:ext uri="{FF2B5EF4-FFF2-40B4-BE49-F238E27FC236}">
                    <a16:creationId xmlns:a16="http://schemas.microsoft.com/office/drawing/2014/main" id="{1EE6313D-A548-4E97-A874-1B587EEDE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" y="3717"/>
                <a:ext cx="1140" cy="111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17" name="Rectangle 396">
              <a:extLst>
                <a:ext uri="{FF2B5EF4-FFF2-40B4-BE49-F238E27FC236}">
                  <a16:creationId xmlns:a16="http://schemas.microsoft.com/office/drawing/2014/main" id="{EBC5DE22-FB3E-4006-90F6-5714CA755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932" y="7735094"/>
              <a:ext cx="20197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5.75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302" name="Group 1301">
            <a:extLst>
              <a:ext uri="{FF2B5EF4-FFF2-40B4-BE49-F238E27FC236}">
                <a16:creationId xmlns:a16="http://schemas.microsoft.com/office/drawing/2014/main" id="{111CB681-733A-453A-B21A-4C0597FAD955}"/>
              </a:ext>
            </a:extLst>
          </p:cNvPr>
          <p:cNvGrpSpPr/>
          <p:nvPr/>
        </p:nvGrpSpPr>
        <p:grpSpPr>
          <a:xfrm>
            <a:off x="2730501" y="5945188"/>
            <a:ext cx="2295525" cy="2047875"/>
            <a:chOff x="2511426" y="5830888"/>
            <a:chExt cx="2295525" cy="2047875"/>
          </a:xfrm>
        </p:grpSpPr>
        <p:grpSp>
          <p:nvGrpSpPr>
            <p:cNvPr id="1303" name="Group 567">
              <a:extLst>
                <a:ext uri="{FF2B5EF4-FFF2-40B4-BE49-F238E27FC236}">
                  <a16:creationId xmlns:a16="http://schemas.microsoft.com/office/drawing/2014/main" id="{2C760542-1D12-47B1-8A42-3A4DE43714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11426" y="5830888"/>
              <a:ext cx="2295525" cy="2047875"/>
              <a:chOff x="1791" y="3673"/>
              <a:chExt cx="1446" cy="1290"/>
            </a:xfrm>
          </p:grpSpPr>
          <p:sp>
            <p:nvSpPr>
              <p:cNvPr id="1305" name="AutoShape 566">
                <a:extLst>
                  <a:ext uri="{FF2B5EF4-FFF2-40B4-BE49-F238E27FC236}">
                    <a16:creationId xmlns:a16="http://schemas.microsoft.com/office/drawing/2014/main" id="{0A302B5C-C012-4198-A261-BC11565185A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791" y="3673"/>
                <a:ext cx="1410" cy="1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Line 568">
                <a:extLst>
                  <a:ext uri="{FF2B5EF4-FFF2-40B4-BE49-F238E27FC236}">
                    <a16:creationId xmlns:a16="http://schemas.microsoft.com/office/drawing/2014/main" id="{18B9B410-F58D-4BA4-B7DE-BC6E50F24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4850"/>
                <a:ext cx="1140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Line 569">
                <a:extLst>
                  <a:ext uri="{FF2B5EF4-FFF2-40B4-BE49-F238E27FC236}">
                    <a16:creationId xmlns:a16="http://schemas.microsoft.com/office/drawing/2014/main" id="{D0872E7F-1B4B-48F9-9B38-CE03A1F30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4850"/>
                <a:ext cx="0" cy="2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Rectangle 570">
                <a:extLst>
                  <a:ext uri="{FF2B5EF4-FFF2-40B4-BE49-F238E27FC236}">
                    <a16:creationId xmlns:a16="http://schemas.microsoft.com/office/drawing/2014/main" id="{95AA65E6-A4E0-4AED-8B63-B82D71547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0" y="4873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09" name="Line 571">
                <a:extLst>
                  <a:ext uri="{FF2B5EF4-FFF2-40B4-BE49-F238E27FC236}">
                    <a16:creationId xmlns:a16="http://schemas.microsoft.com/office/drawing/2014/main" id="{FC98A557-1FC7-456E-8F5A-F2A3C1B7C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3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" name="Line 572">
                <a:extLst>
                  <a:ext uri="{FF2B5EF4-FFF2-40B4-BE49-F238E27FC236}">
                    <a16:creationId xmlns:a16="http://schemas.microsoft.com/office/drawing/2014/main" id="{39D6C1E2-B13C-4151-84B3-9FAFB3571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6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Line 573">
                <a:extLst>
                  <a:ext uri="{FF2B5EF4-FFF2-40B4-BE49-F238E27FC236}">
                    <a16:creationId xmlns:a16="http://schemas.microsoft.com/office/drawing/2014/main" id="{A3B7FB85-84D3-4E30-8511-F846DB9D5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1" y="4850"/>
                <a:ext cx="0" cy="2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2" name="Rectangle 574">
                <a:extLst>
                  <a:ext uri="{FF2B5EF4-FFF2-40B4-BE49-F238E27FC236}">
                    <a16:creationId xmlns:a16="http://schemas.microsoft.com/office/drawing/2014/main" id="{2F8ED330-E897-4B96-905A-87EA204C4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3" y="4873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5.50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13" name="Line 575">
                <a:extLst>
                  <a:ext uri="{FF2B5EF4-FFF2-40B4-BE49-F238E27FC236}">
                    <a16:creationId xmlns:a16="http://schemas.microsoft.com/office/drawing/2014/main" id="{279CB2F4-136A-4ED3-94C0-EBEEA0D3A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4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4" name="Line 576">
                <a:extLst>
                  <a:ext uri="{FF2B5EF4-FFF2-40B4-BE49-F238E27FC236}">
                    <a16:creationId xmlns:a16="http://schemas.microsoft.com/office/drawing/2014/main" id="{D73D10F5-DDB4-436E-8E9E-5557805BE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8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5" name="Line 577">
                <a:extLst>
                  <a:ext uri="{FF2B5EF4-FFF2-40B4-BE49-F238E27FC236}">
                    <a16:creationId xmlns:a16="http://schemas.microsoft.com/office/drawing/2014/main" id="{91715FD8-FCCF-46F7-B716-F7D7765087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6" name="Line 578">
                <a:extLst>
                  <a:ext uri="{FF2B5EF4-FFF2-40B4-BE49-F238E27FC236}">
                    <a16:creationId xmlns:a16="http://schemas.microsoft.com/office/drawing/2014/main" id="{4E41E548-D79A-481E-B9CA-AEECB50EB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7" name="Line 579">
                <a:extLst>
                  <a:ext uri="{FF2B5EF4-FFF2-40B4-BE49-F238E27FC236}">
                    <a16:creationId xmlns:a16="http://schemas.microsoft.com/office/drawing/2014/main" id="{6FC058E4-B579-40DA-BD76-ADD5F604D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0" y="4850"/>
                <a:ext cx="0" cy="2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8" name="Rectangle 580">
                <a:extLst>
                  <a:ext uri="{FF2B5EF4-FFF2-40B4-BE49-F238E27FC236}">
                    <a16:creationId xmlns:a16="http://schemas.microsoft.com/office/drawing/2014/main" id="{A923F687-12A9-4731-A933-926ACC971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5" y="4873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6.00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19" name="Line 581">
                <a:extLst>
                  <a:ext uri="{FF2B5EF4-FFF2-40B4-BE49-F238E27FC236}">
                    <a16:creationId xmlns:a16="http://schemas.microsoft.com/office/drawing/2014/main" id="{D097BFC2-E222-48D2-B670-4E386CF2F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4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0" name="Line 582">
                <a:extLst>
                  <a:ext uri="{FF2B5EF4-FFF2-40B4-BE49-F238E27FC236}">
                    <a16:creationId xmlns:a16="http://schemas.microsoft.com/office/drawing/2014/main" id="{302AB0EA-9377-45BB-8BDA-49C9E4E39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" name="Line 583">
                <a:extLst>
                  <a:ext uri="{FF2B5EF4-FFF2-40B4-BE49-F238E27FC236}">
                    <a16:creationId xmlns:a16="http://schemas.microsoft.com/office/drawing/2014/main" id="{6D4368C1-271A-440E-A93C-CD7D6748F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5" y="4850"/>
                <a:ext cx="0" cy="2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" name="Rectangle 584">
                <a:extLst>
                  <a:ext uri="{FF2B5EF4-FFF2-40B4-BE49-F238E27FC236}">
                    <a16:creationId xmlns:a16="http://schemas.microsoft.com/office/drawing/2014/main" id="{485F5304-CE98-442B-8AF3-DFB13D888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8" y="4873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23" name="Line 585">
                <a:extLst>
                  <a:ext uri="{FF2B5EF4-FFF2-40B4-BE49-F238E27FC236}">
                    <a16:creationId xmlns:a16="http://schemas.microsoft.com/office/drawing/2014/main" id="{B8710C5A-E6DD-4E29-89D2-D39F9AB05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3717"/>
                <a:ext cx="0" cy="111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4" name="Line 586">
                <a:extLst>
                  <a:ext uri="{FF2B5EF4-FFF2-40B4-BE49-F238E27FC236}">
                    <a16:creationId xmlns:a16="http://schemas.microsoft.com/office/drawing/2014/main" id="{0B33D2E0-6AB8-42BD-9A49-A820F261D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44" y="4827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5" name="Line 588">
                <a:extLst>
                  <a:ext uri="{FF2B5EF4-FFF2-40B4-BE49-F238E27FC236}">
                    <a16:creationId xmlns:a16="http://schemas.microsoft.com/office/drawing/2014/main" id="{91383900-862B-482A-9A90-96B61B6A8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44" y="4827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6" name="Line 589">
                <a:extLst>
                  <a:ext uri="{FF2B5EF4-FFF2-40B4-BE49-F238E27FC236}">
                    <a16:creationId xmlns:a16="http://schemas.microsoft.com/office/drawing/2014/main" id="{040E4034-DF94-4DE4-8C3F-FBF9068A2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6" y="4753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Line 590">
                <a:extLst>
                  <a:ext uri="{FF2B5EF4-FFF2-40B4-BE49-F238E27FC236}">
                    <a16:creationId xmlns:a16="http://schemas.microsoft.com/office/drawing/2014/main" id="{AC2E2422-619E-4ADE-B1B9-6F42BEF51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6" y="4679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8" name="Line 591">
                <a:extLst>
                  <a:ext uri="{FF2B5EF4-FFF2-40B4-BE49-F238E27FC236}">
                    <a16:creationId xmlns:a16="http://schemas.microsoft.com/office/drawing/2014/main" id="{F8F8422E-5DB4-4D2E-BB30-F4A93E5D3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6" y="4605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9" name="Line 592">
                <a:extLst>
                  <a:ext uri="{FF2B5EF4-FFF2-40B4-BE49-F238E27FC236}">
                    <a16:creationId xmlns:a16="http://schemas.microsoft.com/office/drawing/2014/main" id="{A389746D-8FA8-4B86-9D59-62BA7BE4B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44" y="4531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Line 594">
                <a:extLst>
                  <a:ext uri="{FF2B5EF4-FFF2-40B4-BE49-F238E27FC236}">
                    <a16:creationId xmlns:a16="http://schemas.microsoft.com/office/drawing/2014/main" id="{D6C7AE89-F48D-47D2-B5C9-0FB0614105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6" y="4457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1" name="Line 595">
                <a:extLst>
                  <a:ext uri="{FF2B5EF4-FFF2-40B4-BE49-F238E27FC236}">
                    <a16:creationId xmlns:a16="http://schemas.microsoft.com/office/drawing/2014/main" id="{A7E622D1-EAB6-48AA-AEDB-19B524FFA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6" y="4383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2" name="Line 596">
                <a:extLst>
                  <a:ext uri="{FF2B5EF4-FFF2-40B4-BE49-F238E27FC236}">
                    <a16:creationId xmlns:a16="http://schemas.microsoft.com/office/drawing/2014/main" id="{50CE5AAE-DA75-4C0E-8FA4-67CE5304B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6" y="4309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3" name="Line 597">
                <a:extLst>
                  <a:ext uri="{FF2B5EF4-FFF2-40B4-BE49-F238E27FC236}">
                    <a16:creationId xmlns:a16="http://schemas.microsoft.com/office/drawing/2014/main" id="{A5C084C3-C855-4E2F-B9D3-A67EA7FA7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44" y="4235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" name="Line 599">
                <a:extLst>
                  <a:ext uri="{FF2B5EF4-FFF2-40B4-BE49-F238E27FC236}">
                    <a16:creationId xmlns:a16="http://schemas.microsoft.com/office/drawing/2014/main" id="{025E6E9C-88DB-4107-859C-E3F51CCB4F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6" y="4161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" name="Line 600">
                <a:extLst>
                  <a:ext uri="{FF2B5EF4-FFF2-40B4-BE49-F238E27FC236}">
                    <a16:creationId xmlns:a16="http://schemas.microsoft.com/office/drawing/2014/main" id="{21A852F4-1BD6-4C84-A555-2AFD2FE95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6" y="4087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6" name="Line 601">
                <a:extLst>
                  <a:ext uri="{FF2B5EF4-FFF2-40B4-BE49-F238E27FC236}">
                    <a16:creationId xmlns:a16="http://schemas.microsoft.com/office/drawing/2014/main" id="{9E2770DD-0AA9-4110-B373-96FB41330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6" y="4013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7" name="Line 602">
                <a:extLst>
                  <a:ext uri="{FF2B5EF4-FFF2-40B4-BE49-F238E27FC236}">
                    <a16:creationId xmlns:a16="http://schemas.microsoft.com/office/drawing/2014/main" id="{980F8F82-4969-4F15-A023-7EFD62AC9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44" y="3939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8" name="Line 604">
                <a:extLst>
                  <a:ext uri="{FF2B5EF4-FFF2-40B4-BE49-F238E27FC236}">
                    <a16:creationId xmlns:a16="http://schemas.microsoft.com/office/drawing/2014/main" id="{4223F767-1064-4FF1-AC54-28A6FD8B73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6" y="3865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9" name="Line 605">
                <a:extLst>
                  <a:ext uri="{FF2B5EF4-FFF2-40B4-BE49-F238E27FC236}">
                    <a16:creationId xmlns:a16="http://schemas.microsoft.com/office/drawing/2014/main" id="{66EA02B6-DF5F-473B-9BA0-2F57BB560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6" y="3791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Line 606">
                <a:extLst>
                  <a:ext uri="{FF2B5EF4-FFF2-40B4-BE49-F238E27FC236}">
                    <a16:creationId xmlns:a16="http://schemas.microsoft.com/office/drawing/2014/main" id="{B355D82A-CD2D-4566-9876-BF3150378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44" y="3717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1" name="Rectangle 608">
                <a:extLst>
                  <a:ext uri="{FF2B5EF4-FFF2-40B4-BE49-F238E27FC236}">
                    <a16:creationId xmlns:a16="http://schemas.microsoft.com/office/drawing/2014/main" id="{3C22B417-AAC0-4FF2-A589-CDD73687E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" y="3717"/>
                <a:ext cx="1140" cy="11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S. </a:t>
                </a:r>
                <a:r>
                  <a:rPr lang="en-US" sz="8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baicalensis</a:t>
                </a:r>
                <a:r>
                  <a:rPr lang="en-US" sz="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roots</a:t>
                </a:r>
              </a:p>
            </p:txBody>
          </p:sp>
          <p:sp>
            <p:nvSpPr>
              <p:cNvPr id="1342" name="Freeform 609">
                <a:extLst>
                  <a:ext uri="{FF2B5EF4-FFF2-40B4-BE49-F238E27FC236}">
                    <a16:creationId xmlns:a16="http://schemas.microsoft.com/office/drawing/2014/main" id="{8FB8C25E-20F8-4DB9-853F-887BE9982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3717"/>
                <a:ext cx="1140" cy="1080"/>
              </a:xfrm>
              <a:custGeom>
                <a:avLst/>
                <a:gdLst>
                  <a:gd name="T0" fmla="*/ 16 w 1140"/>
                  <a:gd name="T1" fmla="*/ 1044 h 1121"/>
                  <a:gd name="T2" fmla="*/ 39 w 1140"/>
                  <a:gd name="T3" fmla="*/ 1055 h 1121"/>
                  <a:gd name="T4" fmla="*/ 61 w 1140"/>
                  <a:gd name="T5" fmla="*/ 1066 h 1121"/>
                  <a:gd name="T6" fmla="*/ 84 w 1140"/>
                  <a:gd name="T7" fmla="*/ 1060 h 1121"/>
                  <a:gd name="T8" fmla="*/ 107 w 1140"/>
                  <a:gd name="T9" fmla="*/ 1051 h 1121"/>
                  <a:gd name="T10" fmla="*/ 130 w 1140"/>
                  <a:gd name="T11" fmla="*/ 1059 h 1121"/>
                  <a:gd name="T12" fmla="*/ 153 w 1140"/>
                  <a:gd name="T13" fmla="*/ 1076 h 1121"/>
                  <a:gd name="T14" fmla="*/ 175 w 1140"/>
                  <a:gd name="T15" fmla="*/ 1094 h 1121"/>
                  <a:gd name="T16" fmla="*/ 198 w 1140"/>
                  <a:gd name="T17" fmla="*/ 1104 h 1121"/>
                  <a:gd name="T18" fmla="*/ 221 w 1140"/>
                  <a:gd name="T19" fmla="*/ 1097 h 1121"/>
                  <a:gd name="T20" fmla="*/ 244 w 1140"/>
                  <a:gd name="T21" fmla="*/ 1058 h 1121"/>
                  <a:gd name="T22" fmla="*/ 266 w 1140"/>
                  <a:gd name="T23" fmla="*/ 1031 h 1121"/>
                  <a:gd name="T24" fmla="*/ 289 w 1140"/>
                  <a:gd name="T25" fmla="*/ 1054 h 1121"/>
                  <a:gd name="T26" fmla="*/ 312 w 1140"/>
                  <a:gd name="T27" fmla="*/ 1087 h 1121"/>
                  <a:gd name="T28" fmla="*/ 335 w 1140"/>
                  <a:gd name="T29" fmla="*/ 1107 h 1121"/>
                  <a:gd name="T30" fmla="*/ 357 w 1140"/>
                  <a:gd name="T31" fmla="*/ 1114 h 1121"/>
                  <a:gd name="T32" fmla="*/ 380 w 1140"/>
                  <a:gd name="T33" fmla="*/ 1118 h 1121"/>
                  <a:gd name="T34" fmla="*/ 403 w 1140"/>
                  <a:gd name="T35" fmla="*/ 1120 h 1121"/>
                  <a:gd name="T36" fmla="*/ 426 w 1140"/>
                  <a:gd name="T37" fmla="*/ 1121 h 1121"/>
                  <a:gd name="T38" fmla="*/ 449 w 1140"/>
                  <a:gd name="T39" fmla="*/ 1120 h 1121"/>
                  <a:gd name="T40" fmla="*/ 472 w 1140"/>
                  <a:gd name="T41" fmla="*/ 1118 h 1121"/>
                  <a:gd name="T42" fmla="*/ 495 w 1140"/>
                  <a:gd name="T43" fmla="*/ 1115 h 1121"/>
                  <a:gd name="T44" fmla="*/ 517 w 1140"/>
                  <a:gd name="T45" fmla="*/ 1112 h 1121"/>
                  <a:gd name="T46" fmla="*/ 540 w 1140"/>
                  <a:gd name="T47" fmla="*/ 1112 h 1121"/>
                  <a:gd name="T48" fmla="*/ 563 w 1140"/>
                  <a:gd name="T49" fmla="*/ 1113 h 1121"/>
                  <a:gd name="T50" fmla="*/ 586 w 1140"/>
                  <a:gd name="T51" fmla="*/ 1114 h 1121"/>
                  <a:gd name="T52" fmla="*/ 608 w 1140"/>
                  <a:gd name="T53" fmla="*/ 1112 h 1121"/>
                  <a:gd name="T54" fmla="*/ 631 w 1140"/>
                  <a:gd name="T55" fmla="*/ 1104 h 1121"/>
                  <a:gd name="T56" fmla="*/ 654 w 1140"/>
                  <a:gd name="T57" fmla="*/ 1094 h 1121"/>
                  <a:gd name="T58" fmla="*/ 677 w 1140"/>
                  <a:gd name="T59" fmla="*/ 1093 h 1121"/>
                  <a:gd name="T60" fmla="*/ 699 w 1140"/>
                  <a:gd name="T61" fmla="*/ 1086 h 1121"/>
                  <a:gd name="T62" fmla="*/ 713 w 1140"/>
                  <a:gd name="T63" fmla="*/ 1014 h 1121"/>
                  <a:gd name="T64" fmla="*/ 721 w 1140"/>
                  <a:gd name="T65" fmla="*/ 843 h 1121"/>
                  <a:gd name="T66" fmla="*/ 728 w 1140"/>
                  <a:gd name="T67" fmla="*/ 410 h 1121"/>
                  <a:gd name="T68" fmla="*/ 732 w 1140"/>
                  <a:gd name="T69" fmla="*/ 0 h 1121"/>
                  <a:gd name="T70" fmla="*/ 880 w 1140"/>
                  <a:gd name="T71" fmla="*/ 208 h 1121"/>
                  <a:gd name="T72" fmla="*/ 889 w 1140"/>
                  <a:gd name="T73" fmla="*/ 510 h 1121"/>
                  <a:gd name="T74" fmla="*/ 905 w 1140"/>
                  <a:gd name="T75" fmla="*/ 760 h 1121"/>
                  <a:gd name="T76" fmla="*/ 927 w 1140"/>
                  <a:gd name="T77" fmla="*/ 899 h 1121"/>
                  <a:gd name="T78" fmla="*/ 950 w 1140"/>
                  <a:gd name="T79" fmla="*/ 947 h 1121"/>
                  <a:gd name="T80" fmla="*/ 973 w 1140"/>
                  <a:gd name="T81" fmla="*/ 977 h 1121"/>
                  <a:gd name="T82" fmla="*/ 996 w 1140"/>
                  <a:gd name="T83" fmla="*/ 1009 h 1121"/>
                  <a:gd name="T84" fmla="*/ 1018 w 1140"/>
                  <a:gd name="T85" fmla="*/ 1041 h 1121"/>
                  <a:gd name="T86" fmla="*/ 1041 w 1140"/>
                  <a:gd name="T87" fmla="*/ 1064 h 1121"/>
                  <a:gd name="T88" fmla="*/ 1064 w 1140"/>
                  <a:gd name="T89" fmla="*/ 1080 h 1121"/>
                  <a:gd name="T90" fmla="*/ 1087 w 1140"/>
                  <a:gd name="T91" fmla="*/ 1088 h 1121"/>
                  <a:gd name="T92" fmla="*/ 1110 w 1140"/>
                  <a:gd name="T93" fmla="*/ 1088 h 1121"/>
                  <a:gd name="T94" fmla="*/ 1133 w 1140"/>
                  <a:gd name="T95" fmla="*/ 1065 h 1121"/>
                  <a:gd name="connsiteX0" fmla="*/ 0 w 10000"/>
                  <a:gd name="connsiteY0" fmla="*/ 9376 h 10000"/>
                  <a:gd name="connsiteX1" fmla="*/ 70 w 10000"/>
                  <a:gd name="connsiteY1" fmla="*/ 9331 h 10000"/>
                  <a:gd name="connsiteX2" fmla="*/ 140 w 10000"/>
                  <a:gd name="connsiteY2" fmla="*/ 9313 h 10000"/>
                  <a:gd name="connsiteX3" fmla="*/ 202 w 10000"/>
                  <a:gd name="connsiteY3" fmla="*/ 9331 h 10000"/>
                  <a:gd name="connsiteX4" fmla="*/ 272 w 10000"/>
                  <a:gd name="connsiteY4" fmla="*/ 9367 h 10000"/>
                  <a:gd name="connsiteX5" fmla="*/ 342 w 10000"/>
                  <a:gd name="connsiteY5" fmla="*/ 9411 h 10000"/>
                  <a:gd name="connsiteX6" fmla="*/ 404 w 10000"/>
                  <a:gd name="connsiteY6" fmla="*/ 9456 h 10000"/>
                  <a:gd name="connsiteX7" fmla="*/ 474 w 10000"/>
                  <a:gd name="connsiteY7" fmla="*/ 9492 h 10000"/>
                  <a:gd name="connsiteX8" fmla="*/ 535 w 10000"/>
                  <a:gd name="connsiteY8" fmla="*/ 9509 h 10000"/>
                  <a:gd name="connsiteX9" fmla="*/ 605 w 10000"/>
                  <a:gd name="connsiteY9" fmla="*/ 9509 h 10000"/>
                  <a:gd name="connsiteX10" fmla="*/ 675 w 10000"/>
                  <a:gd name="connsiteY10" fmla="*/ 9492 h 10000"/>
                  <a:gd name="connsiteX11" fmla="*/ 737 w 10000"/>
                  <a:gd name="connsiteY11" fmla="*/ 9456 h 10000"/>
                  <a:gd name="connsiteX12" fmla="*/ 807 w 10000"/>
                  <a:gd name="connsiteY12" fmla="*/ 9411 h 10000"/>
                  <a:gd name="connsiteX13" fmla="*/ 877 w 10000"/>
                  <a:gd name="connsiteY13" fmla="*/ 9384 h 10000"/>
                  <a:gd name="connsiteX14" fmla="*/ 939 w 10000"/>
                  <a:gd name="connsiteY14" fmla="*/ 9376 h 10000"/>
                  <a:gd name="connsiteX15" fmla="*/ 1009 w 10000"/>
                  <a:gd name="connsiteY15" fmla="*/ 9384 h 10000"/>
                  <a:gd name="connsiteX16" fmla="*/ 1070 w 10000"/>
                  <a:gd name="connsiteY16" fmla="*/ 9411 h 10000"/>
                  <a:gd name="connsiteX17" fmla="*/ 1140 w 10000"/>
                  <a:gd name="connsiteY17" fmla="*/ 9447 h 10000"/>
                  <a:gd name="connsiteX18" fmla="*/ 1211 w 10000"/>
                  <a:gd name="connsiteY18" fmla="*/ 9492 h 10000"/>
                  <a:gd name="connsiteX19" fmla="*/ 1272 w 10000"/>
                  <a:gd name="connsiteY19" fmla="*/ 9545 h 10000"/>
                  <a:gd name="connsiteX20" fmla="*/ 1342 w 10000"/>
                  <a:gd name="connsiteY20" fmla="*/ 9599 h 10000"/>
                  <a:gd name="connsiteX21" fmla="*/ 1404 w 10000"/>
                  <a:gd name="connsiteY21" fmla="*/ 9661 h 10000"/>
                  <a:gd name="connsiteX22" fmla="*/ 1474 w 10000"/>
                  <a:gd name="connsiteY22" fmla="*/ 9706 h 10000"/>
                  <a:gd name="connsiteX23" fmla="*/ 1535 w 10000"/>
                  <a:gd name="connsiteY23" fmla="*/ 9759 h 10000"/>
                  <a:gd name="connsiteX24" fmla="*/ 1605 w 10000"/>
                  <a:gd name="connsiteY24" fmla="*/ 9795 h 10000"/>
                  <a:gd name="connsiteX25" fmla="*/ 1675 w 10000"/>
                  <a:gd name="connsiteY25" fmla="*/ 9822 h 10000"/>
                  <a:gd name="connsiteX26" fmla="*/ 1737 w 10000"/>
                  <a:gd name="connsiteY26" fmla="*/ 9848 h 10000"/>
                  <a:gd name="connsiteX27" fmla="*/ 1807 w 10000"/>
                  <a:gd name="connsiteY27" fmla="*/ 9848 h 10000"/>
                  <a:gd name="connsiteX28" fmla="*/ 1868 w 10000"/>
                  <a:gd name="connsiteY28" fmla="*/ 9839 h 10000"/>
                  <a:gd name="connsiteX29" fmla="*/ 1939 w 10000"/>
                  <a:gd name="connsiteY29" fmla="*/ 9786 h 10000"/>
                  <a:gd name="connsiteX30" fmla="*/ 2009 w 10000"/>
                  <a:gd name="connsiteY30" fmla="*/ 9697 h 10000"/>
                  <a:gd name="connsiteX31" fmla="*/ 2070 w 10000"/>
                  <a:gd name="connsiteY31" fmla="*/ 9572 h 10000"/>
                  <a:gd name="connsiteX32" fmla="*/ 2140 w 10000"/>
                  <a:gd name="connsiteY32" fmla="*/ 9438 h 10000"/>
                  <a:gd name="connsiteX33" fmla="*/ 2202 w 10000"/>
                  <a:gd name="connsiteY33" fmla="*/ 9313 h 10000"/>
                  <a:gd name="connsiteX34" fmla="*/ 2272 w 10000"/>
                  <a:gd name="connsiteY34" fmla="*/ 9224 h 10000"/>
                  <a:gd name="connsiteX35" fmla="*/ 2333 w 10000"/>
                  <a:gd name="connsiteY35" fmla="*/ 9197 h 10000"/>
                  <a:gd name="connsiteX36" fmla="*/ 2404 w 10000"/>
                  <a:gd name="connsiteY36" fmla="*/ 9224 h 10000"/>
                  <a:gd name="connsiteX37" fmla="*/ 2474 w 10000"/>
                  <a:gd name="connsiteY37" fmla="*/ 9304 h 10000"/>
                  <a:gd name="connsiteX38" fmla="*/ 2535 w 10000"/>
                  <a:gd name="connsiteY38" fmla="*/ 9402 h 10000"/>
                  <a:gd name="connsiteX39" fmla="*/ 2605 w 10000"/>
                  <a:gd name="connsiteY39" fmla="*/ 9509 h 10000"/>
                  <a:gd name="connsiteX40" fmla="*/ 2667 w 10000"/>
                  <a:gd name="connsiteY40" fmla="*/ 9607 h 10000"/>
                  <a:gd name="connsiteX41" fmla="*/ 2737 w 10000"/>
                  <a:gd name="connsiteY41" fmla="*/ 9697 h 10000"/>
                  <a:gd name="connsiteX42" fmla="*/ 2807 w 10000"/>
                  <a:gd name="connsiteY42" fmla="*/ 9768 h 10000"/>
                  <a:gd name="connsiteX43" fmla="*/ 2868 w 10000"/>
                  <a:gd name="connsiteY43" fmla="*/ 9831 h 10000"/>
                  <a:gd name="connsiteX44" fmla="*/ 2939 w 10000"/>
                  <a:gd name="connsiteY44" fmla="*/ 9875 h 10000"/>
                  <a:gd name="connsiteX45" fmla="*/ 3000 w 10000"/>
                  <a:gd name="connsiteY45" fmla="*/ 9902 h 10000"/>
                  <a:gd name="connsiteX46" fmla="*/ 3070 w 10000"/>
                  <a:gd name="connsiteY46" fmla="*/ 9920 h 10000"/>
                  <a:gd name="connsiteX47" fmla="*/ 3132 w 10000"/>
                  <a:gd name="connsiteY47" fmla="*/ 9938 h 10000"/>
                  <a:gd name="connsiteX48" fmla="*/ 3202 w 10000"/>
                  <a:gd name="connsiteY48" fmla="*/ 9946 h 10000"/>
                  <a:gd name="connsiteX49" fmla="*/ 3272 w 10000"/>
                  <a:gd name="connsiteY49" fmla="*/ 9955 h 10000"/>
                  <a:gd name="connsiteX50" fmla="*/ 3333 w 10000"/>
                  <a:gd name="connsiteY50" fmla="*/ 9973 h 10000"/>
                  <a:gd name="connsiteX51" fmla="*/ 3404 w 10000"/>
                  <a:gd name="connsiteY51" fmla="*/ 9973 h 10000"/>
                  <a:gd name="connsiteX52" fmla="*/ 3474 w 10000"/>
                  <a:gd name="connsiteY52" fmla="*/ 9982 h 10000"/>
                  <a:gd name="connsiteX53" fmla="*/ 3535 w 10000"/>
                  <a:gd name="connsiteY53" fmla="*/ 9991 h 10000"/>
                  <a:gd name="connsiteX54" fmla="*/ 3605 w 10000"/>
                  <a:gd name="connsiteY54" fmla="*/ 10000 h 10000"/>
                  <a:gd name="connsiteX55" fmla="*/ 3675 w 10000"/>
                  <a:gd name="connsiteY55" fmla="*/ 10000 h 10000"/>
                  <a:gd name="connsiteX56" fmla="*/ 3737 w 10000"/>
                  <a:gd name="connsiteY56" fmla="*/ 10000 h 10000"/>
                  <a:gd name="connsiteX57" fmla="*/ 3807 w 10000"/>
                  <a:gd name="connsiteY57" fmla="*/ 10000 h 10000"/>
                  <a:gd name="connsiteX58" fmla="*/ 3868 w 10000"/>
                  <a:gd name="connsiteY58" fmla="*/ 9991 h 10000"/>
                  <a:gd name="connsiteX59" fmla="*/ 3939 w 10000"/>
                  <a:gd name="connsiteY59" fmla="*/ 9991 h 10000"/>
                  <a:gd name="connsiteX60" fmla="*/ 4009 w 10000"/>
                  <a:gd name="connsiteY60" fmla="*/ 9982 h 10000"/>
                  <a:gd name="connsiteX61" fmla="*/ 4070 w 10000"/>
                  <a:gd name="connsiteY61" fmla="*/ 9982 h 10000"/>
                  <a:gd name="connsiteX62" fmla="*/ 4140 w 10000"/>
                  <a:gd name="connsiteY62" fmla="*/ 9973 h 10000"/>
                  <a:gd name="connsiteX63" fmla="*/ 4202 w 10000"/>
                  <a:gd name="connsiteY63" fmla="*/ 9973 h 10000"/>
                  <a:gd name="connsiteX64" fmla="*/ 4272 w 10000"/>
                  <a:gd name="connsiteY64" fmla="*/ 9964 h 10000"/>
                  <a:gd name="connsiteX65" fmla="*/ 4342 w 10000"/>
                  <a:gd name="connsiteY65" fmla="*/ 9946 h 10000"/>
                  <a:gd name="connsiteX66" fmla="*/ 4404 w 10000"/>
                  <a:gd name="connsiteY66" fmla="*/ 9938 h 10000"/>
                  <a:gd name="connsiteX67" fmla="*/ 4474 w 10000"/>
                  <a:gd name="connsiteY67" fmla="*/ 9929 h 10000"/>
                  <a:gd name="connsiteX68" fmla="*/ 4535 w 10000"/>
                  <a:gd name="connsiteY68" fmla="*/ 9920 h 10000"/>
                  <a:gd name="connsiteX69" fmla="*/ 4605 w 10000"/>
                  <a:gd name="connsiteY69" fmla="*/ 9920 h 10000"/>
                  <a:gd name="connsiteX70" fmla="*/ 4667 w 10000"/>
                  <a:gd name="connsiteY70" fmla="*/ 9920 h 10000"/>
                  <a:gd name="connsiteX71" fmla="*/ 4737 w 10000"/>
                  <a:gd name="connsiteY71" fmla="*/ 9920 h 10000"/>
                  <a:gd name="connsiteX72" fmla="*/ 4807 w 10000"/>
                  <a:gd name="connsiteY72" fmla="*/ 9929 h 10000"/>
                  <a:gd name="connsiteX73" fmla="*/ 4868 w 10000"/>
                  <a:gd name="connsiteY73" fmla="*/ 9929 h 10000"/>
                  <a:gd name="connsiteX74" fmla="*/ 4939 w 10000"/>
                  <a:gd name="connsiteY74" fmla="*/ 9929 h 10000"/>
                  <a:gd name="connsiteX75" fmla="*/ 5000 w 10000"/>
                  <a:gd name="connsiteY75" fmla="*/ 9938 h 10000"/>
                  <a:gd name="connsiteX76" fmla="*/ 5070 w 10000"/>
                  <a:gd name="connsiteY76" fmla="*/ 9938 h 10000"/>
                  <a:gd name="connsiteX77" fmla="*/ 5140 w 10000"/>
                  <a:gd name="connsiteY77" fmla="*/ 9938 h 10000"/>
                  <a:gd name="connsiteX78" fmla="*/ 5202 w 10000"/>
                  <a:gd name="connsiteY78" fmla="*/ 9938 h 10000"/>
                  <a:gd name="connsiteX79" fmla="*/ 5272 w 10000"/>
                  <a:gd name="connsiteY79" fmla="*/ 9929 h 10000"/>
                  <a:gd name="connsiteX80" fmla="*/ 5333 w 10000"/>
                  <a:gd name="connsiteY80" fmla="*/ 9920 h 10000"/>
                  <a:gd name="connsiteX81" fmla="*/ 5404 w 10000"/>
                  <a:gd name="connsiteY81" fmla="*/ 9902 h 10000"/>
                  <a:gd name="connsiteX82" fmla="*/ 5465 w 10000"/>
                  <a:gd name="connsiteY82" fmla="*/ 9875 h 10000"/>
                  <a:gd name="connsiteX83" fmla="*/ 5535 w 10000"/>
                  <a:gd name="connsiteY83" fmla="*/ 9848 h 10000"/>
                  <a:gd name="connsiteX84" fmla="*/ 5605 w 10000"/>
                  <a:gd name="connsiteY84" fmla="*/ 9813 h 10000"/>
                  <a:gd name="connsiteX85" fmla="*/ 5667 w 10000"/>
                  <a:gd name="connsiteY85" fmla="*/ 9777 h 10000"/>
                  <a:gd name="connsiteX86" fmla="*/ 5737 w 10000"/>
                  <a:gd name="connsiteY86" fmla="*/ 9759 h 10000"/>
                  <a:gd name="connsiteX87" fmla="*/ 5798 w 10000"/>
                  <a:gd name="connsiteY87" fmla="*/ 9750 h 10000"/>
                  <a:gd name="connsiteX88" fmla="*/ 5868 w 10000"/>
                  <a:gd name="connsiteY88" fmla="*/ 9750 h 10000"/>
                  <a:gd name="connsiteX89" fmla="*/ 5939 w 10000"/>
                  <a:gd name="connsiteY89" fmla="*/ 9750 h 10000"/>
                  <a:gd name="connsiteX90" fmla="*/ 6000 w 10000"/>
                  <a:gd name="connsiteY90" fmla="*/ 9750 h 10000"/>
                  <a:gd name="connsiteX91" fmla="*/ 6070 w 10000"/>
                  <a:gd name="connsiteY91" fmla="*/ 9741 h 10000"/>
                  <a:gd name="connsiteX92" fmla="*/ 6132 w 10000"/>
                  <a:gd name="connsiteY92" fmla="*/ 9688 h 10000"/>
                  <a:gd name="connsiteX93" fmla="*/ 6202 w 10000"/>
                  <a:gd name="connsiteY93" fmla="*/ 9483 h 10000"/>
                  <a:gd name="connsiteX94" fmla="*/ 6219 w 10000"/>
                  <a:gd name="connsiteY94" fmla="*/ 9376 h 10000"/>
                  <a:gd name="connsiteX95" fmla="*/ 6254 w 10000"/>
                  <a:gd name="connsiteY95" fmla="*/ 9045 h 10000"/>
                  <a:gd name="connsiteX96" fmla="*/ 6272 w 10000"/>
                  <a:gd name="connsiteY96" fmla="*/ 8796 h 10000"/>
                  <a:gd name="connsiteX97" fmla="*/ 6289 w 10000"/>
                  <a:gd name="connsiteY97" fmla="*/ 8475 h 10000"/>
                  <a:gd name="connsiteX98" fmla="*/ 6325 w 10000"/>
                  <a:gd name="connsiteY98" fmla="*/ 7520 h 10000"/>
                  <a:gd name="connsiteX99" fmla="*/ 6333 w 10000"/>
                  <a:gd name="connsiteY99" fmla="*/ 6842 h 10000"/>
                  <a:gd name="connsiteX100" fmla="*/ 6351 w 10000"/>
                  <a:gd name="connsiteY100" fmla="*/ 5995 h 10000"/>
                  <a:gd name="connsiteX101" fmla="*/ 6386 w 10000"/>
                  <a:gd name="connsiteY101" fmla="*/ 3657 h 10000"/>
                  <a:gd name="connsiteX102" fmla="*/ 6404 w 10000"/>
                  <a:gd name="connsiteY102" fmla="*/ 2105 h 10000"/>
                  <a:gd name="connsiteX103" fmla="*/ 6421 w 10000"/>
                  <a:gd name="connsiteY103" fmla="*/ 736 h 10000"/>
                  <a:gd name="connsiteX104" fmla="*/ 6421 w 10000"/>
                  <a:gd name="connsiteY104" fmla="*/ 0 h 10000"/>
                  <a:gd name="connsiteX105" fmla="*/ 7675 w 10000"/>
                  <a:gd name="connsiteY105" fmla="*/ 0 h 10000"/>
                  <a:gd name="connsiteX106" fmla="*/ 7684 w 10000"/>
                  <a:gd name="connsiteY106" fmla="*/ 330 h 10000"/>
                  <a:gd name="connsiteX107" fmla="*/ 7719 w 10000"/>
                  <a:gd name="connsiteY107" fmla="*/ 1855 h 10000"/>
                  <a:gd name="connsiteX108" fmla="*/ 7737 w 10000"/>
                  <a:gd name="connsiteY108" fmla="*/ 2507 h 10000"/>
                  <a:gd name="connsiteX109" fmla="*/ 7754 w 10000"/>
                  <a:gd name="connsiteY109" fmla="*/ 3095 h 10000"/>
                  <a:gd name="connsiteX110" fmla="*/ 7798 w 10000"/>
                  <a:gd name="connsiteY110" fmla="*/ 4550 h 10000"/>
                  <a:gd name="connsiteX111" fmla="*/ 7816 w 10000"/>
                  <a:gd name="connsiteY111" fmla="*/ 4942 h 10000"/>
                  <a:gd name="connsiteX112" fmla="*/ 7868 w 10000"/>
                  <a:gd name="connsiteY112" fmla="*/ 5897 h 10000"/>
                  <a:gd name="connsiteX113" fmla="*/ 7939 w 10000"/>
                  <a:gd name="connsiteY113" fmla="*/ 6780 h 10000"/>
                  <a:gd name="connsiteX114" fmla="*/ 8000 w 10000"/>
                  <a:gd name="connsiteY114" fmla="*/ 7360 h 10000"/>
                  <a:gd name="connsiteX115" fmla="*/ 8070 w 10000"/>
                  <a:gd name="connsiteY115" fmla="*/ 7752 h 10000"/>
                  <a:gd name="connsiteX116" fmla="*/ 8132 w 10000"/>
                  <a:gd name="connsiteY116" fmla="*/ 8020 h 10000"/>
                  <a:gd name="connsiteX117" fmla="*/ 8202 w 10000"/>
                  <a:gd name="connsiteY117" fmla="*/ 8198 h 10000"/>
                  <a:gd name="connsiteX118" fmla="*/ 8272 w 10000"/>
                  <a:gd name="connsiteY118" fmla="*/ 8341 h 10000"/>
                  <a:gd name="connsiteX119" fmla="*/ 8333 w 10000"/>
                  <a:gd name="connsiteY119" fmla="*/ 8448 h 10000"/>
                  <a:gd name="connsiteX120" fmla="*/ 8404 w 10000"/>
                  <a:gd name="connsiteY120" fmla="*/ 8537 h 10000"/>
                  <a:gd name="connsiteX121" fmla="*/ 8465 w 10000"/>
                  <a:gd name="connsiteY121" fmla="*/ 8626 h 10000"/>
                  <a:gd name="connsiteX122" fmla="*/ 8535 w 10000"/>
                  <a:gd name="connsiteY122" fmla="*/ 8715 h 10000"/>
                  <a:gd name="connsiteX123" fmla="*/ 8596 w 10000"/>
                  <a:gd name="connsiteY123" fmla="*/ 8805 h 10000"/>
                  <a:gd name="connsiteX124" fmla="*/ 8667 w 10000"/>
                  <a:gd name="connsiteY124" fmla="*/ 8903 h 10000"/>
                  <a:gd name="connsiteX125" fmla="*/ 8737 w 10000"/>
                  <a:gd name="connsiteY125" fmla="*/ 9001 h 10000"/>
                  <a:gd name="connsiteX126" fmla="*/ 8798 w 10000"/>
                  <a:gd name="connsiteY126" fmla="*/ 9099 h 10000"/>
                  <a:gd name="connsiteX127" fmla="*/ 8868 w 10000"/>
                  <a:gd name="connsiteY127" fmla="*/ 9197 h 10000"/>
                  <a:gd name="connsiteX128" fmla="*/ 8930 w 10000"/>
                  <a:gd name="connsiteY128" fmla="*/ 9286 h 10000"/>
                  <a:gd name="connsiteX129" fmla="*/ 9000 w 10000"/>
                  <a:gd name="connsiteY129" fmla="*/ 9367 h 10000"/>
                  <a:gd name="connsiteX130" fmla="*/ 9070 w 10000"/>
                  <a:gd name="connsiteY130" fmla="*/ 9438 h 10000"/>
                  <a:gd name="connsiteX131" fmla="*/ 9132 w 10000"/>
                  <a:gd name="connsiteY131" fmla="*/ 9492 h 10000"/>
                  <a:gd name="connsiteX132" fmla="*/ 9202 w 10000"/>
                  <a:gd name="connsiteY132" fmla="*/ 9545 h 10000"/>
                  <a:gd name="connsiteX133" fmla="*/ 9263 w 10000"/>
                  <a:gd name="connsiteY133" fmla="*/ 9590 h 10000"/>
                  <a:gd name="connsiteX134" fmla="*/ 9333 w 10000"/>
                  <a:gd name="connsiteY134" fmla="*/ 9634 h 10000"/>
                  <a:gd name="connsiteX135" fmla="*/ 9404 w 10000"/>
                  <a:gd name="connsiteY135" fmla="*/ 9661 h 10000"/>
                  <a:gd name="connsiteX136" fmla="*/ 9465 w 10000"/>
                  <a:gd name="connsiteY136" fmla="*/ 9688 h 10000"/>
                  <a:gd name="connsiteX137" fmla="*/ 9535 w 10000"/>
                  <a:gd name="connsiteY137" fmla="*/ 9706 h 10000"/>
                  <a:gd name="connsiteX138" fmla="*/ 9596 w 10000"/>
                  <a:gd name="connsiteY138" fmla="*/ 9723 h 10000"/>
                  <a:gd name="connsiteX139" fmla="*/ 9667 w 10000"/>
                  <a:gd name="connsiteY139" fmla="*/ 9723 h 10000"/>
                  <a:gd name="connsiteX140" fmla="*/ 9737 w 10000"/>
                  <a:gd name="connsiteY140" fmla="*/ 9706 h 10000"/>
                  <a:gd name="connsiteX141" fmla="*/ 9798 w 10000"/>
                  <a:gd name="connsiteY141" fmla="*/ 9670 h 10000"/>
                  <a:gd name="connsiteX142" fmla="*/ 9868 w 10000"/>
                  <a:gd name="connsiteY142" fmla="*/ 9599 h 10000"/>
                  <a:gd name="connsiteX143" fmla="*/ 9939 w 10000"/>
                  <a:gd name="connsiteY143" fmla="*/ 9500 h 10000"/>
                  <a:gd name="connsiteX144" fmla="*/ 10000 w 10000"/>
                  <a:gd name="connsiteY144" fmla="*/ 9358 h 10000"/>
                  <a:gd name="connsiteX0" fmla="*/ 0 w 10000"/>
                  <a:gd name="connsiteY0" fmla="*/ 9376 h 10000"/>
                  <a:gd name="connsiteX1" fmla="*/ 70 w 10000"/>
                  <a:gd name="connsiteY1" fmla="*/ 9331 h 10000"/>
                  <a:gd name="connsiteX2" fmla="*/ 140 w 10000"/>
                  <a:gd name="connsiteY2" fmla="*/ 9313 h 10000"/>
                  <a:gd name="connsiteX3" fmla="*/ 202 w 10000"/>
                  <a:gd name="connsiteY3" fmla="*/ 9331 h 10000"/>
                  <a:gd name="connsiteX4" fmla="*/ 272 w 10000"/>
                  <a:gd name="connsiteY4" fmla="*/ 9367 h 10000"/>
                  <a:gd name="connsiteX5" fmla="*/ 342 w 10000"/>
                  <a:gd name="connsiteY5" fmla="*/ 9411 h 10000"/>
                  <a:gd name="connsiteX6" fmla="*/ 404 w 10000"/>
                  <a:gd name="connsiteY6" fmla="*/ 9456 h 10000"/>
                  <a:gd name="connsiteX7" fmla="*/ 474 w 10000"/>
                  <a:gd name="connsiteY7" fmla="*/ 9492 h 10000"/>
                  <a:gd name="connsiteX8" fmla="*/ 535 w 10000"/>
                  <a:gd name="connsiteY8" fmla="*/ 9509 h 10000"/>
                  <a:gd name="connsiteX9" fmla="*/ 605 w 10000"/>
                  <a:gd name="connsiteY9" fmla="*/ 9509 h 10000"/>
                  <a:gd name="connsiteX10" fmla="*/ 675 w 10000"/>
                  <a:gd name="connsiteY10" fmla="*/ 9492 h 10000"/>
                  <a:gd name="connsiteX11" fmla="*/ 737 w 10000"/>
                  <a:gd name="connsiteY11" fmla="*/ 9456 h 10000"/>
                  <a:gd name="connsiteX12" fmla="*/ 807 w 10000"/>
                  <a:gd name="connsiteY12" fmla="*/ 9411 h 10000"/>
                  <a:gd name="connsiteX13" fmla="*/ 877 w 10000"/>
                  <a:gd name="connsiteY13" fmla="*/ 9384 h 10000"/>
                  <a:gd name="connsiteX14" fmla="*/ 939 w 10000"/>
                  <a:gd name="connsiteY14" fmla="*/ 9376 h 10000"/>
                  <a:gd name="connsiteX15" fmla="*/ 1009 w 10000"/>
                  <a:gd name="connsiteY15" fmla="*/ 9384 h 10000"/>
                  <a:gd name="connsiteX16" fmla="*/ 1070 w 10000"/>
                  <a:gd name="connsiteY16" fmla="*/ 9411 h 10000"/>
                  <a:gd name="connsiteX17" fmla="*/ 1140 w 10000"/>
                  <a:gd name="connsiteY17" fmla="*/ 9447 h 10000"/>
                  <a:gd name="connsiteX18" fmla="*/ 1211 w 10000"/>
                  <a:gd name="connsiteY18" fmla="*/ 9492 h 10000"/>
                  <a:gd name="connsiteX19" fmla="*/ 1272 w 10000"/>
                  <a:gd name="connsiteY19" fmla="*/ 9545 h 10000"/>
                  <a:gd name="connsiteX20" fmla="*/ 1342 w 10000"/>
                  <a:gd name="connsiteY20" fmla="*/ 9599 h 10000"/>
                  <a:gd name="connsiteX21" fmla="*/ 1404 w 10000"/>
                  <a:gd name="connsiteY21" fmla="*/ 9661 h 10000"/>
                  <a:gd name="connsiteX22" fmla="*/ 1474 w 10000"/>
                  <a:gd name="connsiteY22" fmla="*/ 9706 h 10000"/>
                  <a:gd name="connsiteX23" fmla="*/ 1535 w 10000"/>
                  <a:gd name="connsiteY23" fmla="*/ 9759 h 10000"/>
                  <a:gd name="connsiteX24" fmla="*/ 1605 w 10000"/>
                  <a:gd name="connsiteY24" fmla="*/ 9795 h 10000"/>
                  <a:gd name="connsiteX25" fmla="*/ 1675 w 10000"/>
                  <a:gd name="connsiteY25" fmla="*/ 9822 h 10000"/>
                  <a:gd name="connsiteX26" fmla="*/ 1737 w 10000"/>
                  <a:gd name="connsiteY26" fmla="*/ 9848 h 10000"/>
                  <a:gd name="connsiteX27" fmla="*/ 1807 w 10000"/>
                  <a:gd name="connsiteY27" fmla="*/ 9848 h 10000"/>
                  <a:gd name="connsiteX28" fmla="*/ 1868 w 10000"/>
                  <a:gd name="connsiteY28" fmla="*/ 9839 h 10000"/>
                  <a:gd name="connsiteX29" fmla="*/ 1939 w 10000"/>
                  <a:gd name="connsiteY29" fmla="*/ 9786 h 10000"/>
                  <a:gd name="connsiteX30" fmla="*/ 2009 w 10000"/>
                  <a:gd name="connsiteY30" fmla="*/ 9697 h 10000"/>
                  <a:gd name="connsiteX31" fmla="*/ 2070 w 10000"/>
                  <a:gd name="connsiteY31" fmla="*/ 9572 h 10000"/>
                  <a:gd name="connsiteX32" fmla="*/ 2140 w 10000"/>
                  <a:gd name="connsiteY32" fmla="*/ 9438 h 10000"/>
                  <a:gd name="connsiteX33" fmla="*/ 2202 w 10000"/>
                  <a:gd name="connsiteY33" fmla="*/ 9313 h 10000"/>
                  <a:gd name="connsiteX34" fmla="*/ 2272 w 10000"/>
                  <a:gd name="connsiteY34" fmla="*/ 9224 h 10000"/>
                  <a:gd name="connsiteX35" fmla="*/ 2333 w 10000"/>
                  <a:gd name="connsiteY35" fmla="*/ 9197 h 10000"/>
                  <a:gd name="connsiteX36" fmla="*/ 2404 w 10000"/>
                  <a:gd name="connsiteY36" fmla="*/ 9224 h 10000"/>
                  <a:gd name="connsiteX37" fmla="*/ 2474 w 10000"/>
                  <a:gd name="connsiteY37" fmla="*/ 9304 h 10000"/>
                  <a:gd name="connsiteX38" fmla="*/ 2535 w 10000"/>
                  <a:gd name="connsiteY38" fmla="*/ 9402 h 10000"/>
                  <a:gd name="connsiteX39" fmla="*/ 2605 w 10000"/>
                  <a:gd name="connsiteY39" fmla="*/ 9509 h 10000"/>
                  <a:gd name="connsiteX40" fmla="*/ 2667 w 10000"/>
                  <a:gd name="connsiteY40" fmla="*/ 9607 h 10000"/>
                  <a:gd name="connsiteX41" fmla="*/ 2737 w 10000"/>
                  <a:gd name="connsiteY41" fmla="*/ 9697 h 10000"/>
                  <a:gd name="connsiteX42" fmla="*/ 2807 w 10000"/>
                  <a:gd name="connsiteY42" fmla="*/ 9768 h 10000"/>
                  <a:gd name="connsiteX43" fmla="*/ 2868 w 10000"/>
                  <a:gd name="connsiteY43" fmla="*/ 9831 h 10000"/>
                  <a:gd name="connsiteX44" fmla="*/ 2939 w 10000"/>
                  <a:gd name="connsiteY44" fmla="*/ 9875 h 10000"/>
                  <a:gd name="connsiteX45" fmla="*/ 3000 w 10000"/>
                  <a:gd name="connsiteY45" fmla="*/ 9902 h 10000"/>
                  <a:gd name="connsiteX46" fmla="*/ 3070 w 10000"/>
                  <a:gd name="connsiteY46" fmla="*/ 9920 h 10000"/>
                  <a:gd name="connsiteX47" fmla="*/ 3132 w 10000"/>
                  <a:gd name="connsiteY47" fmla="*/ 9938 h 10000"/>
                  <a:gd name="connsiteX48" fmla="*/ 3202 w 10000"/>
                  <a:gd name="connsiteY48" fmla="*/ 9946 h 10000"/>
                  <a:gd name="connsiteX49" fmla="*/ 3272 w 10000"/>
                  <a:gd name="connsiteY49" fmla="*/ 9955 h 10000"/>
                  <a:gd name="connsiteX50" fmla="*/ 3333 w 10000"/>
                  <a:gd name="connsiteY50" fmla="*/ 9973 h 10000"/>
                  <a:gd name="connsiteX51" fmla="*/ 3404 w 10000"/>
                  <a:gd name="connsiteY51" fmla="*/ 9973 h 10000"/>
                  <a:gd name="connsiteX52" fmla="*/ 3474 w 10000"/>
                  <a:gd name="connsiteY52" fmla="*/ 9982 h 10000"/>
                  <a:gd name="connsiteX53" fmla="*/ 3535 w 10000"/>
                  <a:gd name="connsiteY53" fmla="*/ 9991 h 10000"/>
                  <a:gd name="connsiteX54" fmla="*/ 3605 w 10000"/>
                  <a:gd name="connsiteY54" fmla="*/ 10000 h 10000"/>
                  <a:gd name="connsiteX55" fmla="*/ 3675 w 10000"/>
                  <a:gd name="connsiteY55" fmla="*/ 10000 h 10000"/>
                  <a:gd name="connsiteX56" fmla="*/ 3737 w 10000"/>
                  <a:gd name="connsiteY56" fmla="*/ 10000 h 10000"/>
                  <a:gd name="connsiteX57" fmla="*/ 3807 w 10000"/>
                  <a:gd name="connsiteY57" fmla="*/ 10000 h 10000"/>
                  <a:gd name="connsiteX58" fmla="*/ 3868 w 10000"/>
                  <a:gd name="connsiteY58" fmla="*/ 9991 h 10000"/>
                  <a:gd name="connsiteX59" fmla="*/ 3939 w 10000"/>
                  <a:gd name="connsiteY59" fmla="*/ 9991 h 10000"/>
                  <a:gd name="connsiteX60" fmla="*/ 4009 w 10000"/>
                  <a:gd name="connsiteY60" fmla="*/ 9982 h 10000"/>
                  <a:gd name="connsiteX61" fmla="*/ 4070 w 10000"/>
                  <a:gd name="connsiteY61" fmla="*/ 9982 h 10000"/>
                  <a:gd name="connsiteX62" fmla="*/ 4140 w 10000"/>
                  <a:gd name="connsiteY62" fmla="*/ 9973 h 10000"/>
                  <a:gd name="connsiteX63" fmla="*/ 4202 w 10000"/>
                  <a:gd name="connsiteY63" fmla="*/ 9973 h 10000"/>
                  <a:gd name="connsiteX64" fmla="*/ 4272 w 10000"/>
                  <a:gd name="connsiteY64" fmla="*/ 9964 h 10000"/>
                  <a:gd name="connsiteX65" fmla="*/ 4342 w 10000"/>
                  <a:gd name="connsiteY65" fmla="*/ 9946 h 10000"/>
                  <a:gd name="connsiteX66" fmla="*/ 4404 w 10000"/>
                  <a:gd name="connsiteY66" fmla="*/ 9938 h 10000"/>
                  <a:gd name="connsiteX67" fmla="*/ 4474 w 10000"/>
                  <a:gd name="connsiteY67" fmla="*/ 9929 h 10000"/>
                  <a:gd name="connsiteX68" fmla="*/ 4535 w 10000"/>
                  <a:gd name="connsiteY68" fmla="*/ 9920 h 10000"/>
                  <a:gd name="connsiteX69" fmla="*/ 4605 w 10000"/>
                  <a:gd name="connsiteY69" fmla="*/ 9920 h 10000"/>
                  <a:gd name="connsiteX70" fmla="*/ 4667 w 10000"/>
                  <a:gd name="connsiteY70" fmla="*/ 9920 h 10000"/>
                  <a:gd name="connsiteX71" fmla="*/ 4737 w 10000"/>
                  <a:gd name="connsiteY71" fmla="*/ 9920 h 10000"/>
                  <a:gd name="connsiteX72" fmla="*/ 4807 w 10000"/>
                  <a:gd name="connsiteY72" fmla="*/ 9929 h 10000"/>
                  <a:gd name="connsiteX73" fmla="*/ 4868 w 10000"/>
                  <a:gd name="connsiteY73" fmla="*/ 9929 h 10000"/>
                  <a:gd name="connsiteX74" fmla="*/ 4939 w 10000"/>
                  <a:gd name="connsiteY74" fmla="*/ 9929 h 10000"/>
                  <a:gd name="connsiteX75" fmla="*/ 5000 w 10000"/>
                  <a:gd name="connsiteY75" fmla="*/ 9938 h 10000"/>
                  <a:gd name="connsiteX76" fmla="*/ 5070 w 10000"/>
                  <a:gd name="connsiteY76" fmla="*/ 9938 h 10000"/>
                  <a:gd name="connsiteX77" fmla="*/ 5140 w 10000"/>
                  <a:gd name="connsiteY77" fmla="*/ 9938 h 10000"/>
                  <a:gd name="connsiteX78" fmla="*/ 5202 w 10000"/>
                  <a:gd name="connsiteY78" fmla="*/ 9938 h 10000"/>
                  <a:gd name="connsiteX79" fmla="*/ 5272 w 10000"/>
                  <a:gd name="connsiteY79" fmla="*/ 9929 h 10000"/>
                  <a:gd name="connsiteX80" fmla="*/ 5333 w 10000"/>
                  <a:gd name="connsiteY80" fmla="*/ 9920 h 10000"/>
                  <a:gd name="connsiteX81" fmla="*/ 5404 w 10000"/>
                  <a:gd name="connsiteY81" fmla="*/ 9902 h 10000"/>
                  <a:gd name="connsiteX82" fmla="*/ 5465 w 10000"/>
                  <a:gd name="connsiteY82" fmla="*/ 9875 h 10000"/>
                  <a:gd name="connsiteX83" fmla="*/ 5535 w 10000"/>
                  <a:gd name="connsiteY83" fmla="*/ 9848 h 10000"/>
                  <a:gd name="connsiteX84" fmla="*/ 5605 w 10000"/>
                  <a:gd name="connsiteY84" fmla="*/ 9813 h 10000"/>
                  <a:gd name="connsiteX85" fmla="*/ 5667 w 10000"/>
                  <a:gd name="connsiteY85" fmla="*/ 9777 h 10000"/>
                  <a:gd name="connsiteX86" fmla="*/ 5737 w 10000"/>
                  <a:gd name="connsiteY86" fmla="*/ 9759 h 10000"/>
                  <a:gd name="connsiteX87" fmla="*/ 5798 w 10000"/>
                  <a:gd name="connsiteY87" fmla="*/ 9750 h 10000"/>
                  <a:gd name="connsiteX88" fmla="*/ 5868 w 10000"/>
                  <a:gd name="connsiteY88" fmla="*/ 9750 h 10000"/>
                  <a:gd name="connsiteX89" fmla="*/ 5939 w 10000"/>
                  <a:gd name="connsiteY89" fmla="*/ 9750 h 10000"/>
                  <a:gd name="connsiteX90" fmla="*/ 6000 w 10000"/>
                  <a:gd name="connsiteY90" fmla="*/ 9750 h 10000"/>
                  <a:gd name="connsiteX91" fmla="*/ 6070 w 10000"/>
                  <a:gd name="connsiteY91" fmla="*/ 9741 h 10000"/>
                  <a:gd name="connsiteX92" fmla="*/ 6132 w 10000"/>
                  <a:gd name="connsiteY92" fmla="*/ 9688 h 10000"/>
                  <a:gd name="connsiteX93" fmla="*/ 6202 w 10000"/>
                  <a:gd name="connsiteY93" fmla="*/ 9483 h 10000"/>
                  <a:gd name="connsiteX94" fmla="*/ 6219 w 10000"/>
                  <a:gd name="connsiteY94" fmla="*/ 9376 h 10000"/>
                  <a:gd name="connsiteX95" fmla="*/ 6254 w 10000"/>
                  <a:gd name="connsiteY95" fmla="*/ 9045 h 10000"/>
                  <a:gd name="connsiteX96" fmla="*/ 6272 w 10000"/>
                  <a:gd name="connsiteY96" fmla="*/ 8796 h 10000"/>
                  <a:gd name="connsiteX97" fmla="*/ 6289 w 10000"/>
                  <a:gd name="connsiteY97" fmla="*/ 8475 h 10000"/>
                  <a:gd name="connsiteX98" fmla="*/ 6325 w 10000"/>
                  <a:gd name="connsiteY98" fmla="*/ 7520 h 10000"/>
                  <a:gd name="connsiteX99" fmla="*/ 6333 w 10000"/>
                  <a:gd name="connsiteY99" fmla="*/ 6842 h 10000"/>
                  <a:gd name="connsiteX100" fmla="*/ 6351 w 10000"/>
                  <a:gd name="connsiteY100" fmla="*/ 5995 h 10000"/>
                  <a:gd name="connsiteX101" fmla="*/ 6386 w 10000"/>
                  <a:gd name="connsiteY101" fmla="*/ 3657 h 10000"/>
                  <a:gd name="connsiteX102" fmla="*/ 6404 w 10000"/>
                  <a:gd name="connsiteY102" fmla="*/ 2105 h 10000"/>
                  <a:gd name="connsiteX103" fmla="*/ 6421 w 10000"/>
                  <a:gd name="connsiteY103" fmla="*/ 736 h 10000"/>
                  <a:gd name="connsiteX104" fmla="*/ 6421 w 10000"/>
                  <a:gd name="connsiteY104" fmla="*/ 401 h 10000"/>
                  <a:gd name="connsiteX105" fmla="*/ 7675 w 10000"/>
                  <a:gd name="connsiteY105" fmla="*/ 0 h 10000"/>
                  <a:gd name="connsiteX106" fmla="*/ 7684 w 10000"/>
                  <a:gd name="connsiteY106" fmla="*/ 330 h 10000"/>
                  <a:gd name="connsiteX107" fmla="*/ 7719 w 10000"/>
                  <a:gd name="connsiteY107" fmla="*/ 1855 h 10000"/>
                  <a:gd name="connsiteX108" fmla="*/ 7737 w 10000"/>
                  <a:gd name="connsiteY108" fmla="*/ 2507 h 10000"/>
                  <a:gd name="connsiteX109" fmla="*/ 7754 w 10000"/>
                  <a:gd name="connsiteY109" fmla="*/ 3095 h 10000"/>
                  <a:gd name="connsiteX110" fmla="*/ 7798 w 10000"/>
                  <a:gd name="connsiteY110" fmla="*/ 4550 h 10000"/>
                  <a:gd name="connsiteX111" fmla="*/ 7816 w 10000"/>
                  <a:gd name="connsiteY111" fmla="*/ 4942 h 10000"/>
                  <a:gd name="connsiteX112" fmla="*/ 7868 w 10000"/>
                  <a:gd name="connsiteY112" fmla="*/ 5897 h 10000"/>
                  <a:gd name="connsiteX113" fmla="*/ 7939 w 10000"/>
                  <a:gd name="connsiteY113" fmla="*/ 6780 h 10000"/>
                  <a:gd name="connsiteX114" fmla="*/ 8000 w 10000"/>
                  <a:gd name="connsiteY114" fmla="*/ 7360 h 10000"/>
                  <a:gd name="connsiteX115" fmla="*/ 8070 w 10000"/>
                  <a:gd name="connsiteY115" fmla="*/ 7752 h 10000"/>
                  <a:gd name="connsiteX116" fmla="*/ 8132 w 10000"/>
                  <a:gd name="connsiteY116" fmla="*/ 8020 h 10000"/>
                  <a:gd name="connsiteX117" fmla="*/ 8202 w 10000"/>
                  <a:gd name="connsiteY117" fmla="*/ 8198 h 10000"/>
                  <a:gd name="connsiteX118" fmla="*/ 8272 w 10000"/>
                  <a:gd name="connsiteY118" fmla="*/ 8341 h 10000"/>
                  <a:gd name="connsiteX119" fmla="*/ 8333 w 10000"/>
                  <a:gd name="connsiteY119" fmla="*/ 8448 h 10000"/>
                  <a:gd name="connsiteX120" fmla="*/ 8404 w 10000"/>
                  <a:gd name="connsiteY120" fmla="*/ 8537 h 10000"/>
                  <a:gd name="connsiteX121" fmla="*/ 8465 w 10000"/>
                  <a:gd name="connsiteY121" fmla="*/ 8626 h 10000"/>
                  <a:gd name="connsiteX122" fmla="*/ 8535 w 10000"/>
                  <a:gd name="connsiteY122" fmla="*/ 8715 h 10000"/>
                  <a:gd name="connsiteX123" fmla="*/ 8596 w 10000"/>
                  <a:gd name="connsiteY123" fmla="*/ 8805 h 10000"/>
                  <a:gd name="connsiteX124" fmla="*/ 8667 w 10000"/>
                  <a:gd name="connsiteY124" fmla="*/ 8903 h 10000"/>
                  <a:gd name="connsiteX125" fmla="*/ 8737 w 10000"/>
                  <a:gd name="connsiteY125" fmla="*/ 9001 h 10000"/>
                  <a:gd name="connsiteX126" fmla="*/ 8798 w 10000"/>
                  <a:gd name="connsiteY126" fmla="*/ 9099 h 10000"/>
                  <a:gd name="connsiteX127" fmla="*/ 8868 w 10000"/>
                  <a:gd name="connsiteY127" fmla="*/ 9197 h 10000"/>
                  <a:gd name="connsiteX128" fmla="*/ 8930 w 10000"/>
                  <a:gd name="connsiteY128" fmla="*/ 9286 h 10000"/>
                  <a:gd name="connsiteX129" fmla="*/ 9000 w 10000"/>
                  <a:gd name="connsiteY129" fmla="*/ 9367 h 10000"/>
                  <a:gd name="connsiteX130" fmla="*/ 9070 w 10000"/>
                  <a:gd name="connsiteY130" fmla="*/ 9438 h 10000"/>
                  <a:gd name="connsiteX131" fmla="*/ 9132 w 10000"/>
                  <a:gd name="connsiteY131" fmla="*/ 9492 h 10000"/>
                  <a:gd name="connsiteX132" fmla="*/ 9202 w 10000"/>
                  <a:gd name="connsiteY132" fmla="*/ 9545 h 10000"/>
                  <a:gd name="connsiteX133" fmla="*/ 9263 w 10000"/>
                  <a:gd name="connsiteY133" fmla="*/ 9590 h 10000"/>
                  <a:gd name="connsiteX134" fmla="*/ 9333 w 10000"/>
                  <a:gd name="connsiteY134" fmla="*/ 9634 h 10000"/>
                  <a:gd name="connsiteX135" fmla="*/ 9404 w 10000"/>
                  <a:gd name="connsiteY135" fmla="*/ 9661 h 10000"/>
                  <a:gd name="connsiteX136" fmla="*/ 9465 w 10000"/>
                  <a:gd name="connsiteY136" fmla="*/ 9688 h 10000"/>
                  <a:gd name="connsiteX137" fmla="*/ 9535 w 10000"/>
                  <a:gd name="connsiteY137" fmla="*/ 9706 h 10000"/>
                  <a:gd name="connsiteX138" fmla="*/ 9596 w 10000"/>
                  <a:gd name="connsiteY138" fmla="*/ 9723 h 10000"/>
                  <a:gd name="connsiteX139" fmla="*/ 9667 w 10000"/>
                  <a:gd name="connsiteY139" fmla="*/ 9723 h 10000"/>
                  <a:gd name="connsiteX140" fmla="*/ 9737 w 10000"/>
                  <a:gd name="connsiteY140" fmla="*/ 9706 h 10000"/>
                  <a:gd name="connsiteX141" fmla="*/ 9798 w 10000"/>
                  <a:gd name="connsiteY141" fmla="*/ 9670 h 10000"/>
                  <a:gd name="connsiteX142" fmla="*/ 9868 w 10000"/>
                  <a:gd name="connsiteY142" fmla="*/ 9599 h 10000"/>
                  <a:gd name="connsiteX143" fmla="*/ 9939 w 10000"/>
                  <a:gd name="connsiteY143" fmla="*/ 9500 h 10000"/>
                  <a:gd name="connsiteX144" fmla="*/ 10000 w 10000"/>
                  <a:gd name="connsiteY144" fmla="*/ 9358 h 10000"/>
                  <a:gd name="connsiteX0" fmla="*/ 0 w 10000"/>
                  <a:gd name="connsiteY0" fmla="*/ 9376 h 10000"/>
                  <a:gd name="connsiteX1" fmla="*/ 70 w 10000"/>
                  <a:gd name="connsiteY1" fmla="*/ 9331 h 10000"/>
                  <a:gd name="connsiteX2" fmla="*/ 140 w 10000"/>
                  <a:gd name="connsiteY2" fmla="*/ 9313 h 10000"/>
                  <a:gd name="connsiteX3" fmla="*/ 202 w 10000"/>
                  <a:gd name="connsiteY3" fmla="*/ 9331 h 10000"/>
                  <a:gd name="connsiteX4" fmla="*/ 272 w 10000"/>
                  <a:gd name="connsiteY4" fmla="*/ 9367 h 10000"/>
                  <a:gd name="connsiteX5" fmla="*/ 342 w 10000"/>
                  <a:gd name="connsiteY5" fmla="*/ 9411 h 10000"/>
                  <a:gd name="connsiteX6" fmla="*/ 404 w 10000"/>
                  <a:gd name="connsiteY6" fmla="*/ 9456 h 10000"/>
                  <a:gd name="connsiteX7" fmla="*/ 474 w 10000"/>
                  <a:gd name="connsiteY7" fmla="*/ 9492 h 10000"/>
                  <a:gd name="connsiteX8" fmla="*/ 535 w 10000"/>
                  <a:gd name="connsiteY8" fmla="*/ 9509 h 10000"/>
                  <a:gd name="connsiteX9" fmla="*/ 605 w 10000"/>
                  <a:gd name="connsiteY9" fmla="*/ 9509 h 10000"/>
                  <a:gd name="connsiteX10" fmla="*/ 675 w 10000"/>
                  <a:gd name="connsiteY10" fmla="*/ 9492 h 10000"/>
                  <a:gd name="connsiteX11" fmla="*/ 737 w 10000"/>
                  <a:gd name="connsiteY11" fmla="*/ 9456 h 10000"/>
                  <a:gd name="connsiteX12" fmla="*/ 807 w 10000"/>
                  <a:gd name="connsiteY12" fmla="*/ 9411 h 10000"/>
                  <a:gd name="connsiteX13" fmla="*/ 877 w 10000"/>
                  <a:gd name="connsiteY13" fmla="*/ 9384 h 10000"/>
                  <a:gd name="connsiteX14" fmla="*/ 939 w 10000"/>
                  <a:gd name="connsiteY14" fmla="*/ 9376 h 10000"/>
                  <a:gd name="connsiteX15" fmla="*/ 1009 w 10000"/>
                  <a:gd name="connsiteY15" fmla="*/ 9384 h 10000"/>
                  <a:gd name="connsiteX16" fmla="*/ 1070 w 10000"/>
                  <a:gd name="connsiteY16" fmla="*/ 9411 h 10000"/>
                  <a:gd name="connsiteX17" fmla="*/ 1140 w 10000"/>
                  <a:gd name="connsiteY17" fmla="*/ 9447 h 10000"/>
                  <a:gd name="connsiteX18" fmla="*/ 1211 w 10000"/>
                  <a:gd name="connsiteY18" fmla="*/ 9492 h 10000"/>
                  <a:gd name="connsiteX19" fmla="*/ 1272 w 10000"/>
                  <a:gd name="connsiteY19" fmla="*/ 9545 h 10000"/>
                  <a:gd name="connsiteX20" fmla="*/ 1342 w 10000"/>
                  <a:gd name="connsiteY20" fmla="*/ 9599 h 10000"/>
                  <a:gd name="connsiteX21" fmla="*/ 1404 w 10000"/>
                  <a:gd name="connsiteY21" fmla="*/ 9661 h 10000"/>
                  <a:gd name="connsiteX22" fmla="*/ 1474 w 10000"/>
                  <a:gd name="connsiteY22" fmla="*/ 9706 h 10000"/>
                  <a:gd name="connsiteX23" fmla="*/ 1535 w 10000"/>
                  <a:gd name="connsiteY23" fmla="*/ 9759 h 10000"/>
                  <a:gd name="connsiteX24" fmla="*/ 1605 w 10000"/>
                  <a:gd name="connsiteY24" fmla="*/ 9795 h 10000"/>
                  <a:gd name="connsiteX25" fmla="*/ 1675 w 10000"/>
                  <a:gd name="connsiteY25" fmla="*/ 9822 h 10000"/>
                  <a:gd name="connsiteX26" fmla="*/ 1737 w 10000"/>
                  <a:gd name="connsiteY26" fmla="*/ 9848 h 10000"/>
                  <a:gd name="connsiteX27" fmla="*/ 1807 w 10000"/>
                  <a:gd name="connsiteY27" fmla="*/ 9848 h 10000"/>
                  <a:gd name="connsiteX28" fmla="*/ 1868 w 10000"/>
                  <a:gd name="connsiteY28" fmla="*/ 9839 h 10000"/>
                  <a:gd name="connsiteX29" fmla="*/ 1939 w 10000"/>
                  <a:gd name="connsiteY29" fmla="*/ 9786 h 10000"/>
                  <a:gd name="connsiteX30" fmla="*/ 2009 w 10000"/>
                  <a:gd name="connsiteY30" fmla="*/ 9697 h 10000"/>
                  <a:gd name="connsiteX31" fmla="*/ 2070 w 10000"/>
                  <a:gd name="connsiteY31" fmla="*/ 9572 h 10000"/>
                  <a:gd name="connsiteX32" fmla="*/ 2140 w 10000"/>
                  <a:gd name="connsiteY32" fmla="*/ 9438 h 10000"/>
                  <a:gd name="connsiteX33" fmla="*/ 2202 w 10000"/>
                  <a:gd name="connsiteY33" fmla="*/ 9313 h 10000"/>
                  <a:gd name="connsiteX34" fmla="*/ 2272 w 10000"/>
                  <a:gd name="connsiteY34" fmla="*/ 9224 h 10000"/>
                  <a:gd name="connsiteX35" fmla="*/ 2333 w 10000"/>
                  <a:gd name="connsiteY35" fmla="*/ 9197 h 10000"/>
                  <a:gd name="connsiteX36" fmla="*/ 2404 w 10000"/>
                  <a:gd name="connsiteY36" fmla="*/ 9224 h 10000"/>
                  <a:gd name="connsiteX37" fmla="*/ 2474 w 10000"/>
                  <a:gd name="connsiteY37" fmla="*/ 9304 h 10000"/>
                  <a:gd name="connsiteX38" fmla="*/ 2535 w 10000"/>
                  <a:gd name="connsiteY38" fmla="*/ 9402 h 10000"/>
                  <a:gd name="connsiteX39" fmla="*/ 2605 w 10000"/>
                  <a:gd name="connsiteY39" fmla="*/ 9509 h 10000"/>
                  <a:gd name="connsiteX40" fmla="*/ 2667 w 10000"/>
                  <a:gd name="connsiteY40" fmla="*/ 9607 h 10000"/>
                  <a:gd name="connsiteX41" fmla="*/ 2737 w 10000"/>
                  <a:gd name="connsiteY41" fmla="*/ 9697 h 10000"/>
                  <a:gd name="connsiteX42" fmla="*/ 2807 w 10000"/>
                  <a:gd name="connsiteY42" fmla="*/ 9768 h 10000"/>
                  <a:gd name="connsiteX43" fmla="*/ 2868 w 10000"/>
                  <a:gd name="connsiteY43" fmla="*/ 9831 h 10000"/>
                  <a:gd name="connsiteX44" fmla="*/ 2939 w 10000"/>
                  <a:gd name="connsiteY44" fmla="*/ 9875 h 10000"/>
                  <a:gd name="connsiteX45" fmla="*/ 3000 w 10000"/>
                  <a:gd name="connsiteY45" fmla="*/ 9902 h 10000"/>
                  <a:gd name="connsiteX46" fmla="*/ 3070 w 10000"/>
                  <a:gd name="connsiteY46" fmla="*/ 9920 h 10000"/>
                  <a:gd name="connsiteX47" fmla="*/ 3132 w 10000"/>
                  <a:gd name="connsiteY47" fmla="*/ 9938 h 10000"/>
                  <a:gd name="connsiteX48" fmla="*/ 3202 w 10000"/>
                  <a:gd name="connsiteY48" fmla="*/ 9946 h 10000"/>
                  <a:gd name="connsiteX49" fmla="*/ 3272 w 10000"/>
                  <a:gd name="connsiteY49" fmla="*/ 9955 h 10000"/>
                  <a:gd name="connsiteX50" fmla="*/ 3333 w 10000"/>
                  <a:gd name="connsiteY50" fmla="*/ 9973 h 10000"/>
                  <a:gd name="connsiteX51" fmla="*/ 3404 w 10000"/>
                  <a:gd name="connsiteY51" fmla="*/ 9973 h 10000"/>
                  <a:gd name="connsiteX52" fmla="*/ 3474 w 10000"/>
                  <a:gd name="connsiteY52" fmla="*/ 9982 h 10000"/>
                  <a:gd name="connsiteX53" fmla="*/ 3535 w 10000"/>
                  <a:gd name="connsiteY53" fmla="*/ 9991 h 10000"/>
                  <a:gd name="connsiteX54" fmla="*/ 3605 w 10000"/>
                  <a:gd name="connsiteY54" fmla="*/ 10000 h 10000"/>
                  <a:gd name="connsiteX55" fmla="*/ 3675 w 10000"/>
                  <a:gd name="connsiteY55" fmla="*/ 10000 h 10000"/>
                  <a:gd name="connsiteX56" fmla="*/ 3737 w 10000"/>
                  <a:gd name="connsiteY56" fmla="*/ 10000 h 10000"/>
                  <a:gd name="connsiteX57" fmla="*/ 3807 w 10000"/>
                  <a:gd name="connsiteY57" fmla="*/ 10000 h 10000"/>
                  <a:gd name="connsiteX58" fmla="*/ 3868 w 10000"/>
                  <a:gd name="connsiteY58" fmla="*/ 9991 h 10000"/>
                  <a:gd name="connsiteX59" fmla="*/ 3939 w 10000"/>
                  <a:gd name="connsiteY59" fmla="*/ 9991 h 10000"/>
                  <a:gd name="connsiteX60" fmla="*/ 4009 w 10000"/>
                  <a:gd name="connsiteY60" fmla="*/ 9982 h 10000"/>
                  <a:gd name="connsiteX61" fmla="*/ 4070 w 10000"/>
                  <a:gd name="connsiteY61" fmla="*/ 9982 h 10000"/>
                  <a:gd name="connsiteX62" fmla="*/ 4140 w 10000"/>
                  <a:gd name="connsiteY62" fmla="*/ 9973 h 10000"/>
                  <a:gd name="connsiteX63" fmla="*/ 4202 w 10000"/>
                  <a:gd name="connsiteY63" fmla="*/ 9973 h 10000"/>
                  <a:gd name="connsiteX64" fmla="*/ 4272 w 10000"/>
                  <a:gd name="connsiteY64" fmla="*/ 9964 h 10000"/>
                  <a:gd name="connsiteX65" fmla="*/ 4342 w 10000"/>
                  <a:gd name="connsiteY65" fmla="*/ 9946 h 10000"/>
                  <a:gd name="connsiteX66" fmla="*/ 4404 w 10000"/>
                  <a:gd name="connsiteY66" fmla="*/ 9938 h 10000"/>
                  <a:gd name="connsiteX67" fmla="*/ 4474 w 10000"/>
                  <a:gd name="connsiteY67" fmla="*/ 9929 h 10000"/>
                  <a:gd name="connsiteX68" fmla="*/ 4535 w 10000"/>
                  <a:gd name="connsiteY68" fmla="*/ 9920 h 10000"/>
                  <a:gd name="connsiteX69" fmla="*/ 4605 w 10000"/>
                  <a:gd name="connsiteY69" fmla="*/ 9920 h 10000"/>
                  <a:gd name="connsiteX70" fmla="*/ 4667 w 10000"/>
                  <a:gd name="connsiteY70" fmla="*/ 9920 h 10000"/>
                  <a:gd name="connsiteX71" fmla="*/ 4737 w 10000"/>
                  <a:gd name="connsiteY71" fmla="*/ 9920 h 10000"/>
                  <a:gd name="connsiteX72" fmla="*/ 4807 w 10000"/>
                  <a:gd name="connsiteY72" fmla="*/ 9929 h 10000"/>
                  <a:gd name="connsiteX73" fmla="*/ 4868 w 10000"/>
                  <a:gd name="connsiteY73" fmla="*/ 9929 h 10000"/>
                  <a:gd name="connsiteX74" fmla="*/ 4939 w 10000"/>
                  <a:gd name="connsiteY74" fmla="*/ 9929 h 10000"/>
                  <a:gd name="connsiteX75" fmla="*/ 5000 w 10000"/>
                  <a:gd name="connsiteY75" fmla="*/ 9938 h 10000"/>
                  <a:gd name="connsiteX76" fmla="*/ 5070 w 10000"/>
                  <a:gd name="connsiteY76" fmla="*/ 9938 h 10000"/>
                  <a:gd name="connsiteX77" fmla="*/ 5140 w 10000"/>
                  <a:gd name="connsiteY77" fmla="*/ 9938 h 10000"/>
                  <a:gd name="connsiteX78" fmla="*/ 5202 w 10000"/>
                  <a:gd name="connsiteY78" fmla="*/ 9938 h 10000"/>
                  <a:gd name="connsiteX79" fmla="*/ 5272 w 10000"/>
                  <a:gd name="connsiteY79" fmla="*/ 9929 h 10000"/>
                  <a:gd name="connsiteX80" fmla="*/ 5333 w 10000"/>
                  <a:gd name="connsiteY80" fmla="*/ 9920 h 10000"/>
                  <a:gd name="connsiteX81" fmla="*/ 5404 w 10000"/>
                  <a:gd name="connsiteY81" fmla="*/ 9902 h 10000"/>
                  <a:gd name="connsiteX82" fmla="*/ 5465 w 10000"/>
                  <a:gd name="connsiteY82" fmla="*/ 9875 h 10000"/>
                  <a:gd name="connsiteX83" fmla="*/ 5535 w 10000"/>
                  <a:gd name="connsiteY83" fmla="*/ 9848 h 10000"/>
                  <a:gd name="connsiteX84" fmla="*/ 5605 w 10000"/>
                  <a:gd name="connsiteY84" fmla="*/ 9813 h 10000"/>
                  <a:gd name="connsiteX85" fmla="*/ 5667 w 10000"/>
                  <a:gd name="connsiteY85" fmla="*/ 9777 h 10000"/>
                  <a:gd name="connsiteX86" fmla="*/ 5737 w 10000"/>
                  <a:gd name="connsiteY86" fmla="*/ 9759 h 10000"/>
                  <a:gd name="connsiteX87" fmla="*/ 5798 w 10000"/>
                  <a:gd name="connsiteY87" fmla="*/ 9750 h 10000"/>
                  <a:gd name="connsiteX88" fmla="*/ 5868 w 10000"/>
                  <a:gd name="connsiteY88" fmla="*/ 9750 h 10000"/>
                  <a:gd name="connsiteX89" fmla="*/ 5939 w 10000"/>
                  <a:gd name="connsiteY89" fmla="*/ 9750 h 10000"/>
                  <a:gd name="connsiteX90" fmla="*/ 6000 w 10000"/>
                  <a:gd name="connsiteY90" fmla="*/ 9750 h 10000"/>
                  <a:gd name="connsiteX91" fmla="*/ 6070 w 10000"/>
                  <a:gd name="connsiteY91" fmla="*/ 9741 h 10000"/>
                  <a:gd name="connsiteX92" fmla="*/ 6132 w 10000"/>
                  <a:gd name="connsiteY92" fmla="*/ 9688 h 10000"/>
                  <a:gd name="connsiteX93" fmla="*/ 6202 w 10000"/>
                  <a:gd name="connsiteY93" fmla="*/ 9483 h 10000"/>
                  <a:gd name="connsiteX94" fmla="*/ 6219 w 10000"/>
                  <a:gd name="connsiteY94" fmla="*/ 9376 h 10000"/>
                  <a:gd name="connsiteX95" fmla="*/ 6254 w 10000"/>
                  <a:gd name="connsiteY95" fmla="*/ 9045 h 10000"/>
                  <a:gd name="connsiteX96" fmla="*/ 6272 w 10000"/>
                  <a:gd name="connsiteY96" fmla="*/ 8796 h 10000"/>
                  <a:gd name="connsiteX97" fmla="*/ 6289 w 10000"/>
                  <a:gd name="connsiteY97" fmla="*/ 8475 h 10000"/>
                  <a:gd name="connsiteX98" fmla="*/ 6325 w 10000"/>
                  <a:gd name="connsiteY98" fmla="*/ 7520 h 10000"/>
                  <a:gd name="connsiteX99" fmla="*/ 6333 w 10000"/>
                  <a:gd name="connsiteY99" fmla="*/ 6842 h 10000"/>
                  <a:gd name="connsiteX100" fmla="*/ 6351 w 10000"/>
                  <a:gd name="connsiteY100" fmla="*/ 5995 h 10000"/>
                  <a:gd name="connsiteX101" fmla="*/ 6386 w 10000"/>
                  <a:gd name="connsiteY101" fmla="*/ 3657 h 10000"/>
                  <a:gd name="connsiteX102" fmla="*/ 6404 w 10000"/>
                  <a:gd name="connsiteY102" fmla="*/ 2105 h 10000"/>
                  <a:gd name="connsiteX103" fmla="*/ 6421 w 10000"/>
                  <a:gd name="connsiteY103" fmla="*/ 736 h 10000"/>
                  <a:gd name="connsiteX104" fmla="*/ 6421 w 10000"/>
                  <a:gd name="connsiteY104" fmla="*/ 401 h 10000"/>
                  <a:gd name="connsiteX105" fmla="*/ 7675 w 10000"/>
                  <a:gd name="connsiteY105" fmla="*/ 0 h 10000"/>
                  <a:gd name="connsiteX106" fmla="*/ 7697 w 10000"/>
                  <a:gd name="connsiteY106" fmla="*/ 665 h 10000"/>
                  <a:gd name="connsiteX107" fmla="*/ 7719 w 10000"/>
                  <a:gd name="connsiteY107" fmla="*/ 1855 h 10000"/>
                  <a:gd name="connsiteX108" fmla="*/ 7737 w 10000"/>
                  <a:gd name="connsiteY108" fmla="*/ 2507 h 10000"/>
                  <a:gd name="connsiteX109" fmla="*/ 7754 w 10000"/>
                  <a:gd name="connsiteY109" fmla="*/ 3095 h 10000"/>
                  <a:gd name="connsiteX110" fmla="*/ 7798 w 10000"/>
                  <a:gd name="connsiteY110" fmla="*/ 4550 h 10000"/>
                  <a:gd name="connsiteX111" fmla="*/ 7816 w 10000"/>
                  <a:gd name="connsiteY111" fmla="*/ 4942 h 10000"/>
                  <a:gd name="connsiteX112" fmla="*/ 7868 w 10000"/>
                  <a:gd name="connsiteY112" fmla="*/ 5897 h 10000"/>
                  <a:gd name="connsiteX113" fmla="*/ 7939 w 10000"/>
                  <a:gd name="connsiteY113" fmla="*/ 6780 h 10000"/>
                  <a:gd name="connsiteX114" fmla="*/ 8000 w 10000"/>
                  <a:gd name="connsiteY114" fmla="*/ 7360 h 10000"/>
                  <a:gd name="connsiteX115" fmla="*/ 8070 w 10000"/>
                  <a:gd name="connsiteY115" fmla="*/ 7752 h 10000"/>
                  <a:gd name="connsiteX116" fmla="*/ 8132 w 10000"/>
                  <a:gd name="connsiteY116" fmla="*/ 8020 h 10000"/>
                  <a:gd name="connsiteX117" fmla="*/ 8202 w 10000"/>
                  <a:gd name="connsiteY117" fmla="*/ 8198 h 10000"/>
                  <a:gd name="connsiteX118" fmla="*/ 8272 w 10000"/>
                  <a:gd name="connsiteY118" fmla="*/ 8341 h 10000"/>
                  <a:gd name="connsiteX119" fmla="*/ 8333 w 10000"/>
                  <a:gd name="connsiteY119" fmla="*/ 8448 h 10000"/>
                  <a:gd name="connsiteX120" fmla="*/ 8404 w 10000"/>
                  <a:gd name="connsiteY120" fmla="*/ 8537 h 10000"/>
                  <a:gd name="connsiteX121" fmla="*/ 8465 w 10000"/>
                  <a:gd name="connsiteY121" fmla="*/ 8626 h 10000"/>
                  <a:gd name="connsiteX122" fmla="*/ 8535 w 10000"/>
                  <a:gd name="connsiteY122" fmla="*/ 8715 h 10000"/>
                  <a:gd name="connsiteX123" fmla="*/ 8596 w 10000"/>
                  <a:gd name="connsiteY123" fmla="*/ 8805 h 10000"/>
                  <a:gd name="connsiteX124" fmla="*/ 8667 w 10000"/>
                  <a:gd name="connsiteY124" fmla="*/ 8903 h 10000"/>
                  <a:gd name="connsiteX125" fmla="*/ 8737 w 10000"/>
                  <a:gd name="connsiteY125" fmla="*/ 9001 h 10000"/>
                  <a:gd name="connsiteX126" fmla="*/ 8798 w 10000"/>
                  <a:gd name="connsiteY126" fmla="*/ 9099 h 10000"/>
                  <a:gd name="connsiteX127" fmla="*/ 8868 w 10000"/>
                  <a:gd name="connsiteY127" fmla="*/ 9197 h 10000"/>
                  <a:gd name="connsiteX128" fmla="*/ 8930 w 10000"/>
                  <a:gd name="connsiteY128" fmla="*/ 9286 h 10000"/>
                  <a:gd name="connsiteX129" fmla="*/ 9000 w 10000"/>
                  <a:gd name="connsiteY129" fmla="*/ 9367 h 10000"/>
                  <a:gd name="connsiteX130" fmla="*/ 9070 w 10000"/>
                  <a:gd name="connsiteY130" fmla="*/ 9438 h 10000"/>
                  <a:gd name="connsiteX131" fmla="*/ 9132 w 10000"/>
                  <a:gd name="connsiteY131" fmla="*/ 9492 h 10000"/>
                  <a:gd name="connsiteX132" fmla="*/ 9202 w 10000"/>
                  <a:gd name="connsiteY132" fmla="*/ 9545 h 10000"/>
                  <a:gd name="connsiteX133" fmla="*/ 9263 w 10000"/>
                  <a:gd name="connsiteY133" fmla="*/ 9590 h 10000"/>
                  <a:gd name="connsiteX134" fmla="*/ 9333 w 10000"/>
                  <a:gd name="connsiteY134" fmla="*/ 9634 h 10000"/>
                  <a:gd name="connsiteX135" fmla="*/ 9404 w 10000"/>
                  <a:gd name="connsiteY135" fmla="*/ 9661 h 10000"/>
                  <a:gd name="connsiteX136" fmla="*/ 9465 w 10000"/>
                  <a:gd name="connsiteY136" fmla="*/ 9688 h 10000"/>
                  <a:gd name="connsiteX137" fmla="*/ 9535 w 10000"/>
                  <a:gd name="connsiteY137" fmla="*/ 9706 h 10000"/>
                  <a:gd name="connsiteX138" fmla="*/ 9596 w 10000"/>
                  <a:gd name="connsiteY138" fmla="*/ 9723 h 10000"/>
                  <a:gd name="connsiteX139" fmla="*/ 9667 w 10000"/>
                  <a:gd name="connsiteY139" fmla="*/ 9723 h 10000"/>
                  <a:gd name="connsiteX140" fmla="*/ 9737 w 10000"/>
                  <a:gd name="connsiteY140" fmla="*/ 9706 h 10000"/>
                  <a:gd name="connsiteX141" fmla="*/ 9798 w 10000"/>
                  <a:gd name="connsiteY141" fmla="*/ 9670 h 10000"/>
                  <a:gd name="connsiteX142" fmla="*/ 9868 w 10000"/>
                  <a:gd name="connsiteY142" fmla="*/ 9599 h 10000"/>
                  <a:gd name="connsiteX143" fmla="*/ 9939 w 10000"/>
                  <a:gd name="connsiteY143" fmla="*/ 9500 h 10000"/>
                  <a:gd name="connsiteX144" fmla="*/ 10000 w 10000"/>
                  <a:gd name="connsiteY144" fmla="*/ 9358 h 10000"/>
                  <a:gd name="connsiteX0" fmla="*/ 0 w 10000"/>
                  <a:gd name="connsiteY0" fmla="*/ 8988 h 9612"/>
                  <a:gd name="connsiteX1" fmla="*/ 70 w 10000"/>
                  <a:gd name="connsiteY1" fmla="*/ 8943 h 9612"/>
                  <a:gd name="connsiteX2" fmla="*/ 140 w 10000"/>
                  <a:gd name="connsiteY2" fmla="*/ 8925 h 9612"/>
                  <a:gd name="connsiteX3" fmla="*/ 202 w 10000"/>
                  <a:gd name="connsiteY3" fmla="*/ 8943 h 9612"/>
                  <a:gd name="connsiteX4" fmla="*/ 272 w 10000"/>
                  <a:gd name="connsiteY4" fmla="*/ 8979 h 9612"/>
                  <a:gd name="connsiteX5" fmla="*/ 342 w 10000"/>
                  <a:gd name="connsiteY5" fmla="*/ 9023 h 9612"/>
                  <a:gd name="connsiteX6" fmla="*/ 404 w 10000"/>
                  <a:gd name="connsiteY6" fmla="*/ 9068 h 9612"/>
                  <a:gd name="connsiteX7" fmla="*/ 474 w 10000"/>
                  <a:gd name="connsiteY7" fmla="*/ 9104 h 9612"/>
                  <a:gd name="connsiteX8" fmla="*/ 535 w 10000"/>
                  <a:gd name="connsiteY8" fmla="*/ 9121 h 9612"/>
                  <a:gd name="connsiteX9" fmla="*/ 605 w 10000"/>
                  <a:gd name="connsiteY9" fmla="*/ 9121 h 9612"/>
                  <a:gd name="connsiteX10" fmla="*/ 675 w 10000"/>
                  <a:gd name="connsiteY10" fmla="*/ 9104 h 9612"/>
                  <a:gd name="connsiteX11" fmla="*/ 737 w 10000"/>
                  <a:gd name="connsiteY11" fmla="*/ 9068 h 9612"/>
                  <a:gd name="connsiteX12" fmla="*/ 807 w 10000"/>
                  <a:gd name="connsiteY12" fmla="*/ 9023 h 9612"/>
                  <a:gd name="connsiteX13" fmla="*/ 877 w 10000"/>
                  <a:gd name="connsiteY13" fmla="*/ 8996 h 9612"/>
                  <a:gd name="connsiteX14" fmla="*/ 939 w 10000"/>
                  <a:gd name="connsiteY14" fmla="*/ 8988 h 9612"/>
                  <a:gd name="connsiteX15" fmla="*/ 1009 w 10000"/>
                  <a:gd name="connsiteY15" fmla="*/ 8996 h 9612"/>
                  <a:gd name="connsiteX16" fmla="*/ 1070 w 10000"/>
                  <a:gd name="connsiteY16" fmla="*/ 9023 h 9612"/>
                  <a:gd name="connsiteX17" fmla="*/ 1140 w 10000"/>
                  <a:gd name="connsiteY17" fmla="*/ 9059 h 9612"/>
                  <a:gd name="connsiteX18" fmla="*/ 1211 w 10000"/>
                  <a:gd name="connsiteY18" fmla="*/ 9104 h 9612"/>
                  <a:gd name="connsiteX19" fmla="*/ 1272 w 10000"/>
                  <a:gd name="connsiteY19" fmla="*/ 9157 h 9612"/>
                  <a:gd name="connsiteX20" fmla="*/ 1342 w 10000"/>
                  <a:gd name="connsiteY20" fmla="*/ 9211 h 9612"/>
                  <a:gd name="connsiteX21" fmla="*/ 1404 w 10000"/>
                  <a:gd name="connsiteY21" fmla="*/ 9273 h 9612"/>
                  <a:gd name="connsiteX22" fmla="*/ 1474 w 10000"/>
                  <a:gd name="connsiteY22" fmla="*/ 9318 h 9612"/>
                  <a:gd name="connsiteX23" fmla="*/ 1535 w 10000"/>
                  <a:gd name="connsiteY23" fmla="*/ 9371 h 9612"/>
                  <a:gd name="connsiteX24" fmla="*/ 1605 w 10000"/>
                  <a:gd name="connsiteY24" fmla="*/ 9407 h 9612"/>
                  <a:gd name="connsiteX25" fmla="*/ 1675 w 10000"/>
                  <a:gd name="connsiteY25" fmla="*/ 9434 h 9612"/>
                  <a:gd name="connsiteX26" fmla="*/ 1737 w 10000"/>
                  <a:gd name="connsiteY26" fmla="*/ 9460 h 9612"/>
                  <a:gd name="connsiteX27" fmla="*/ 1807 w 10000"/>
                  <a:gd name="connsiteY27" fmla="*/ 9460 h 9612"/>
                  <a:gd name="connsiteX28" fmla="*/ 1868 w 10000"/>
                  <a:gd name="connsiteY28" fmla="*/ 9451 h 9612"/>
                  <a:gd name="connsiteX29" fmla="*/ 1939 w 10000"/>
                  <a:gd name="connsiteY29" fmla="*/ 9398 h 9612"/>
                  <a:gd name="connsiteX30" fmla="*/ 2009 w 10000"/>
                  <a:gd name="connsiteY30" fmla="*/ 9309 h 9612"/>
                  <a:gd name="connsiteX31" fmla="*/ 2070 w 10000"/>
                  <a:gd name="connsiteY31" fmla="*/ 9184 h 9612"/>
                  <a:gd name="connsiteX32" fmla="*/ 2140 w 10000"/>
                  <a:gd name="connsiteY32" fmla="*/ 9050 h 9612"/>
                  <a:gd name="connsiteX33" fmla="*/ 2202 w 10000"/>
                  <a:gd name="connsiteY33" fmla="*/ 8925 h 9612"/>
                  <a:gd name="connsiteX34" fmla="*/ 2272 w 10000"/>
                  <a:gd name="connsiteY34" fmla="*/ 8836 h 9612"/>
                  <a:gd name="connsiteX35" fmla="*/ 2333 w 10000"/>
                  <a:gd name="connsiteY35" fmla="*/ 8809 h 9612"/>
                  <a:gd name="connsiteX36" fmla="*/ 2404 w 10000"/>
                  <a:gd name="connsiteY36" fmla="*/ 8836 h 9612"/>
                  <a:gd name="connsiteX37" fmla="*/ 2474 w 10000"/>
                  <a:gd name="connsiteY37" fmla="*/ 8916 h 9612"/>
                  <a:gd name="connsiteX38" fmla="*/ 2535 w 10000"/>
                  <a:gd name="connsiteY38" fmla="*/ 9014 h 9612"/>
                  <a:gd name="connsiteX39" fmla="*/ 2605 w 10000"/>
                  <a:gd name="connsiteY39" fmla="*/ 9121 h 9612"/>
                  <a:gd name="connsiteX40" fmla="*/ 2667 w 10000"/>
                  <a:gd name="connsiteY40" fmla="*/ 9219 h 9612"/>
                  <a:gd name="connsiteX41" fmla="*/ 2737 w 10000"/>
                  <a:gd name="connsiteY41" fmla="*/ 9309 h 9612"/>
                  <a:gd name="connsiteX42" fmla="*/ 2807 w 10000"/>
                  <a:gd name="connsiteY42" fmla="*/ 9380 h 9612"/>
                  <a:gd name="connsiteX43" fmla="*/ 2868 w 10000"/>
                  <a:gd name="connsiteY43" fmla="*/ 9443 h 9612"/>
                  <a:gd name="connsiteX44" fmla="*/ 2939 w 10000"/>
                  <a:gd name="connsiteY44" fmla="*/ 9487 h 9612"/>
                  <a:gd name="connsiteX45" fmla="*/ 3000 w 10000"/>
                  <a:gd name="connsiteY45" fmla="*/ 9514 h 9612"/>
                  <a:gd name="connsiteX46" fmla="*/ 3070 w 10000"/>
                  <a:gd name="connsiteY46" fmla="*/ 9532 h 9612"/>
                  <a:gd name="connsiteX47" fmla="*/ 3132 w 10000"/>
                  <a:gd name="connsiteY47" fmla="*/ 9550 h 9612"/>
                  <a:gd name="connsiteX48" fmla="*/ 3202 w 10000"/>
                  <a:gd name="connsiteY48" fmla="*/ 9558 h 9612"/>
                  <a:gd name="connsiteX49" fmla="*/ 3272 w 10000"/>
                  <a:gd name="connsiteY49" fmla="*/ 9567 h 9612"/>
                  <a:gd name="connsiteX50" fmla="*/ 3333 w 10000"/>
                  <a:gd name="connsiteY50" fmla="*/ 9585 h 9612"/>
                  <a:gd name="connsiteX51" fmla="*/ 3404 w 10000"/>
                  <a:gd name="connsiteY51" fmla="*/ 9585 h 9612"/>
                  <a:gd name="connsiteX52" fmla="*/ 3474 w 10000"/>
                  <a:gd name="connsiteY52" fmla="*/ 9594 h 9612"/>
                  <a:gd name="connsiteX53" fmla="*/ 3535 w 10000"/>
                  <a:gd name="connsiteY53" fmla="*/ 9603 h 9612"/>
                  <a:gd name="connsiteX54" fmla="*/ 3605 w 10000"/>
                  <a:gd name="connsiteY54" fmla="*/ 9612 h 9612"/>
                  <a:gd name="connsiteX55" fmla="*/ 3675 w 10000"/>
                  <a:gd name="connsiteY55" fmla="*/ 9612 h 9612"/>
                  <a:gd name="connsiteX56" fmla="*/ 3737 w 10000"/>
                  <a:gd name="connsiteY56" fmla="*/ 9612 h 9612"/>
                  <a:gd name="connsiteX57" fmla="*/ 3807 w 10000"/>
                  <a:gd name="connsiteY57" fmla="*/ 9612 h 9612"/>
                  <a:gd name="connsiteX58" fmla="*/ 3868 w 10000"/>
                  <a:gd name="connsiteY58" fmla="*/ 9603 h 9612"/>
                  <a:gd name="connsiteX59" fmla="*/ 3939 w 10000"/>
                  <a:gd name="connsiteY59" fmla="*/ 9603 h 9612"/>
                  <a:gd name="connsiteX60" fmla="*/ 4009 w 10000"/>
                  <a:gd name="connsiteY60" fmla="*/ 9594 h 9612"/>
                  <a:gd name="connsiteX61" fmla="*/ 4070 w 10000"/>
                  <a:gd name="connsiteY61" fmla="*/ 9594 h 9612"/>
                  <a:gd name="connsiteX62" fmla="*/ 4140 w 10000"/>
                  <a:gd name="connsiteY62" fmla="*/ 9585 h 9612"/>
                  <a:gd name="connsiteX63" fmla="*/ 4202 w 10000"/>
                  <a:gd name="connsiteY63" fmla="*/ 9585 h 9612"/>
                  <a:gd name="connsiteX64" fmla="*/ 4272 w 10000"/>
                  <a:gd name="connsiteY64" fmla="*/ 9576 h 9612"/>
                  <a:gd name="connsiteX65" fmla="*/ 4342 w 10000"/>
                  <a:gd name="connsiteY65" fmla="*/ 9558 h 9612"/>
                  <a:gd name="connsiteX66" fmla="*/ 4404 w 10000"/>
                  <a:gd name="connsiteY66" fmla="*/ 9550 h 9612"/>
                  <a:gd name="connsiteX67" fmla="*/ 4474 w 10000"/>
                  <a:gd name="connsiteY67" fmla="*/ 9541 h 9612"/>
                  <a:gd name="connsiteX68" fmla="*/ 4535 w 10000"/>
                  <a:gd name="connsiteY68" fmla="*/ 9532 h 9612"/>
                  <a:gd name="connsiteX69" fmla="*/ 4605 w 10000"/>
                  <a:gd name="connsiteY69" fmla="*/ 9532 h 9612"/>
                  <a:gd name="connsiteX70" fmla="*/ 4667 w 10000"/>
                  <a:gd name="connsiteY70" fmla="*/ 9532 h 9612"/>
                  <a:gd name="connsiteX71" fmla="*/ 4737 w 10000"/>
                  <a:gd name="connsiteY71" fmla="*/ 9532 h 9612"/>
                  <a:gd name="connsiteX72" fmla="*/ 4807 w 10000"/>
                  <a:gd name="connsiteY72" fmla="*/ 9541 h 9612"/>
                  <a:gd name="connsiteX73" fmla="*/ 4868 w 10000"/>
                  <a:gd name="connsiteY73" fmla="*/ 9541 h 9612"/>
                  <a:gd name="connsiteX74" fmla="*/ 4939 w 10000"/>
                  <a:gd name="connsiteY74" fmla="*/ 9541 h 9612"/>
                  <a:gd name="connsiteX75" fmla="*/ 5000 w 10000"/>
                  <a:gd name="connsiteY75" fmla="*/ 9550 h 9612"/>
                  <a:gd name="connsiteX76" fmla="*/ 5070 w 10000"/>
                  <a:gd name="connsiteY76" fmla="*/ 9550 h 9612"/>
                  <a:gd name="connsiteX77" fmla="*/ 5140 w 10000"/>
                  <a:gd name="connsiteY77" fmla="*/ 9550 h 9612"/>
                  <a:gd name="connsiteX78" fmla="*/ 5202 w 10000"/>
                  <a:gd name="connsiteY78" fmla="*/ 9550 h 9612"/>
                  <a:gd name="connsiteX79" fmla="*/ 5272 w 10000"/>
                  <a:gd name="connsiteY79" fmla="*/ 9541 h 9612"/>
                  <a:gd name="connsiteX80" fmla="*/ 5333 w 10000"/>
                  <a:gd name="connsiteY80" fmla="*/ 9532 h 9612"/>
                  <a:gd name="connsiteX81" fmla="*/ 5404 w 10000"/>
                  <a:gd name="connsiteY81" fmla="*/ 9514 h 9612"/>
                  <a:gd name="connsiteX82" fmla="*/ 5465 w 10000"/>
                  <a:gd name="connsiteY82" fmla="*/ 9487 h 9612"/>
                  <a:gd name="connsiteX83" fmla="*/ 5535 w 10000"/>
                  <a:gd name="connsiteY83" fmla="*/ 9460 h 9612"/>
                  <a:gd name="connsiteX84" fmla="*/ 5605 w 10000"/>
                  <a:gd name="connsiteY84" fmla="*/ 9425 h 9612"/>
                  <a:gd name="connsiteX85" fmla="*/ 5667 w 10000"/>
                  <a:gd name="connsiteY85" fmla="*/ 9389 h 9612"/>
                  <a:gd name="connsiteX86" fmla="*/ 5737 w 10000"/>
                  <a:gd name="connsiteY86" fmla="*/ 9371 h 9612"/>
                  <a:gd name="connsiteX87" fmla="*/ 5798 w 10000"/>
                  <a:gd name="connsiteY87" fmla="*/ 9362 h 9612"/>
                  <a:gd name="connsiteX88" fmla="*/ 5868 w 10000"/>
                  <a:gd name="connsiteY88" fmla="*/ 9362 h 9612"/>
                  <a:gd name="connsiteX89" fmla="*/ 5939 w 10000"/>
                  <a:gd name="connsiteY89" fmla="*/ 9362 h 9612"/>
                  <a:gd name="connsiteX90" fmla="*/ 6000 w 10000"/>
                  <a:gd name="connsiteY90" fmla="*/ 9362 h 9612"/>
                  <a:gd name="connsiteX91" fmla="*/ 6070 w 10000"/>
                  <a:gd name="connsiteY91" fmla="*/ 9353 h 9612"/>
                  <a:gd name="connsiteX92" fmla="*/ 6132 w 10000"/>
                  <a:gd name="connsiteY92" fmla="*/ 9300 h 9612"/>
                  <a:gd name="connsiteX93" fmla="*/ 6202 w 10000"/>
                  <a:gd name="connsiteY93" fmla="*/ 9095 h 9612"/>
                  <a:gd name="connsiteX94" fmla="*/ 6219 w 10000"/>
                  <a:gd name="connsiteY94" fmla="*/ 8988 h 9612"/>
                  <a:gd name="connsiteX95" fmla="*/ 6254 w 10000"/>
                  <a:gd name="connsiteY95" fmla="*/ 8657 h 9612"/>
                  <a:gd name="connsiteX96" fmla="*/ 6272 w 10000"/>
                  <a:gd name="connsiteY96" fmla="*/ 8408 h 9612"/>
                  <a:gd name="connsiteX97" fmla="*/ 6289 w 10000"/>
                  <a:gd name="connsiteY97" fmla="*/ 8087 h 9612"/>
                  <a:gd name="connsiteX98" fmla="*/ 6325 w 10000"/>
                  <a:gd name="connsiteY98" fmla="*/ 7132 h 9612"/>
                  <a:gd name="connsiteX99" fmla="*/ 6333 w 10000"/>
                  <a:gd name="connsiteY99" fmla="*/ 6454 h 9612"/>
                  <a:gd name="connsiteX100" fmla="*/ 6351 w 10000"/>
                  <a:gd name="connsiteY100" fmla="*/ 5607 h 9612"/>
                  <a:gd name="connsiteX101" fmla="*/ 6386 w 10000"/>
                  <a:gd name="connsiteY101" fmla="*/ 3269 h 9612"/>
                  <a:gd name="connsiteX102" fmla="*/ 6404 w 10000"/>
                  <a:gd name="connsiteY102" fmla="*/ 1717 h 9612"/>
                  <a:gd name="connsiteX103" fmla="*/ 6421 w 10000"/>
                  <a:gd name="connsiteY103" fmla="*/ 348 h 9612"/>
                  <a:gd name="connsiteX104" fmla="*/ 6421 w 10000"/>
                  <a:gd name="connsiteY104" fmla="*/ 13 h 9612"/>
                  <a:gd name="connsiteX105" fmla="*/ 7675 w 10000"/>
                  <a:gd name="connsiteY105" fmla="*/ 0 h 9612"/>
                  <a:gd name="connsiteX106" fmla="*/ 7697 w 10000"/>
                  <a:gd name="connsiteY106" fmla="*/ 277 h 9612"/>
                  <a:gd name="connsiteX107" fmla="*/ 7719 w 10000"/>
                  <a:gd name="connsiteY107" fmla="*/ 1467 h 9612"/>
                  <a:gd name="connsiteX108" fmla="*/ 7737 w 10000"/>
                  <a:gd name="connsiteY108" fmla="*/ 2119 h 9612"/>
                  <a:gd name="connsiteX109" fmla="*/ 7754 w 10000"/>
                  <a:gd name="connsiteY109" fmla="*/ 2707 h 9612"/>
                  <a:gd name="connsiteX110" fmla="*/ 7798 w 10000"/>
                  <a:gd name="connsiteY110" fmla="*/ 4162 h 9612"/>
                  <a:gd name="connsiteX111" fmla="*/ 7816 w 10000"/>
                  <a:gd name="connsiteY111" fmla="*/ 4554 h 9612"/>
                  <a:gd name="connsiteX112" fmla="*/ 7868 w 10000"/>
                  <a:gd name="connsiteY112" fmla="*/ 5509 h 9612"/>
                  <a:gd name="connsiteX113" fmla="*/ 7939 w 10000"/>
                  <a:gd name="connsiteY113" fmla="*/ 6392 h 9612"/>
                  <a:gd name="connsiteX114" fmla="*/ 8000 w 10000"/>
                  <a:gd name="connsiteY114" fmla="*/ 6972 h 9612"/>
                  <a:gd name="connsiteX115" fmla="*/ 8070 w 10000"/>
                  <a:gd name="connsiteY115" fmla="*/ 7364 h 9612"/>
                  <a:gd name="connsiteX116" fmla="*/ 8132 w 10000"/>
                  <a:gd name="connsiteY116" fmla="*/ 7632 h 9612"/>
                  <a:gd name="connsiteX117" fmla="*/ 8202 w 10000"/>
                  <a:gd name="connsiteY117" fmla="*/ 7810 h 9612"/>
                  <a:gd name="connsiteX118" fmla="*/ 8272 w 10000"/>
                  <a:gd name="connsiteY118" fmla="*/ 7953 h 9612"/>
                  <a:gd name="connsiteX119" fmla="*/ 8333 w 10000"/>
                  <a:gd name="connsiteY119" fmla="*/ 8060 h 9612"/>
                  <a:gd name="connsiteX120" fmla="*/ 8404 w 10000"/>
                  <a:gd name="connsiteY120" fmla="*/ 8149 h 9612"/>
                  <a:gd name="connsiteX121" fmla="*/ 8465 w 10000"/>
                  <a:gd name="connsiteY121" fmla="*/ 8238 h 9612"/>
                  <a:gd name="connsiteX122" fmla="*/ 8535 w 10000"/>
                  <a:gd name="connsiteY122" fmla="*/ 8327 h 9612"/>
                  <a:gd name="connsiteX123" fmla="*/ 8596 w 10000"/>
                  <a:gd name="connsiteY123" fmla="*/ 8417 h 9612"/>
                  <a:gd name="connsiteX124" fmla="*/ 8667 w 10000"/>
                  <a:gd name="connsiteY124" fmla="*/ 8515 h 9612"/>
                  <a:gd name="connsiteX125" fmla="*/ 8737 w 10000"/>
                  <a:gd name="connsiteY125" fmla="*/ 8613 h 9612"/>
                  <a:gd name="connsiteX126" fmla="*/ 8798 w 10000"/>
                  <a:gd name="connsiteY126" fmla="*/ 8711 h 9612"/>
                  <a:gd name="connsiteX127" fmla="*/ 8868 w 10000"/>
                  <a:gd name="connsiteY127" fmla="*/ 8809 h 9612"/>
                  <a:gd name="connsiteX128" fmla="*/ 8930 w 10000"/>
                  <a:gd name="connsiteY128" fmla="*/ 8898 h 9612"/>
                  <a:gd name="connsiteX129" fmla="*/ 9000 w 10000"/>
                  <a:gd name="connsiteY129" fmla="*/ 8979 h 9612"/>
                  <a:gd name="connsiteX130" fmla="*/ 9070 w 10000"/>
                  <a:gd name="connsiteY130" fmla="*/ 9050 h 9612"/>
                  <a:gd name="connsiteX131" fmla="*/ 9132 w 10000"/>
                  <a:gd name="connsiteY131" fmla="*/ 9104 h 9612"/>
                  <a:gd name="connsiteX132" fmla="*/ 9202 w 10000"/>
                  <a:gd name="connsiteY132" fmla="*/ 9157 h 9612"/>
                  <a:gd name="connsiteX133" fmla="*/ 9263 w 10000"/>
                  <a:gd name="connsiteY133" fmla="*/ 9202 h 9612"/>
                  <a:gd name="connsiteX134" fmla="*/ 9333 w 10000"/>
                  <a:gd name="connsiteY134" fmla="*/ 9246 h 9612"/>
                  <a:gd name="connsiteX135" fmla="*/ 9404 w 10000"/>
                  <a:gd name="connsiteY135" fmla="*/ 9273 h 9612"/>
                  <a:gd name="connsiteX136" fmla="*/ 9465 w 10000"/>
                  <a:gd name="connsiteY136" fmla="*/ 9300 h 9612"/>
                  <a:gd name="connsiteX137" fmla="*/ 9535 w 10000"/>
                  <a:gd name="connsiteY137" fmla="*/ 9318 h 9612"/>
                  <a:gd name="connsiteX138" fmla="*/ 9596 w 10000"/>
                  <a:gd name="connsiteY138" fmla="*/ 9335 h 9612"/>
                  <a:gd name="connsiteX139" fmla="*/ 9667 w 10000"/>
                  <a:gd name="connsiteY139" fmla="*/ 9335 h 9612"/>
                  <a:gd name="connsiteX140" fmla="*/ 9737 w 10000"/>
                  <a:gd name="connsiteY140" fmla="*/ 9318 h 9612"/>
                  <a:gd name="connsiteX141" fmla="*/ 9798 w 10000"/>
                  <a:gd name="connsiteY141" fmla="*/ 9282 h 9612"/>
                  <a:gd name="connsiteX142" fmla="*/ 9868 w 10000"/>
                  <a:gd name="connsiteY142" fmla="*/ 9211 h 9612"/>
                  <a:gd name="connsiteX143" fmla="*/ 9939 w 10000"/>
                  <a:gd name="connsiteY143" fmla="*/ 9112 h 9612"/>
                  <a:gd name="connsiteX144" fmla="*/ 10000 w 10000"/>
                  <a:gd name="connsiteY144" fmla="*/ 8970 h 9612"/>
                  <a:gd name="connsiteX0" fmla="*/ 0 w 10000"/>
                  <a:gd name="connsiteY0" fmla="*/ 9351 h 10000"/>
                  <a:gd name="connsiteX1" fmla="*/ 70 w 10000"/>
                  <a:gd name="connsiteY1" fmla="*/ 9304 h 10000"/>
                  <a:gd name="connsiteX2" fmla="*/ 140 w 10000"/>
                  <a:gd name="connsiteY2" fmla="*/ 9285 h 10000"/>
                  <a:gd name="connsiteX3" fmla="*/ 202 w 10000"/>
                  <a:gd name="connsiteY3" fmla="*/ 9304 h 10000"/>
                  <a:gd name="connsiteX4" fmla="*/ 272 w 10000"/>
                  <a:gd name="connsiteY4" fmla="*/ 9341 h 10000"/>
                  <a:gd name="connsiteX5" fmla="*/ 342 w 10000"/>
                  <a:gd name="connsiteY5" fmla="*/ 9387 h 10000"/>
                  <a:gd name="connsiteX6" fmla="*/ 404 w 10000"/>
                  <a:gd name="connsiteY6" fmla="*/ 9434 h 10000"/>
                  <a:gd name="connsiteX7" fmla="*/ 474 w 10000"/>
                  <a:gd name="connsiteY7" fmla="*/ 9471 h 10000"/>
                  <a:gd name="connsiteX8" fmla="*/ 535 w 10000"/>
                  <a:gd name="connsiteY8" fmla="*/ 9489 h 10000"/>
                  <a:gd name="connsiteX9" fmla="*/ 605 w 10000"/>
                  <a:gd name="connsiteY9" fmla="*/ 9489 h 10000"/>
                  <a:gd name="connsiteX10" fmla="*/ 675 w 10000"/>
                  <a:gd name="connsiteY10" fmla="*/ 9471 h 10000"/>
                  <a:gd name="connsiteX11" fmla="*/ 737 w 10000"/>
                  <a:gd name="connsiteY11" fmla="*/ 9434 h 10000"/>
                  <a:gd name="connsiteX12" fmla="*/ 807 w 10000"/>
                  <a:gd name="connsiteY12" fmla="*/ 9387 h 10000"/>
                  <a:gd name="connsiteX13" fmla="*/ 877 w 10000"/>
                  <a:gd name="connsiteY13" fmla="*/ 9359 h 10000"/>
                  <a:gd name="connsiteX14" fmla="*/ 939 w 10000"/>
                  <a:gd name="connsiteY14" fmla="*/ 9351 h 10000"/>
                  <a:gd name="connsiteX15" fmla="*/ 1009 w 10000"/>
                  <a:gd name="connsiteY15" fmla="*/ 9359 h 10000"/>
                  <a:gd name="connsiteX16" fmla="*/ 1070 w 10000"/>
                  <a:gd name="connsiteY16" fmla="*/ 9387 h 10000"/>
                  <a:gd name="connsiteX17" fmla="*/ 1140 w 10000"/>
                  <a:gd name="connsiteY17" fmla="*/ 9425 h 10000"/>
                  <a:gd name="connsiteX18" fmla="*/ 1211 w 10000"/>
                  <a:gd name="connsiteY18" fmla="*/ 9471 h 10000"/>
                  <a:gd name="connsiteX19" fmla="*/ 1272 w 10000"/>
                  <a:gd name="connsiteY19" fmla="*/ 9527 h 10000"/>
                  <a:gd name="connsiteX20" fmla="*/ 1342 w 10000"/>
                  <a:gd name="connsiteY20" fmla="*/ 9583 h 10000"/>
                  <a:gd name="connsiteX21" fmla="*/ 1404 w 10000"/>
                  <a:gd name="connsiteY21" fmla="*/ 9647 h 10000"/>
                  <a:gd name="connsiteX22" fmla="*/ 1474 w 10000"/>
                  <a:gd name="connsiteY22" fmla="*/ 9694 h 10000"/>
                  <a:gd name="connsiteX23" fmla="*/ 1535 w 10000"/>
                  <a:gd name="connsiteY23" fmla="*/ 9749 h 10000"/>
                  <a:gd name="connsiteX24" fmla="*/ 1605 w 10000"/>
                  <a:gd name="connsiteY24" fmla="*/ 9787 h 10000"/>
                  <a:gd name="connsiteX25" fmla="*/ 1675 w 10000"/>
                  <a:gd name="connsiteY25" fmla="*/ 9815 h 10000"/>
                  <a:gd name="connsiteX26" fmla="*/ 1737 w 10000"/>
                  <a:gd name="connsiteY26" fmla="*/ 9842 h 10000"/>
                  <a:gd name="connsiteX27" fmla="*/ 1807 w 10000"/>
                  <a:gd name="connsiteY27" fmla="*/ 9842 h 10000"/>
                  <a:gd name="connsiteX28" fmla="*/ 1868 w 10000"/>
                  <a:gd name="connsiteY28" fmla="*/ 9833 h 10000"/>
                  <a:gd name="connsiteX29" fmla="*/ 1939 w 10000"/>
                  <a:gd name="connsiteY29" fmla="*/ 9777 h 10000"/>
                  <a:gd name="connsiteX30" fmla="*/ 2009 w 10000"/>
                  <a:gd name="connsiteY30" fmla="*/ 9685 h 10000"/>
                  <a:gd name="connsiteX31" fmla="*/ 2070 w 10000"/>
                  <a:gd name="connsiteY31" fmla="*/ 9555 h 10000"/>
                  <a:gd name="connsiteX32" fmla="*/ 2140 w 10000"/>
                  <a:gd name="connsiteY32" fmla="*/ 9415 h 10000"/>
                  <a:gd name="connsiteX33" fmla="*/ 2202 w 10000"/>
                  <a:gd name="connsiteY33" fmla="*/ 9285 h 10000"/>
                  <a:gd name="connsiteX34" fmla="*/ 2272 w 10000"/>
                  <a:gd name="connsiteY34" fmla="*/ 9193 h 10000"/>
                  <a:gd name="connsiteX35" fmla="*/ 2333 w 10000"/>
                  <a:gd name="connsiteY35" fmla="*/ 9165 h 10000"/>
                  <a:gd name="connsiteX36" fmla="*/ 2404 w 10000"/>
                  <a:gd name="connsiteY36" fmla="*/ 9193 h 10000"/>
                  <a:gd name="connsiteX37" fmla="*/ 2474 w 10000"/>
                  <a:gd name="connsiteY37" fmla="*/ 9276 h 10000"/>
                  <a:gd name="connsiteX38" fmla="*/ 2535 w 10000"/>
                  <a:gd name="connsiteY38" fmla="*/ 9378 h 10000"/>
                  <a:gd name="connsiteX39" fmla="*/ 2605 w 10000"/>
                  <a:gd name="connsiteY39" fmla="*/ 9489 h 10000"/>
                  <a:gd name="connsiteX40" fmla="*/ 2667 w 10000"/>
                  <a:gd name="connsiteY40" fmla="*/ 9591 h 10000"/>
                  <a:gd name="connsiteX41" fmla="*/ 2737 w 10000"/>
                  <a:gd name="connsiteY41" fmla="*/ 9685 h 10000"/>
                  <a:gd name="connsiteX42" fmla="*/ 2807 w 10000"/>
                  <a:gd name="connsiteY42" fmla="*/ 9759 h 10000"/>
                  <a:gd name="connsiteX43" fmla="*/ 2868 w 10000"/>
                  <a:gd name="connsiteY43" fmla="*/ 9824 h 10000"/>
                  <a:gd name="connsiteX44" fmla="*/ 2939 w 10000"/>
                  <a:gd name="connsiteY44" fmla="*/ 9870 h 10000"/>
                  <a:gd name="connsiteX45" fmla="*/ 3000 w 10000"/>
                  <a:gd name="connsiteY45" fmla="*/ 9898 h 10000"/>
                  <a:gd name="connsiteX46" fmla="*/ 3070 w 10000"/>
                  <a:gd name="connsiteY46" fmla="*/ 9917 h 10000"/>
                  <a:gd name="connsiteX47" fmla="*/ 3132 w 10000"/>
                  <a:gd name="connsiteY47" fmla="*/ 9935 h 10000"/>
                  <a:gd name="connsiteX48" fmla="*/ 3202 w 10000"/>
                  <a:gd name="connsiteY48" fmla="*/ 9944 h 10000"/>
                  <a:gd name="connsiteX49" fmla="*/ 3272 w 10000"/>
                  <a:gd name="connsiteY49" fmla="*/ 9953 h 10000"/>
                  <a:gd name="connsiteX50" fmla="*/ 3333 w 10000"/>
                  <a:gd name="connsiteY50" fmla="*/ 9972 h 10000"/>
                  <a:gd name="connsiteX51" fmla="*/ 3404 w 10000"/>
                  <a:gd name="connsiteY51" fmla="*/ 9972 h 10000"/>
                  <a:gd name="connsiteX52" fmla="*/ 3474 w 10000"/>
                  <a:gd name="connsiteY52" fmla="*/ 9981 h 10000"/>
                  <a:gd name="connsiteX53" fmla="*/ 3535 w 10000"/>
                  <a:gd name="connsiteY53" fmla="*/ 9991 h 10000"/>
                  <a:gd name="connsiteX54" fmla="*/ 3605 w 10000"/>
                  <a:gd name="connsiteY54" fmla="*/ 10000 h 10000"/>
                  <a:gd name="connsiteX55" fmla="*/ 3675 w 10000"/>
                  <a:gd name="connsiteY55" fmla="*/ 10000 h 10000"/>
                  <a:gd name="connsiteX56" fmla="*/ 3737 w 10000"/>
                  <a:gd name="connsiteY56" fmla="*/ 10000 h 10000"/>
                  <a:gd name="connsiteX57" fmla="*/ 3807 w 10000"/>
                  <a:gd name="connsiteY57" fmla="*/ 10000 h 10000"/>
                  <a:gd name="connsiteX58" fmla="*/ 3868 w 10000"/>
                  <a:gd name="connsiteY58" fmla="*/ 9991 h 10000"/>
                  <a:gd name="connsiteX59" fmla="*/ 3939 w 10000"/>
                  <a:gd name="connsiteY59" fmla="*/ 9991 h 10000"/>
                  <a:gd name="connsiteX60" fmla="*/ 4009 w 10000"/>
                  <a:gd name="connsiteY60" fmla="*/ 9981 h 10000"/>
                  <a:gd name="connsiteX61" fmla="*/ 4070 w 10000"/>
                  <a:gd name="connsiteY61" fmla="*/ 9981 h 10000"/>
                  <a:gd name="connsiteX62" fmla="*/ 4140 w 10000"/>
                  <a:gd name="connsiteY62" fmla="*/ 9972 h 10000"/>
                  <a:gd name="connsiteX63" fmla="*/ 4202 w 10000"/>
                  <a:gd name="connsiteY63" fmla="*/ 9972 h 10000"/>
                  <a:gd name="connsiteX64" fmla="*/ 4272 w 10000"/>
                  <a:gd name="connsiteY64" fmla="*/ 9963 h 10000"/>
                  <a:gd name="connsiteX65" fmla="*/ 4342 w 10000"/>
                  <a:gd name="connsiteY65" fmla="*/ 9944 h 10000"/>
                  <a:gd name="connsiteX66" fmla="*/ 4404 w 10000"/>
                  <a:gd name="connsiteY66" fmla="*/ 9935 h 10000"/>
                  <a:gd name="connsiteX67" fmla="*/ 4474 w 10000"/>
                  <a:gd name="connsiteY67" fmla="*/ 9926 h 10000"/>
                  <a:gd name="connsiteX68" fmla="*/ 4535 w 10000"/>
                  <a:gd name="connsiteY68" fmla="*/ 9917 h 10000"/>
                  <a:gd name="connsiteX69" fmla="*/ 4605 w 10000"/>
                  <a:gd name="connsiteY69" fmla="*/ 9917 h 10000"/>
                  <a:gd name="connsiteX70" fmla="*/ 4667 w 10000"/>
                  <a:gd name="connsiteY70" fmla="*/ 9917 h 10000"/>
                  <a:gd name="connsiteX71" fmla="*/ 4737 w 10000"/>
                  <a:gd name="connsiteY71" fmla="*/ 9917 h 10000"/>
                  <a:gd name="connsiteX72" fmla="*/ 4807 w 10000"/>
                  <a:gd name="connsiteY72" fmla="*/ 9926 h 10000"/>
                  <a:gd name="connsiteX73" fmla="*/ 4868 w 10000"/>
                  <a:gd name="connsiteY73" fmla="*/ 9926 h 10000"/>
                  <a:gd name="connsiteX74" fmla="*/ 4939 w 10000"/>
                  <a:gd name="connsiteY74" fmla="*/ 9926 h 10000"/>
                  <a:gd name="connsiteX75" fmla="*/ 5000 w 10000"/>
                  <a:gd name="connsiteY75" fmla="*/ 9935 h 10000"/>
                  <a:gd name="connsiteX76" fmla="*/ 5070 w 10000"/>
                  <a:gd name="connsiteY76" fmla="*/ 9935 h 10000"/>
                  <a:gd name="connsiteX77" fmla="*/ 5140 w 10000"/>
                  <a:gd name="connsiteY77" fmla="*/ 9935 h 10000"/>
                  <a:gd name="connsiteX78" fmla="*/ 5202 w 10000"/>
                  <a:gd name="connsiteY78" fmla="*/ 9935 h 10000"/>
                  <a:gd name="connsiteX79" fmla="*/ 5272 w 10000"/>
                  <a:gd name="connsiteY79" fmla="*/ 9926 h 10000"/>
                  <a:gd name="connsiteX80" fmla="*/ 5333 w 10000"/>
                  <a:gd name="connsiteY80" fmla="*/ 9917 h 10000"/>
                  <a:gd name="connsiteX81" fmla="*/ 5404 w 10000"/>
                  <a:gd name="connsiteY81" fmla="*/ 9898 h 10000"/>
                  <a:gd name="connsiteX82" fmla="*/ 5465 w 10000"/>
                  <a:gd name="connsiteY82" fmla="*/ 9870 h 10000"/>
                  <a:gd name="connsiteX83" fmla="*/ 5535 w 10000"/>
                  <a:gd name="connsiteY83" fmla="*/ 9842 h 10000"/>
                  <a:gd name="connsiteX84" fmla="*/ 5605 w 10000"/>
                  <a:gd name="connsiteY84" fmla="*/ 9805 h 10000"/>
                  <a:gd name="connsiteX85" fmla="*/ 5667 w 10000"/>
                  <a:gd name="connsiteY85" fmla="*/ 9768 h 10000"/>
                  <a:gd name="connsiteX86" fmla="*/ 5737 w 10000"/>
                  <a:gd name="connsiteY86" fmla="*/ 9749 h 10000"/>
                  <a:gd name="connsiteX87" fmla="*/ 5798 w 10000"/>
                  <a:gd name="connsiteY87" fmla="*/ 9740 h 10000"/>
                  <a:gd name="connsiteX88" fmla="*/ 5868 w 10000"/>
                  <a:gd name="connsiteY88" fmla="*/ 9740 h 10000"/>
                  <a:gd name="connsiteX89" fmla="*/ 5939 w 10000"/>
                  <a:gd name="connsiteY89" fmla="*/ 9740 h 10000"/>
                  <a:gd name="connsiteX90" fmla="*/ 6000 w 10000"/>
                  <a:gd name="connsiteY90" fmla="*/ 9740 h 10000"/>
                  <a:gd name="connsiteX91" fmla="*/ 6070 w 10000"/>
                  <a:gd name="connsiteY91" fmla="*/ 9731 h 10000"/>
                  <a:gd name="connsiteX92" fmla="*/ 6132 w 10000"/>
                  <a:gd name="connsiteY92" fmla="*/ 9675 h 10000"/>
                  <a:gd name="connsiteX93" fmla="*/ 6202 w 10000"/>
                  <a:gd name="connsiteY93" fmla="*/ 9462 h 10000"/>
                  <a:gd name="connsiteX94" fmla="*/ 6219 w 10000"/>
                  <a:gd name="connsiteY94" fmla="*/ 9351 h 10000"/>
                  <a:gd name="connsiteX95" fmla="*/ 6254 w 10000"/>
                  <a:gd name="connsiteY95" fmla="*/ 9006 h 10000"/>
                  <a:gd name="connsiteX96" fmla="*/ 6272 w 10000"/>
                  <a:gd name="connsiteY96" fmla="*/ 8747 h 10000"/>
                  <a:gd name="connsiteX97" fmla="*/ 6289 w 10000"/>
                  <a:gd name="connsiteY97" fmla="*/ 8413 h 10000"/>
                  <a:gd name="connsiteX98" fmla="*/ 6325 w 10000"/>
                  <a:gd name="connsiteY98" fmla="*/ 7420 h 10000"/>
                  <a:gd name="connsiteX99" fmla="*/ 6333 w 10000"/>
                  <a:gd name="connsiteY99" fmla="*/ 6715 h 10000"/>
                  <a:gd name="connsiteX100" fmla="*/ 6351 w 10000"/>
                  <a:gd name="connsiteY100" fmla="*/ 5833 h 10000"/>
                  <a:gd name="connsiteX101" fmla="*/ 6386 w 10000"/>
                  <a:gd name="connsiteY101" fmla="*/ 3401 h 10000"/>
                  <a:gd name="connsiteX102" fmla="*/ 6404 w 10000"/>
                  <a:gd name="connsiteY102" fmla="*/ 1786 h 10000"/>
                  <a:gd name="connsiteX103" fmla="*/ 6421 w 10000"/>
                  <a:gd name="connsiteY103" fmla="*/ 362 h 10000"/>
                  <a:gd name="connsiteX104" fmla="*/ 6421 w 10000"/>
                  <a:gd name="connsiteY104" fmla="*/ 14 h 10000"/>
                  <a:gd name="connsiteX105" fmla="*/ 7714 w 10000"/>
                  <a:gd name="connsiteY105" fmla="*/ 0 h 10000"/>
                  <a:gd name="connsiteX106" fmla="*/ 7697 w 10000"/>
                  <a:gd name="connsiteY106" fmla="*/ 288 h 10000"/>
                  <a:gd name="connsiteX107" fmla="*/ 7719 w 10000"/>
                  <a:gd name="connsiteY107" fmla="*/ 1526 h 10000"/>
                  <a:gd name="connsiteX108" fmla="*/ 7737 w 10000"/>
                  <a:gd name="connsiteY108" fmla="*/ 2205 h 10000"/>
                  <a:gd name="connsiteX109" fmla="*/ 7754 w 10000"/>
                  <a:gd name="connsiteY109" fmla="*/ 2816 h 10000"/>
                  <a:gd name="connsiteX110" fmla="*/ 7798 w 10000"/>
                  <a:gd name="connsiteY110" fmla="*/ 4330 h 10000"/>
                  <a:gd name="connsiteX111" fmla="*/ 7816 w 10000"/>
                  <a:gd name="connsiteY111" fmla="*/ 4738 h 10000"/>
                  <a:gd name="connsiteX112" fmla="*/ 7868 w 10000"/>
                  <a:gd name="connsiteY112" fmla="*/ 5731 h 10000"/>
                  <a:gd name="connsiteX113" fmla="*/ 7939 w 10000"/>
                  <a:gd name="connsiteY113" fmla="*/ 6650 h 10000"/>
                  <a:gd name="connsiteX114" fmla="*/ 8000 w 10000"/>
                  <a:gd name="connsiteY114" fmla="*/ 7253 h 10000"/>
                  <a:gd name="connsiteX115" fmla="*/ 8070 w 10000"/>
                  <a:gd name="connsiteY115" fmla="*/ 7661 h 10000"/>
                  <a:gd name="connsiteX116" fmla="*/ 8132 w 10000"/>
                  <a:gd name="connsiteY116" fmla="*/ 7940 h 10000"/>
                  <a:gd name="connsiteX117" fmla="*/ 8202 w 10000"/>
                  <a:gd name="connsiteY117" fmla="*/ 8125 h 10000"/>
                  <a:gd name="connsiteX118" fmla="*/ 8272 w 10000"/>
                  <a:gd name="connsiteY118" fmla="*/ 8274 h 10000"/>
                  <a:gd name="connsiteX119" fmla="*/ 8333 w 10000"/>
                  <a:gd name="connsiteY119" fmla="*/ 8385 h 10000"/>
                  <a:gd name="connsiteX120" fmla="*/ 8404 w 10000"/>
                  <a:gd name="connsiteY120" fmla="*/ 8478 h 10000"/>
                  <a:gd name="connsiteX121" fmla="*/ 8465 w 10000"/>
                  <a:gd name="connsiteY121" fmla="*/ 8571 h 10000"/>
                  <a:gd name="connsiteX122" fmla="*/ 8535 w 10000"/>
                  <a:gd name="connsiteY122" fmla="*/ 8663 h 10000"/>
                  <a:gd name="connsiteX123" fmla="*/ 8596 w 10000"/>
                  <a:gd name="connsiteY123" fmla="*/ 8757 h 10000"/>
                  <a:gd name="connsiteX124" fmla="*/ 8667 w 10000"/>
                  <a:gd name="connsiteY124" fmla="*/ 8859 h 10000"/>
                  <a:gd name="connsiteX125" fmla="*/ 8737 w 10000"/>
                  <a:gd name="connsiteY125" fmla="*/ 8961 h 10000"/>
                  <a:gd name="connsiteX126" fmla="*/ 8798 w 10000"/>
                  <a:gd name="connsiteY126" fmla="*/ 9063 h 10000"/>
                  <a:gd name="connsiteX127" fmla="*/ 8868 w 10000"/>
                  <a:gd name="connsiteY127" fmla="*/ 9165 h 10000"/>
                  <a:gd name="connsiteX128" fmla="*/ 8930 w 10000"/>
                  <a:gd name="connsiteY128" fmla="*/ 9257 h 10000"/>
                  <a:gd name="connsiteX129" fmla="*/ 9000 w 10000"/>
                  <a:gd name="connsiteY129" fmla="*/ 9341 h 10000"/>
                  <a:gd name="connsiteX130" fmla="*/ 9070 w 10000"/>
                  <a:gd name="connsiteY130" fmla="*/ 9415 h 10000"/>
                  <a:gd name="connsiteX131" fmla="*/ 9132 w 10000"/>
                  <a:gd name="connsiteY131" fmla="*/ 9471 h 10000"/>
                  <a:gd name="connsiteX132" fmla="*/ 9202 w 10000"/>
                  <a:gd name="connsiteY132" fmla="*/ 9527 h 10000"/>
                  <a:gd name="connsiteX133" fmla="*/ 9263 w 10000"/>
                  <a:gd name="connsiteY133" fmla="*/ 9573 h 10000"/>
                  <a:gd name="connsiteX134" fmla="*/ 9333 w 10000"/>
                  <a:gd name="connsiteY134" fmla="*/ 9619 h 10000"/>
                  <a:gd name="connsiteX135" fmla="*/ 9404 w 10000"/>
                  <a:gd name="connsiteY135" fmla="*/ 9647 h 10000"/>
                  <a:gd name="connsiteX136" fmla="*/ 9465 w 10000"/>
                  <a:gd name="connsiteY136" fmla="*/ 9675 h 10000"/>
                  <a:gd name="connsiteX137" fmla="*/ 9535 w 10000"/>
                  <a:gd name="connsiteY137" fmla="*/ 9694 h 10000"/>
                  <a:gd name="connsiteX138" fmla="*/ 9596 w 10000"/>
                  <a:gd name="connsiteY138" fmla="*/ 9712 h 10000"/>
                  <a:gd name="connsiteX139" fmla="*/ 9667 w 10000"/>
                  <a:gd name="connsiteY139" fmla="*/ 9712 h 10000"/>
                  <a:gd name="connsiteX140" fmla="*/ 9737 w 10000"/>
                  <a:gd name="connsiteY140" fmla="*/ 9694 h 10000"/>
                  <a:gd name="connsiteX141" fmla="*/ 9798 w 10000"/>
                  <a:gd name="connsiteY141" fmla="*/ 9657 h 10000"/>
                  <a:gd name="connsiteX142" fmla="*/ 9868 w 10000"/>
                  <a:gd name="connsiteY142" fmla="*/ 9583 h 10000"/>
                  <a:gd name="connsiteX143" fmla="*/ 9939 w 10000"/>
                  <a:gd name="connsiteY143" fmla="*/ 9480 h 10000"/>
                  <a:gd name="connsiteX144" fmla="*/ 10000 w 10000"/>
                  <a:gd name="connsiteY144" fmla="*/ 9332 h 10000"/>
                  <a:gd name="connsiteX0" fmla="*/ 0 w 10000"/>
                  <a:gd name="connsiteY0" fmla="*/ 9337 h 9986"/>
                  <a:gd name="connsiteX1" fmla="*/ 70 w 10000"/>
                  <a:gd name="connsiteY1" fmla="*/ 9290 h 9986"/>
                  <a:gd name="connsiteX2" fmla="*/ 140 w 10000"/>
                  <a:gd name="connsiteY2" fmla="*/ 9271 h 9986"/>
                  <a:gd name="connsiteX3" fmla="*/ 202 w 10000"/>
                  <a:gd name="connsiteY3" fmla="*/ 9290 h 9986"/>
                  <a:gd name="connsiteX4" fmla="*/ 272 w 10000"/>
                  <a:gd name="connsiteY4" fmla="*/ 9327 h 9986"/>
                  <a:gd name="connsiteX5" fmla="*/ 342 w 10000"/>
                  <a:gd name="connsiteY5" fmla="*/ 9373 h 9986"/>
                  <a:gd name="connsiteX6" fmla="*/ 404 w 10000"/>
                  <a:gd name="connsiteY6" fmla="*/ 9420 h 9986"/>
                  <a:gd name="connsiteX7" fmla="*/ 474 w 10000"/>
                  <a:gd name="connsiteY7" fmla="*/ 9457 h 9986"/>
                  <a:gd name="connsiteX8" fmla="*/ 535 w 10000"/>
                  <a:gd name="connsiteY8" fmla="*/ 9475 h 9986"/>
                  <a:gd name="connsiteX9" fmla="*/ 605 w 10000"/>
                  <a:gd name="connsiteY9" fmla="*/ 9475 h 9986"/>
                  <a:gd name="connsiteX10" fmla="*/ 675 w 10000"/>
                  <a:gd name="connsiteY10" fmla="*/ 9457 h 9986"/>
                  <a:gd name="connsiteX11" fmla="*/ 737 w 10000"/>
                  <a:gd name="connsiteY11" fmla="*/ 9420 h 9986"/>
                  <a:gd name="connsiteX12" fmla="*/ 807 w 10000"/>
                  <a:gd name="connsiteY12" fmla="*/ 9373 h 9986"/>
                  <a:gd name="connsiteX13" fmla="*/ 877 w 10000"/>
                  <a:gd name="connsiteY13" fmla="*/ 9345 h 9986"/>
                  <a:gd name="connsiteX14" fmla="*/ 939 w 10000"/>
                  <a:gd name="connsiteY14" fmla="*/ 9337 h 9986"/>
                  <a:gd name="connsiteX15" fmla="*/ 1009 w 10000"/>
                  <a:gd name="connsiteY15" fmla="*/ 9345 h 9986"/>
                  <a:gd name="connsiteX16" fmla="*/ 1070 w 10000"/>
                  <a:gd name="connsiteY16" fmla="*/ 9373 h 9986"/>
                  <a:gd name="connsiteX17" fmla="*/ 1140 w 10000"/>
                  <a:gd name="connsiteY17" fmla="*/ 9411 h 9986"/>
                  <a:gd name="connsiteX18" fmla="*/ 1211 w 10000"/>
                  <a:gd name="connsiteY18" fmla="*/ 9457 h 9986"/>
                  <a:gd name="connsiteX19" fmla="*/ 1272 w 10000"/>
                  <a:gd name="connsiteY19" fmla="*/ 9513 h 9986"/>
                  <a:gd name="connsiteX20" fmla="*/ 1342 w 10000"/>
                  <a:gd name="connsiteY20" fmla="*/ 9569 h 9986"/>
                  <a:gd name="connsiteX21" fmla="*/ 1404 w 10000"/>
                  <a:gd name="connsiteY21" fmla="*/ 9633 h 9986"/>
                  <a:gd name="connsiteX22" fmla="*/ 1474 w 10000"/>
                  <a:gd name="connsiteY22" fmla="*/ 9680 h 9986"/>
                  <a:gd name="connsiteX23" fmla="*/ 1535 w 10000"/>
                  <a:gd name="connsiteY23" fmla="*/ 9735 h 9986"/>
                  <a:gd name="connsiteX24" fmla="*/ 1605 w 10000"/>
                  <a:gd name="connsiteY24" fmla="*/ 9773 h 9986"/>
                  <a:gd name="connsiteX25" fmla="*/ 1675 w 10000"/>
                  <a:gd name="connsiteY25" fmla="*/ 9801 h 9986"/>
                  <a:gd name="connsiteX26" fmla="*/ 1737 w 10000"/>
                  <a:gd name="connsiteY26" fmla="*/ 9828 h 9986"/>
                  <a:gd name="connsiteX27" fmla="*/ 1807 w 10000"/>
                  <a:gd name="connsiteY27" fmla="*/ 9828 h 9986"/>
                  <a:gd name="connsiteX28" fmla="*/ 1868 w 10000"/>
                  <a:gd name="connsiteY28" fmla="*/ 9819 h 9986"/>
                  <a:gd name="connsiteX29" fmla="*/ 1939 w 10000"/>
                  <a:gd name="connsiteY29" fmla="*/ 9763 h 9986"/>
                  <a:gd name="connsiteX30" fmla="*/ 2009 w 10000"/>
                  <a:gd name="connsiteY30" fmla="*/ 9671 h 9986"/>
                  <a:gd name="connsiteX31" fmla="*/ 2070 w 10000"/>
                  <a:gd name="connsiteY31" fmla="*/ 9541 h 9986"/>
                  <a:gd name="connsiteX32" fmla="*/ 2140 w 10000"/>
                  <a:gd name="connsiteY32" fmla="*/ 9401 h 9986"/>
                  <a:gd name="connsiteX33" fmla="*/ 2202 w 10000"/>
                  <a:gd name="connsiteY33" fmla="*/ 9271 h 9986"/>
                  <a:gd name="connsiteX34" fmla="*/ 2272 w 10000"/>
                  <a:gd name="connsiteY34" fmla="*/ 9179 h 9986"/>
                  <a:gd name="connsiteX35" fmla="*/ 2333 w 10000"/>
                  <a:gd name="connsiteY35" fmla="*/ 9151 h 9986"/>
                  <a:gd name="connsiteX36" fmla="*/ 2404 w 10000"/>
                  <a:gd name="connsiteY36" fmla="*/ 9179 h 9986"/>
                  <a:gd name="connsiteX37" fmla="*/ 2474 w 10000"/>
                  <a:gd name="connsiteY37" fmla="*/ 9262 h 9986"/>
                  <a:gd name="connsiteX38" fmla="*/ 2535 w 10000"/>
                  <a:gd name="connsiteY38" fmla="*/ 9364 h 9986"/>
                  <a:gd name="connsiteX39" fmla="*/ 2605 w 10000"/>
                  <a:gd name="connsiteY39" fmla="*/ 9475 h 9986"/>
                  <a:gd name="connsiteX40" fmla="*/ 2667 w 10000"/>
                  <a:gd name="connsiteY40" fmla="*/ 9577 h 9986"/>
                  <a:gd name="connsiteX41" fmla="*/ 2737 w 10000"/>
                  <a:gd name="connsiteY41" fmla="*/ 9671 h 9986"/>
                  <a:gd name="connsiteX42" fmla="*/ 2807 w 10000"/>
                  <a:gd name="connsiteY42" fmla="*/ 9745 h 9986"/>
                  <a:gd name="connsiteX43" fmla="*/ 2868 w 10000"/>
                  <a:gd name="connsiteY43" fmla="*/ 9810 h 9986"/>
                  <a:gd name="connsiteX44" fmla="*/ 2939 w 10000"/>
                  <a:gd name="connsiteY44" fmla="*/ 9856 h 9986"/>
                  <a:gd name="connsiteX45" fmla="*/ 3000 w 10000"/>
                  <a:gd name="connsiteY45" fmla="*/ 9884 h 9986"/>
                  <a:gd name="connsiteX46" fmla="*/ 3070 w 10000"/>
                  <a:gd name="connsiteY46" fmla="*/ 9903 h 9986"/>
                  <a:gd name="connsiteX47" fmla="*/ 3132 w 10000"/>
                  <a:gd name="connsiteY47" fmla="*/ 9921 h 9986"/>
                  <a:gd name="connsiteX48" fmla="*/ 3202 w 10000"/>
                  <a:gd name="connsiteY48" fmla="*/ 9930 h 9986"/>
                  <a:gd name="connsiteX49" fmla="*/ 3272 w 10000"/>
                  <a:gd name="connsiteY49" fmla="*/ 9939 h 9986"/>
                  <a:gd name="connsiteX50" fmla="*/ 3333 w 10000"/>
                  <a:gd name="connsiteY50" fmla="*/ 9958 h 9986"/>
                  <a:gd name="connsiteX51" fmla="*/ 3404 w 10000"/>
                  <a:gd name="connsiteY51" fmla="*/ 9958 h 9986"/>
                  <a:gd name="connsiteX52" fmla="*/ 3474 w 10000"/>
                  <a:gd name="connsiteY52" fmla="*/ 9967 h 9986"/>
                  <a:gd name="connsiteX53" fmla="*/ 3535 w 10000"/>
                  <a:gd name="connsiteY53" fmla="*/ 9977 h 9986"/>
                  <a:gd name="connsiteX54" fmla="*/ 3605 w 10000"/>
                  <a:gd name="connsiteY54" fmla="*/ 9986 h 9986"/>
                  <a:gd name="connsiteX55" fmla="*/ 3675 w 10000"/>
                  <a:gd name="connsiteY55" fmla="*/ 9986 h 9986"/>
                  <a:gd name="connsiteX56" fmla="*/ 3737 w 10000"/>
                  <a:gd name="connsiteY56" fmla="*/ 9986 h 9986"/>
                  <a:gd name="connsiteX57" fmla="*/ 3807 w 10000"/>
                  <a:gd name="connsiteY57" fmla="*/ 9986 h 9986"/>
                  <a:gd name="connsiteX58" fmla="*/ 3868 w 10000"/>
                  <a:gd name="connsiteY58" fmla="*/ 9977 h 9986"/>
                  <a:gd name="connsiteX59" fmla="*/ 3939 w 10000"/>
                  <a:gd name="connsiteY59" fmla="*/ 9977 h 9986"/>
                  <a:gd name="connsiteX60" fmla="*/ 4009 w 10000"/>
                  <a:gd name="connsiteY60" fmla="*/ 9967 h 9986"/>
                  <a:gd name="connsiteX61" fmla="*/ 4070 w 10000"/>
                  <a:gd name="connsiteY61" fmla="*/ 9967 h 9986"/>
                  <a:gd name="connsiteX62" fmla="*/ 4140 w 10000"/>
                  <a:gd name="connsiteY62" fmla="*/ 9958 h 9986"/>
                  <a:gd name="connsiteX63" fmla="*/ 4202 w 10000"/>
                  <a:gd name="connsiteY63" fmla="*/ 9958 h 9986"/>
                  <a:gd name="connsiteX64" fmla="*/ 4272 w 10000"/>
                  <a:gd name="connsiteY64" fmla="*/ 9949 h 9986"/>
                  <a:gd name="connsiteX65" fmla="*/ 4342 w 10000"/>
                  <a:gd name="connsiteY65" fmla="*/ 9930 h 9986"/>
                  <a:gd name="connsiteX66" fmla="*/ 4404 w 10000"/>
                  <a:gd name="connsiteY66" fmla="*/ 9921 h 9986"/>
                  <a:gd name="connsiteX67" fmla="*/ 4474 w 10000"/>
                  <a:gd name="connsiteY67" fmla="*/ 9912 h 9986"/>
                  <a:gd name="connsiteX68" fmla="*/ 4535 w 10000"/>
                  <a:gd name="connsiteY68" fmla="*/ 9903 h 9986"/>
                  <a:gd name="connsiteX69" fmla="*/ 4605 w 10000"/>
                  <a:gd name="connsiteY69" fmla="*/ 9903 h 9986"/>
                  <a:gd name="connsiteX70" fmla="*/ 4667 w 10000"/>
                  <a:gd name="connsiteY70" fmla="*/ 9903 h 9986"/>
                  <a:gd name="connsiteX71" fmla="*/ 4737 w 10000"/>
                  <a:gd name="connsiteY71" fmla="*/ 9903 h 9986"/>
                  <a:gd name="connsiteX72" fmla="*/ 4807 w 10000"/>
                  <a:gd name="connsiteY72" fmla="*/ 9912 h 9986"/>
                  <a:gd name="connsiteX73" fmla="*/ 4868 w 10000"/>
                  <a:gd name="connsiteY73" fmla="*/ 9912 h 9986"/>
                  <a:gd name="connsiteX74" fmla="*/ 4939 w 10000"/>
                  <a:gd name="connsiteY74" fmla="*/ 9912 h 9986"/>
                  <a:gd name="connsiteX75" fmla="*/ 5000 w 10000"/>
                  <a:gd name="connsiteY75" fmla="*/ 9921 h 9986"/>
                  <a:gd name="connsiteX76" fmla="*/ 5070 w 10000"/>
                  <a:gd name="connsiteY76" fmla="*/ 9921 h 9986"/>
                  <a:gd name="connsiteX77" fmla="*/ 5140 w 10000"/>
                  <a:gd name="connsiteY77" fmla="*/ 9921 h 9986"/>
                  <a:gd name="connsiteX78" fmla="*/ 5202 w 10000"/>
                  <a:gd name="connsiteY78" fmla="*/ 9921 h 9986"/>
                  <a:gd name="connsiteX79" fmla="*/ 5272 w 10000"/>
                  <a:gd name="connsiteY79" fmla="*/ 9912 h 9986"/>
                  <a:gd name="connsiteX80" fmla="*/ 5333 w 10000"/>
                  <a:gd name="connsiteY80" fmla="*/ 9903 h 9986"/>
                  <a:gd name="connsiteX81" fmla="*/ 5404 w 10000"/>
                  <a:gd name="connsiteY81" fmla="*/ 9884 h 9986"/>
                  <a:gd name="connsiteX82" fmla="*/ 5465 w 10000"/>
                  <a:gd name="connsiteY82" fmla="*/ 9856 h 9986"/>
                  <a:gd name="connsiteX83" fmla="*/ 5535 w 10000"/>
                  <a:gd name="connsiteY83" fmla="*/ 9828 h 9986"/>
                  <a:gd name="connsiteX84" fmla="*/ 5605 w 10000"/>
                  <a:gd name="connsiteY84" fmla="*/ 9791 h 9986"/>
                  <a:gd name="connsiteX85" fmla="*/ 5667 w 10000"/>
                  <a:gd name="connsiteY85" fmla="*/ 9754 h 9986"/>
                  <a:gd name="connsiteX86" fmla="*/ 5737 w 10000"/>
                  <a:gd name="connsiteY86" fmla="*/ 9735 h 9986"/>
                  <a:gd name="connsiteX87" fmla="*/ 5798 w 10000"/>
                  <a:gd name="connsiteY87" fmla="*/ 9726 h 9986"/>
                  <a:gd name="connsiteX88" fmla="*/ 5868 w 10000"/>
                  <a:gd name="connsiteY88" fmla="*/ 9726 h 9986"/>
                  <a:gd name="connsiteX89" fmla="*/ 5939 w 10000"/>
                  <a:gd name="connsiteY89" fmla="*/ 9726 h 9986"/>
                  <a:gd name="connsiteX90" fmla="*/ 6000 w 10000"/>
                  <a:gd name="connsiteY90" fmla="*/ 9726 h 9986"/>
                  <a:gd name="connsiteX91" fmla="*/ 6070 w 10000"/>
                  <a:gd name="connsiteY91" fmla="*/ 9717 h 9986"/>
                  <a:gd name="connsiteX92" fmla="*/ 6132 w 10000"/>
                  <a:gd name="connsiteY92" fmla="*/ 9661 h 9986"/>
                  <a:gd name="connsiteX93" fmla="*/ 6202 w 10000"/>
                  <a:gd name="connsiteY93" fmla="*/ 9448 h 9986"/>
                  <a:gd name="connsiteX94" fmla="*/ 6219 w 10000"/>
                  <a:gd name="connsiteY94" fmla="*/ 9337 h 9986"/>
                  <a:gd name="connsiteX95" fmla="*/ 6254 w 10000"/>
                  <a:gd name="connsiteY95" fmla="*/ 8992 h 9986"/>
                  <a:gd name="connsiteX96" fmla="*/ 6272 w 10000"/>
                  <a:gd name="connsiteY96" fmla="*/ 8733 h 9986"/>
                  <a:gd name="connsiteX97" fmla="*/ 6289 w 10000"/>
                  <a:gd name="connsiteY97" fmla="*/ 8399 h 9986"/>
                  <a:gd name="connsiteX98" fmla="*/ 6325 w 10000"/>
                  <a:gd name="connsiteY98" fmla="*/ 7406 h 9986"/>
                  <a:gd name="connsiteX99" fmla="*/ 6333 w 10000"/>
                  <a:gd name="connsiteY99" fmla="*/ 6701 h 9986"/>
                  <a:gd name="connsiteX100" fmla="*/ 6351 w 10000"/>
                  <a:gd name="connsiteY100" fmla="*/ 5819 h 9986"/>
                  <a:gd name="connsiteX101" fmla="*/ 6386 w 10000"/>
                  <a:gd name="connsiteY101" fmla="*/ 3387 h 9986"/>
                  <a:gd name="connsiteX102" fmla="*/ 6404 w 10000"/>
                  <a:gd name="connsiteY102" fmla="*/ 1772 h 9986"/>
                  <a:gd name="connsiteX103" fmla="*/ 6421 w 10000"/>
                  <a:gd name="connsiteY103" fmla="*/ 348 h 9986"/>
                  <a:gd name="connsiteX104" fmla="*/ 6421 w 10000"/>
                  <a:gd name="connsiteY104" fmla="*/ 0 h 9986"/>
                  <a:gd name="connsiteX105" fmla="*/ 7688 w 10000"/>
                  <a:gd name="connsiteY105" fmla="*/ 0 h 9986"/>
                  <a:gd name="connsiteX106" fmla="*/ 7697 w 10000"/>
                  <a:gd name="connsiteY106" fmla="*/ 274 h 9986"/>
                  <a:gd name="connsiteX107" fmla="*/ 7719 w 10000"/>
                  <a:gd name="connsiteY107" fmla="*/ 1512 h 9986"/>
                  <a:gd name="connsiteX108" fmla="*/ 7737 w 10000"/>
                  <a:gd name="connsiteY108" fmla="*/ 2191 h 9986"/>
                  <a:gd name="connsiteX109" fmla="*/ 7754 w 10000"/>
                  <a:gd name="connsiteY109" fmla="*/ 2802 h 9986"/>
                  <a:gd name="connsiteX110" fmla="*/ 7798 w 10000"/>
                  <a:gd name="connsiteY110" fmla="*/ 4316 h 9986"/>
                  <a:gd name="connsiteX111" fmla="*/ 7816 w 10000"/>
                  <a:gd name="connsiteY111" fmla="*/ 4724 h 9986"/>
                  <a:gd name="connsiteX112" fmla="*/ 7868 w 10000"/>
                  <a:gd name="connsiteY112" fmla="*/ 5717 h 9986"/>
                  <a:gd name="connsiteX113" fmla="*/ 7939 w 10000"/>
                  <a:gd name="connsiteY113" fmla="*/ 6636 h 9986"/>
                  <a:gd name="connsiteX114" fmla="*/ 8000 w 10000"/>
                  <a:gd name="connsiteY114" fmla="*/ 7239 h 9986"/>
                  <a:gd name="connsiteX115" fmla="*/ 8070 w 10000"/>
                  <a:gd name="connsiteY115" fmla="*/ 7647 h 9986"/>
                  <a:gd name="connsiteX116" fmla="*/ 8132 w 10000"/>
                  <a:gd name="connsiteY116" fmla="*/ 7926 h 9986"/>
                  <a:gd name="connsiteX117" fmla="*/ 8202 w 10000"/>
                  <a:gd name="connsiteY117" fmla="*/ 8111 h 9986"/>
                  <a:gd name="connsiteX118" fmla="*/ 8272 w 10000"/>
                  <a:gd name="connsiteY118" fmla="*/ 8260 h 9986"/>
                  <a:gd name="connsiteX119" fmla="*/ 8333 w 10000"/>
                  <a:gd name="connsiteY119" fmla="*/ 8371 h 9986"/>
                  <a:gd name="connsiteX120" fmla="*/ 8404 w 10000"/>
                  <a:gd name="connsiteY120" fmla="*/ 8464 h 9986"/>
                  <a:gd name="connsiteX121" fmla="*/ 8465 w 10000"/>
                  <a:gd name="connsiteY121" fmla="*/ 8557 h 9986"/>
                  <a:gd name="connsiteX122" fmla="*/ 8535 w 10000"/>
                  <a:gd name="connsiteY122" fmla="*/ 8649 h 9986"/>
                  <a:gd name="connsiteX123" fmla="*/ 8596 w 10000"/>
                  <a:gd name="connsiteY123" fmla="*/ 8743 h 9986"/>
                  <a:gd name="connsiteX124" fmla="*/ 8667 w 10000"/>
                  <a:gd name="connsiteY124" fmla="*/ 8845 h 9986"/>
                  <a:gd name="connsiteX125" fmla="*/ 8737 w 10000"/>
                  <a:gd name="connsiteY125" fmla="*/ 8947 h 9986"/>
                  <a:gd name="connsiteX126" fmla="*/ 8798 w 10000"/>
                  <a:gd name="connsiteY126" fmla="*/ 9049 h 9986"/>
                  <a:gd name="connsiteX127" fmla="*/ 8868 w 10000"/>
                  <a:gd name="connsiteY127" fmla="*/ 9151 h 9986"/>
                  <a:gd name="connsiteX128" fmla="*/ 8930 w 10000"/>
                  <a:gd name="connsiteY128" fmla="*/ 9243 h 9986"/>
                  <a:gd name="connsiteX129" fmla="*/ 9000 w 10000"/>
                  <a:gd name="connsiteY129" fmla="*/ 9327 h 9986"/>
                  <a:gd name="connsiteX130" fmla="*/ 9070 w 10000"/>
                  <a:gd name="connsiteY130" fmla="*/ 9401 h 9986"/>
                  <a:gd name="connsiteX131" fmla="*/ 9132 w 10000"/>
                  <a:gd name="connsiteY131" fmla="*/ 9457 h 9986"/>
                  <a:gd name="connsiteX132" fmla="*/ 9202 w 10000"/>
                  <a:gd name="connsiteY132" fmla="*/ 9513 h 9986"/>
                  <a:gd name="connsiteX133" fmla="*/ 9263 w 10000"/>
                  <a:gd name="connsiteY133" fmla="*/ 9559 h 9986"/>
                  <a:gd name="connsiteX134" fmla="*/ 9333 w 10000"/>
                  <a:gd name="connsiteY134" fmla="*/ 9605 h 9986"/>
                  <a:gd name="connsiteX135" fmla="*/ 9404 w 10000"/>
                  <a:gd name="connsiteY135" fmla="*/ 9633 h 9986"/>
                  <a:gd name="connsiteX136" fmla="*/ 9465 w 10000"/>
                  <a:gd name="connsiteY136" fmla="*/ 9661 h 9986"/>
                  <a:gd name="connsiteX137" fmla="*/ 9535 w 10000"/>
                  <a:gd name="connsiteY137" fmla="*/ 9680 h 9986"/>
                  <a:gd name="connsiteX138" fmla="*/ 9596 w 10000"/>
                  <a:gd name="connsiteY138" fmla="*/ 9698 h 9986"/>
                  <a:gd name="connsiteX139" fmla="*/ 9667 w 10000"/>
                  <a:gd name="connsiteY139" fmla="*/ 9698 h 9986"/>
                  <a:gd name="connsiteX140" fmla="*/ 9737 w 10000"/>
                  <a:gd name="connsiteY140" fmla="*/ 9680 h 9986"/>
                  <a:gd name="connsiteX141" fmla="*/ 9798 w 10000"/>
                  <a:gd name="connsiteY141" fmla="*/ 9643 h 9986"/>
                  <a:gd name="connsiteX142" fmla="*/ 9868 w 10000"/>
                  <a:gd name="connsiteY142" fmla="*/ 9569 h 9986"/>
                  <a:gd name="connsiteX143" fmla="*/ 9939 w 10000"/>
                  <a:gd name="connsiteY143" fmla="*/ 9466 h 9986"/>
                  <a:gd name="connsiteX144" fmla="*/ 10000 w 10000"/>
                  <a:gd name="connsiteY144" fmla="*/ 9318 h 9986"/>
                  <a:gd name="connsiteX0" fmla="*/ 0 w 10000"/>
                  <a:gd name="connsiteY0" fmla="*/ 9364 h 10014"/>
                  <a:gd name="connsiteX1" fmla="*/ 70 w 10000"/>
                  <a:gd name="connsiteY1" fmla="*/ 9317 h 10014"/>
                  <a:gd name="connsiteX2" fmla="*/ 140 w 10000"/>
                  <a:gd name="connsiteY2" fmla="*/ 9298 h 10014"/>
                  <a:gd name="connsiteX3" fmla="*/ 202 w 10000"/>
                  <a:gd name="connsiteY3" fmla="*/ 9317 h 10014"/>
                  <a:gd name="connsiteX4" fmla="*/ 272 w 10000"/>
                  <a:gd name="connsiteY4" fmla="*/ 9354 h 10014"/>
                  <a:gd name="connsiteX5" fmla="*/ 342 w 10000"/>
                  <a:gd name="connsiteY5" fmla="*/ 9400 h 10014"/>
                  <a:gd name="connsiteX6" fmla="*/ 404 w 10000"/>
                  <a:gd name="connsiteY6" fmla="*/ 9447 h 10014"/>
                  <a:gd name="connsiteX7" fmla="*/ 474 w 10000"/>
                  <a:gd name="connsiteY7" fmla="*/ 9484 h 10014"/>
                  <a:gd name="connsiteX8" fmla="*/ 535 w 10000"/>
                  <a:gd name="connsiteY8" fmla="*/ 9502 h 10014"/>
                  <a:gd name="connsiteX9" fmla="*/ 605 w 10000"/>
                  <a:gd name="connsiteY9" fmla="*/ 9502 h 10014"/>
                  <a:gd name="connsiteX10" fmla="*/ 675 w 10000"/>
                  <a:gd name="connsiteY10" fmla="*/ 9484 h 10014"/>
                  <a:gd name="connsiteX11" fmla="*/ 737 w 10000"/>
                  <a:gd name="connsiteY11" fmla="*/ 9447 h 10014"/>
                  <a:gd name="connsiteX12" fmla="*/ 807 w 10000"/>
                  <a:gd name="connsiteY12" fmla="*/ 9400 h 10014"/>
                  <a:gd name="connsiteX13" fmla="*/ 877 w 10000"/>
                  <a:gd name="connsiteY13" fmla="*/ 9372 h 10014"/>
                  <a:gd name="connsiteX14" fmla="*/ 939 w 10000"/>
                  <a:gd name="connsiteY14" fmla="*/ 9364 h 10014"/>
                  <a:gd name="connsiteX15" fmla="*/ 1009 w 10000"/>
                  <a:gd name="connsiteY15" fmla="*/ 9372 h 10014"/>
                  <a:gd name="connsiteX16" fmla="*/ 1070 w 10000"/>
                  <a:gd name="connsiteY16" fmla="*/ 9400 h 10014"/>
                  <a:gd name="connsiteX17" fmla="*/ 1140 w 10000"/>
                  <a:gd name="connsiteY17" fmla="*/ 9438 h 10014"/>
                  <a:gd name="connsiteX18" fmla="*/ 1211 w 10000"/>
                  <a:gd name="connsiteY18" fmla="*/ 9484 h 10014"/>
                  <a:gd name="connsiteX19" fmla="*/ 1272 w 10000"/>
                  <a:gd name="connsiteY19" fmla="*/ 9540 h 10014"/>
                  <a:gd name="connsiteX20" fmla="*/ 1342 w 10000"/>
                  <a:gd name="connsiteY20" fmla="*/ 9596 h 10014"/>
                  <a:gd name="connsiteX21" fmla="*/ 1404 w 10000"/>
                  <a:gd name="connsiteY21" fmla="*/ 9661 h 10014"/>
                  <a:gd name="connsiteX22" fmla="*/ 1474 w 10000"/>
                  <a:gd name="connsiteY22" fmla="*/ 9708 h 10014"/>
                  <a:gd name="connsiteX23" fmla="*/ 1535 w 10000"/>
                  <a:gd name="connsiteY23" fmla="*/ 9763 h 10014"/>
                  <a:gd name="connsiteX24" fmla="*/ 1605 w 10000"/>
                  <a:gd name="connsiteY24" fmla="*/ 9801 h 10014"/>
                  <a:gd name="connsiteX25" fmla="*/ 1675 w 10000"/>
                  <a:gd name="connsiteY25" fmla="*/ 9829 h 10014"/>
                  <a:gd name="connsiteX26" fmla="*/ 1737 w 10000"/>
                  <a:gd name="connsiteY26" fmla="*/ 9856 h 10014"/>
                  <a:gd name="connsiteX27" fmla="*/ 1807 w 10000"/>
                  <a:gd name="connsiteY27" fmla="*/ 9856 h 10014"/>
                  <a:gd name="connsiteX28" fmla="*/ 1868 w 10000"/>
                  <a:gd name="connsiteY28" fmla="*/ 9847 h 10014"/>
                  <a:gd name="connsiteX29" fmla="*/ 1939 w 10000"/>
                  <a:gd name="connsiteY29" fmla="*/ 9791 h 10014"/>
                  <a:gd name="connsiteX30" fmla="*/ 2009 w 10000"/>
                  <a:gd name="connsiteY30" fmla="*/ 9699 h 10014"/>
                  <a:gd name="connsiteX31" fmla="*/ 2070 w 10000"/>
                  <a:gd name="connsiteY31" fmla="*/ 9568 h 10014"/>
                  <a:gd name="connsiteX32" fmla="*/ 2140 w 10000"/>
                  <a:gd name="connsiteY32" fmla="*/ 9428 h 10014"/>
                  <a:gd name="connsiteX33" fmla="*/ 2202 w 10000"/>
                  <a:gd name="connsiteY33" fmla="*/ 9298 h 10014"/>
                  <a:gd name="connsiteX34" fmla="*/ 2272 w 10000"/>
                  <a:gd name="connsiteY34" fmla="*/ 9206 h 10014"/>
                  <a:gd name="connsiteX35" fmla="*/ 2333 w 10000"/>
                  <a:gd name="connsiteY35" fmla="*/ 9178 h 10014"/>
                  <a:gd name="connsiteX36" fmla="*/ 2404 w 10000"/>
                  <a:gd name="connsiteY36" fmla="*/ 9206 h 10014"/>
                  <a:gd name="connsiteX37" fmla="*/ 2474 w 10000"/>
                  <a:gd name="connsiteY37" fmla="*/ 9289 h 10014"/>
                  <a:gd name="connsiteX38" fmla="*/ 2535 w 10000"/>
                  <a:gd name="connsiteY38" fmla="*/ 9391 h 10014"/>
                  <a:gd name="connsiteX39" fmla="*/ 2605 w 10000"/>
                  <a:gd name="connsiteY39" fmla="*/ 9502 h 10014"/>
                  <a:gd name="connsiteX40" fmla="*/ 2667 w 10000"/>
                  <a:gd name="connsiteY40" fmla="*/ 9604 h 10014"/>
                  <a:gd name="connsiteX41" fmla="*/ 2737 w 10000"/>
                  <a:gd name="connsiteY41" fmla="*/ 9699 h 10014"/>
                  <a:gd name="connsiteX42" fmla="*/ 2807 w 10000"/>
                  <a:gd name="connsiteY42" fmla="*/ 9773 h 10014"/>
                  <a:gd name="connsiteX43" fmla="*/ 2868 w 10000"/>
                  <a:gd name="connsiteY43" fmla="*/ 9838 h 10014"/>
                  <a:gd name="connsiteX44" fmla="*/ 2939 w 10000"/>
                  <a:gd name="connsiteY44" fmla="*/ 9884 h 10014"/>
                  <a:gd name="connsiteX45" fmla="*/ 3000 w 10000"/>
                  <a:gd name="connsiteY45" fmla="*/ 9912 h 10014"/>
                  <a:gd name="connsiteX46" fmla="*/ 3070 w 10000"/>
                  <a:gd name="connsiteY46" fmla="*/ 9931 h 10014"/>
                  <a:gd name="connsiteX47" fmla="*/ 3132 w 10000"/>
                  <a:gd name="connsiteY47" fmla="*/ 9949 h 10014"/>
                  <a:gd name="connsiteX48" fmla="*/ 3202 w 10000"/>
                  <a:gd name="connsiteY48" fmla="*/ 9958 h 10014"/>
                  <a:gd name="connsiteX49" fmla="*/ 3272 w 10000"/>
                  <a:gd name="connsiteY49" fmla="*/ 9967 h 10014"/>
                  <a:gd name="connsiteX50" fmla="*/ 3333 w 10000"/>
                  <a:gd name="connsiteY50" fmla="*/ 9986 h 10014"/>
                  <a:gd name="connsiteX51" fmla="*/ 3404 w 10000"/>
                  <a:gd name="connsiteY51" fmla="*/ 9986 h 10014"/>
                  <a:gd name="connsiteX52" fmla="*/ 3474 w 10000"/>
                  <a:gd name="connsiteY52" fmla="*/ 9995 h 10014"/>
                  <a:gd name="connsiteX53" fmla="*/ 3535 w 10000"/>
                  <a:gd name="connsiteY53" fmla="*/ 10005 h 10014"/>
                  <a:gd name="connsiteX54" fmla="*/ 3605 w 10000"/>
                  <a:gd name="connsiteY54" fmla="*/ 10014 h 10014"/>
                  <a:gd name="connsiteX55" fmla="*/ 3675 w 10000"/>
                  <a:gd name="connsiteY55" fmla="*/ 10014 h 10014"/>
                  <a:gd name="connsiteX56" fmla="*/ 3737 w 10000"/>
                  <a:gd name="connsiteY56" fmla="*/ 10014 h 10014"/>
                  <a:gd name="connsiteX57" fmla="*/ 3807 w 10000"/>
                  <a:gd name="connsiteY57" fmla="*/ 10014 h 10014"/>
                  <a:gd name="connsiteX58" fmla="*/ 3868 w 10000"/>
                  <a:gd name="connsiteY58" fmla="*/ 10005 h 10014"/>
                  <a:gd name="connsiteX59" fmla="*/ 3939 w 10000"/>
                  <a:gd name="connsiteY59" fmla="*/ 10005 h 10014"/>
                  <a:gd name="connsiteX60" fmla="*/ 4009 w 10000"/>
                  <a:gd name="connsiteY60" fmla="*/ 9995 h 10014"/>
                  <a:gd name="connsiteX61" fmla="*/ 4070 w 10000"/>
                  <a:gd name="connsiteY61" fmla="*/ 9995 h 10014"/>
                  <a:gd name="connsiteX62" fmla="*/ 4140 w 10000"/>
                  <a:gd name="connsiteY62" fmla="*/ 9986 h 10014"/>
                  <a:gd name="connsiteX63" fmla="*/ 4202 w 10000"/>
                  <a:gd name="connsiteY63" fmla="*/ 9986 h 10014"/>
                  <a:gd name="connsiteX64" fmla="*/ 4272 w 10000"/>
                  <a:gd name="connsiteY64" fmla="*/ 9977 h 10014"/>
                  <a:gd name="connsiteX65" fmla="*/ 4342 w 10000"/>
                  <a:gd name="connsiteY65" fmla="*/ 9958 h 10014"/>
                  <a:gd name="connsiteX66" fmla="*/ 4404 w 10000"/>
                  <a:gd name="connsiteY66" fmla="*/ 9949 h 10014"/>
                  <a:gd name="connsiteX67" fmla="*/ 4474 w 10000"/>
                  <a:gd name="connsiteY67" fmla="*/ 9940 h 10014"/>
                  <a:gd name="connsiteX68" fmla="*/ 4535 w 10000"/>
                  <a:gd name="connsiteY68" fmla="*/ 9931 h 10014"/>
                  <a:gd name="connsiteX69" fmla="*/ 4605 w 10000"/>
                  <a:gd name="connsiteY69" fmla="*/ 9931 h 10014"/>
                  <a:gd name="connsiteX70" fmla="*/ 4667 w 10000"/>
                  <a:gd name="connsiteY70" fmla="*/ 9931 h 10014"/>
                  <a:gd name="connsiteX71" fmla="*/ 4737 w 10000"/>
                  <a:gd name="connsiteY71" fmla="*/ 9931 h 10014"/>
                  <a:gd name="connsiteX72" fmla="*/ 4807 w 10000"/>
                  <a:gd name="connsiteY72" fmla="*/ 9940 h 10014"/>
                  <a:gd name="connsiteX73" fmla="*/ 4868 w 10000"/>
                  <a:gd name="connsiteY73" fmla="*/ 9940 h 10014"/>
                  <a:gd name="connsiteX74" fmla="*/ 4939 w 10000"/>
                  <a:gd name="connsiteY74" fmla="*/ 9940 h 10014"/>
                  <a:gd name="connsiteX75" fmla="*/ 5000 w 10000"/>
                  <a:gd name="connsiteY75" fmla="*/ 9949 h 10014"/>
                  <a:gd name="connsiteX76" fmla="*/ 5070 w 10000"/>
                  <a:gd name="connsiteY76" fmla="*/ 9949 h 10014"/>
                  <a:gd name="connsiteX77" fmla="*/ 5140 w 10000"/>
                  <a:gd name="connsiteY77" fmla="*/ 9949 h 10014"/>
                  <a:gd name="connsiteX78" fmla="*/ 5202 w 10000"/>
                  <a:gd name="connsiteY78" fmla="*/ 9949 h 10014"/>
                  <a:gd name="connsiteX79" fmla="*/ 5272 w 10000"/>
                  <a:gd name="connsiteY79" fmla="*/ 9940 h 10014"/>
                  <a:gd name="connsiteX80" fmla="*/ 5333 w 10000"/>
                  <a:gd name="connsiteY80" fmla="*/ 9931 h 10014"/>
                  <a:gd name="connsiteX81" fmla="*/ 5404 w 10000"/>
                  <a:gd name="connsiteY81" fmla="*/ 9912 h 10014"/>
                  <a:gd name="connsiteX82" fmla="*/ 5465 w 10000"/>
                  <a:gd name="connsiteY82" fmla="*/ 9884 h 10014"/>
                  <a:gd name="connsiteX83" fmla="*/ 5535 w 10000"/>
                  <a:gd name="connsiteY83" fmla="*/ 9856 h 10014"/>
                  <a:gd name="connsiteX84" fmla="*/ 5605 w 10000"/>
                  <a:gd name="connsiteY84" fmla="*/ 9819 h 10014"/>
                  <a:gd name="connsiteX85" fmla="*/ 5667 w 10000"/>
                  <a:gd name="connsiteY85" fmla="*/ 9782 h 10014"/>
                  <a:gd name="connsiteX86" fmla="*/ 5737 w 10000"/>
                  <a:gd name="connsiteY86" fmla="*/ 9763 h 10014"/>
                  <a:gd name="connsiteX87" fmla="*/ 5798 w 10000"/>
                  <a:gd name="connsiteY87" fmla="*/ 9754 h 10014"/>
                  <a:gd name="connsiteX88" fmla="*/ 5868 w 10000"/>
                  <a:gd name="connsiteY88" fmla="*/ 9754 h 10014"/>
                  <a:gd name="connsiteX89" fmla="*/ 5939 w 10000"/>
                  <a:gd name="connsiteY89" fmla="*/ 9754 h 10014"/>
                  <a:gd name="connsiteX90" fmla="*/ 6000 w 10000"/>
                  <a:gd name="connsiteY90" fmla="*/ 9754 h 10014"/>
                  <a:gd name="connsiteX91" fmla="*/ 6070 w 10000"/>
                  <a:gd name="connsiteY91" fmla="*/ 9745 h 10014"/>
                  <a:gd name="connsiteX92" fmla="*/ 6132 w 10000"/>
                  <a:gd name="connsiteY92" fmla="*/ 9689 h 10014"/>
                  <a:gd name="connsiteX93" fmla="*/ 6202 w 10000"/>
                  <a:gd name="connsiteY93" fmla="*/ 9475 h 10014"/>
                  <a:gd name="connsiteX94" fmla="*/ 6219 w 10000"/>
                  <a:gd name="connsiteY94" fmla="*/ 9364 h 10014"/>
                  <a:gd name="connsiteX95" fmla="*/ 6254 w 10000"/>
                  <a:gd name="connsiteY95" fmla="*/ 9019 h 10014"/>
                  <a:gd name="connsiteX96" fmla="*/ 6272 w 10000"/>
                  <a:gd name="connsiteY96" fmla="*/ 8759 h 10014"/>
                  <a:gd name="connsiteX97" fmla="*/ 6289 w 10000"/>
                  <a:gd name="connsiteY97" fmla="*/ 8425 h 10014"/>
                  <a:gd name="connsiteX98" fmla="*/ 6325 w 10000"/>
                  <a:gd name="connsiteY98" fmla="*/ 7430 h 10014"/>
                  <a:gd name="connsiteX99" fmla="*/ 6333 w 10000"/>
                  <a:gd name="connsiteY99" fmla="*/ 6724 h 10014"/>
                  <a:gd name="connsiteX100" fmla="*/ 6351 w 10000"/>
                  <a:gd name="connsiteY100" fmla="*/ 5841 h 10014"/>
                  <a:gd name="connsiteX101" fmla="*/ 6386 w 10000"/>
                  <a:gd name="connsiteY101" fmla="*/ 3406 h 10014"/>
                  <a:gd name="connsiteX102" fmla="*/ 6404 w 10000"/>
                  <a:gd name="connsiteY102" fmla="*/ 1788 h 10014"/>
                  <a:gd name="connsiteX103" fmla="*/ 6421 w 10000"/>
                  <a:gd name="connsiteY103" fmla="*/ 362 h 10014"/>
                  <a:gd name="connsiteX104" fmla="*/ 6421 w 10000"/>
                  <a:gd name="connsiteY104" fmla="*/ 14 h 10014"/>
                  <a:gd name="connsiteX105" fmla="*/ 7688 w 10000"/>
                  <a:gd name="connsiteY105" fmla="*/ 0 h 10014"/>
                  <a:gd name="connsiteX106" fmla="*/ 7697 w 10000"/>
                  <a:gd name="connsiteY106" fmla="*/ 288 h 10014"/>
                  <a:gd name="connsiteX107" fmla="*/ 7719 w 10000"/>
                  <a:gd name="connsiteY107" fmla="*/ 1528 h 10014"/>
                  <a:gd name="connsiteX108" fmla="*/ 7737 w 10000"/>
                  <a:gd name="connsiteY108" fmla="*/ 2208 h 10014"/>
                  <a:gd name="connsiteX109" fmla="*/ 7754 w 10000"/>
                  <a:gd name="connsiteY109" fmla="*/ 2820 h 10014"/>
                  <a:gd name="connsiteX110" fmla="*/ 7798 w 10000"/>
                  <a:gd name="connsiteY110" fmla="*/ 4336 h 10014"/>
                  <a:gd name="connsiteX111" fmla="*/ 7816 w 10000"/>
                  <a:gd name="connsiteY111" fmla="*/ 4745 h 10014"/>
                  <a:gd name="connsiteX112" fmla="*/ 7868 w 10000"/>
                  <a:gd name="connsiteY112" fmla="*/ 5739 h 10014"/>
                  <a:gd name="connsiteX113" fmla="*/ 7939 w 10000"/>
                  <a:gd name="connsiteY113" fmla="*/ 6659 h 10014"/>
                  <a:gd name="connsiteX114" fmla="*/ 8000 w 10000"/>
                  <a:gd name="connsiteY114" fmla="*/ 7263 h 10014"/>
                  <a:gd name="connsiteX115" fmla="*/ 8070 w 10000"/>
                  <a:gd name="connsiteY115" fmla="*/ 7672 h 10014"/>
                  <a:gd name="connsiteX116" fmla="*/ 8132 w 10000"/>
                  <a:gd name="connsiteY116" fmla="*/ 7951 h 10014"/>
                  <a:gd name="connsiteX117" fmla="*/ 8202 w 10000"/>
                  <a:gd name="connsiteY117" fmla="*/ 8136 h 10014"/>
                  <a:gd name="connsiteX118" fmla="*/ 8272 w 10000"/>
                  <a:gd name="connsiteY118" fmla="*/ 8286 h 10014"/>
                  <a:gd name="connsiteX119" fmla="*/ 8333 w 10000"/>
                  <a:gd name="connsiteY119" fmla="*/ 8397 h 10014"/>
                  <a:gd name="connsiteX120" fmla="*/ 8404 w 10000"/>
                  <a:gd name="connsiteY120" fmla="*/ 8490 h 10014"/>
                  <a:gd name="connsiteX121" fmla="*/ 8465 w 10000"/>
                  <a:gd name="connsiteY121" fmla="*/ 8583 h 10014"/>
                  <a:gd name="connsiteX122" fmla="*/ 8535 w 10000"/>
                  <a:gd name="connsiteY122" fmla="*/ 8675 h 10014"/>
                  <a:gd name="connsiteX123" fmla="*/ 8596 w 10000"/>
                  <a:gd name="connsiteY123" fmla="*/ 8769 h 10014"/>
                  <a:gd name="connsiteX124" fmla="*/ 8667 w 10000"/>
                  <a:gd name="connsiteY124" fmla="*/ 8871 h 10014"/>
                  <a:gd name="connsiteX125" fmla="*/ 8737 w 10000"/>
                  <a:gd name="connsiteY125" fmla="*/ 8974 h 10014"/>
                  <a:gd name="connsiteX126" fmla="*/ 8798 w 10000"/>
                  <a:gd name="connsiteY126" fmla="*/ 9076 h 10014"/>
                  <a:gd name="connsiteX127" fmla="*/ 8868 w 10000"/>
                  <a:gd name="connsiteY127" fmla="*/ 9178 h 10014"/>
                  <a:gd name="connsiteX128" fmla="*/ 8930 w 10000"/>
                  <a:gd name="connsiteY128" fmla="*/ 9270 h 10014"/>
                  <a:gd name="connsiteX129" fmla="*/ 9000 w 10000"/>
                  <a:gd name="connsiteY129" fmla="*/ 9354 h 10014"/>
                  <a:gd name="connsiteX130" fmla="*/ 9070 w 10000"/>
                  <a:gd name="connsiteY130" fmla="*/ 9428 h 10014"/>
                  <a:gd name="connsiteX131" fmla="*/ 9132 w 10000"/>
                  <a:gd name="connsiteY131" fmla="*/ 9484 h 10014"/>
                  <a:gd name="connsiteX132" fmla="*/ 9202 w 10000"/>
                  <a:gd name="connsiteY132" fmla="*/ 9540 h 10014"/>
                  <a:gd name="connsiteX133" fmla="*/ 9263 w 10000"/>
                  <a:gd name="connsiteY133" fmla="*/ 9586 h 10014"/>
                  <a:gd name="connsiteX134" fmla="*/ 9333 w 10000"/>
                  <a:gd name="connsiteY134" fmla="*/ 9632 h 10014"/>
                  <a:gd name="connsiteX135" fmla="*/ 9404 w 10000"/>
                  <a:gd name="connsiteY135" fmla="*/ 9661 h 10014"/>
                  <a:gd name="connsiteX136" fmla="*/ 9465 w 10000"/>
                  <a:gd name="connsiteY136" fmla="*/ 9689 h 10014"/>
                  <a:gd name="connsiteX137" fmla="*/ 9535 w 10000"/>
                  <a:gd name="connsiteY137" fmla="*/ 9708 h 10014"/>
                  <a:gd name="connsiteX138" fmla="*/ 9596 w 10000"/>
                  <a:gd name="connsiteY138" fmla="*/ 9726 h 10014"/>
                  <a:gd name="connsiteX139" fmla="*/ 9667 w 10000"/>
                  <a:gd name="connsiteY139" fmla="*/ 9726 h 10014"/>
                  <a:gd name="connsiteX140" fmla="*/ 9737 w 10000"/>
                  <a:gd name="connsiteY140" fmla="*/ 9708 h 10014"/>
                  <a:gd name="connsiteX141" fmla="*/ 9798 w 10000"/>
                  <a:gd name="connsiteY141" fmla="*/ 9671 h 10014"/>
                  <a:gd name="connsiteX142" fmla="*/ 9868 w 10000"/>
                  <a:gd name="connsiteY142" fmla="*/ 9596 h 10014"/>
                  <a:gd name="connsiteX143" fmla="*/ 9939 w 10000"/>
                  <a:gd name="connsiteY143" fmla="*/ 9493 h 10014"/>
                  <a:gd name="connsiteX144" fmla="*/ 10000 w 10000"/>
                  <a:gd name="connsiteY144" fmla="*/ 9345 h 10014"/>
                  <a:gd name="connsiteX0" fmla="*/ 0 w 10000"/>
                  <a:gd name="connsiteY0" fmla="*/ 9378 h 10028"/>
                  <a:gd name="connsiteX1" fmla="*/ 70 w 10000"/>
                  <a:gd name="connsiteY1" fmla="*/ 9331 h 10028"/>
                  <a:gd name="connsiteX2" fmla="*/ 140 w 10000"/>
                  <a:gd name="connsiteY2" fmla="*/ 9312 h 10028"/>
                  <a:gd name="connsiteX3" fmla="*/ 202 w 10000"/>
                  <a:gd name="connsiteY3" fmla="*/ 9331 h 10028"/>
                  <a:gd name="connsiteX4" fmla="*/ 272 w 10000"/>
                  <a:gd name="connsiteY4" fmla="*/ 9368 h 10028"/>
                  <a:gd name="connsiteX5" fmla="*/ 342 w 10000"/>
                  <a:gd name="connsiteY5" fmla="*/ 9414 h 10028"/>
                  <a:gd name="connsiteX6" fmla="*/ 404 w 10000"/>
                  <a:gd name="connsiteY6" fmla="*/ 9461 h 10028"/>
                  <a:gd name="connsiteX7" fmla="*/ 474 w 10000"/>
                  <a:gd name="connsiteY7" fmla="*/ 9498 h 10028"/>
                  <a:gd name="connsiteX8" fmla="*/ 535 w 10000"/>
                  <a:gd name="connsiteY8" fmla="*/ 9516 h 10028"/>
                  <a:gd name="connsiteX9" fmla="*/ 605 w 10000"/>
                  <a:gd name="connsiteY9" fmla="*/ 9516 h 10028"/>
                  <a:gd name="connsiteX10" fmla="*/ 675 w 10000"/>
                  <a:gd name="connsiteY10" fmla="*/ 9498 h 10028"/>
                  <a:gd name="connsiteX11" fmla="*/ 737 w 10000"/>
                  <a:gd name="connsiteY11" fmla="*/ 9461 h 10028"/>
                  <a:gd name="connsiteX12" fmla="*/ 807 w 10000"/>
                  <a:gd name="connsiteY12" fmla="*/ 9414 h 10028"/>
                  <a:gd name="connsiteX13" fmla="*/ 877 w 10000"/>
                  <a:gd name="connsiteY13" fmla="*/ 9386 h 10028"/>
                  <a:gd name="connsiteX14" fmla="*/ 939 w 10000"/>
                  <a:gd name="connsiteY14" fmla="*/ 9378 h 10028"/>
                  <a:gd name="connsiteX15" fmla="*/ 1009 w 10000"/>
                  <a:gd name="connsiteY15" fmla="*/ 9386 h 10028"/>
                  <a:gd name="connsiteX16" fmla="*/ 1070 w 10000"/>
                  <a:gd name="connsiteY16" fmla="*/ 9414 h 10028"/>
                  <a:gd name="connsiteX17" fmla="*/ 1140 w 10000"/>
                  <a:gd name="connsiteY17" fmla="*/ 9452 h 10028"/>
                  <a:gd name="connsiteX18" fmla="*/ 1211 w 10000"/>
                  <a:gd name="connsiteY18" fmla="*/ 9498 h 10028"/>
                  <a:gd name="connsiteX19" fmla="*/ 1272 w 10000"/>
                  <a:gd name="connsiteY19" fmla="*/ 9554 h 10028"/>
                  <a:gd name="connsiteX20" fmla="*/ 1342 w 10000"/>
                  <a:gd name="connsiteY20" fmla="*/ 9610 h 10028"/>
                  <a:gd name="connsiteX21" fmla="*/ 1404 w 10000"/>
                  <a:gd name="connsiteY21" fmla="*/ 9675 h 10028"/>
                  <a:gd name="connsiteX22" fmla="*/ 1474 w 10000"/>
                  <a:gd name="connsiteY22" fmla="*/ 9722 h 10028"/>
                  <a:gd name="connsiteX23" fmla="*/ 1535 w 10000"/>
                  <a:gd name="connsiteY23" fmla="*/ 9777 h 10028"/>
                  <a:gd name="connsiteX24" fmla="*/ 1605 w 10000"/>
                  <a:gd name="connsiteY24" fmla="*/ 9815 h 10028"/>
                  <a:gd name="connsiteX25" fmla="*/ 1675 w 10000"/>
                  <a:gd name="connsiteY25" fmla="*/ 9843 h 10028"/>
                  <a:gd name="connsiteX26" fmla="*/ 1737 w 10000"/>
                  <a:gd name="connsiteY26" fmla="*/ 9870 h 10028"/>
                  <a:gd name="connsiteX27" fmla="*/ 1807 w 10000"/>
                  <a:gd name="connsiteY27" fmla="*/ 9870 h 10028"/>
                  <a:gd name="connsiteX28" fmla="*/ 1868 w 10000"/>
                  <a:gd name="connsiteY28" fmla="*/ 9861 h 10028"/>
                  <a:gd name="connsiteX29" fmla="*/ 1939 w 10000"/>
                  <a:gd name="connsiteY29" fmla="*/ 9805 h 10028"/>
                  <a:gd name="connsiteX30" fmla="*/ 2009 w 10000"/>
                  <a:gd name="connsiteY30" fmla="*/ 9713 h 10028"/>
                  <a:gd name="connsiteX31" fmla="*/ 2070 w 10000"/>
                  <a:gd name="connsiteY31" fmla="*/ 9582 h 10028"/>
                  <a:gd name="connsiteX32" fmla="*/ 2140 w 10000"/>
                  <a:gd name="connsiteY32" fmla="*/ 9442 h 10028"/>
                  <a:gd name="connsiteX33" fmla="*/ 2202 w 10000"/>
                  <a:gd name="connsiteY33" fmla="*/ 9312 h 10028"/>
                  <a:gd name="connsiteX34" fmla="*/ 2272 w 10000"/>
                  <a:gd name="connsiteY34" fmla="*/ 9220 h 10028"/>
                  <a:gd name="connsiteX35" fmla="*/ 2333 w 10000"/>
                  <a:gd name="connsiteY35" fmla="*/ 9192 h 10028"/>
                  <a:gd name="connsiteX36" fmla="*/ 2404 w 10000"/>
                  <a:gd name="connsiteY36" fmla="*/ 9220 h 10028"/>
                  <a:gd name="connsiteX37" fmla="*/ 2474 w 10000"/>
                  <a:gd name="connsiteY37" fmla="*/ 9303 h 10028"/>
                  <a:gd name="connsiteX38" fmla="*/ 2535 w 10000"/>
                  <a:gd name="connsiteY38" fmla="*/ 9405 h 10028"/>
                  <a:gd name="connsiteX39" fmla="*/ 2605 w 10000"/>
                  <a:gd name="connsiteY39" fmla="*/ 9516 h 10028"/>
                  <a:gd name="connsiteX40" fmla="*/ 2667 w 10000"/>
                  <a:gd name="connsiteY40" fmla="*/ 9618 h 10028"/>
                  <a:gd name="connsiteX41" fmla="*/ 2737 w 10000"/>
                  <a:gd name="connsiteY41" fmla="*/ 9713 h 10028"/>
                  <a:gd name="connsiteX42" fmla="*/ 2807 w 10000"/>
                  <a:gd name="connsiteY42" fmla="*/ 9787 h 10028"/>
                  <a:gd name="connsiteX43" fmla="*/ 2868 w 10000"/>
                  <a:gd name="connsiteY43" fmla="*/ 9852 h 10028"/>
                  <a:gd name="connsiteX44" fmla="*/ 2939 w 10000"/>
                  <a:gd name="connsiteY44" fmla="*/ 9898 h 10028"/>
                  <a:gd name="connsiteX45" fmla="*/ 3000 w 10000"/>
                  <a:gd name="connsiteY45" fmla="*/ 9926 h 10028"/>
                  <a:gd name="connsiteX46" fmla="*/ 3070 w 10000"/>
                  <a:gd name="connsiteY46" fmla="*/ 9945 h 10028"/>
                  <a:gd name="connsiteX47" fmla="*/ 3132 w 10000"/>
                  <a:gd name="connsiteY47" fmla="*/ 9963 h 10028"/>
                  <a:gd name="connsiteX48" fmla="*/ 3202 w 10000"/>
                  <a:gd name="connsiteY48" fmla="*/ 9972 h 10028"/>
                  <a:gd name="connsiteX49" fmla="*/ 3272 w 10000"/>
                  <a:gd name="connsiteY49" fmla="*/ 9981 h 10028"/>
                  <a:gd name="connsiteX50" fmla="*/ 3333 w 10000"/>
                  <a:gd name="connsiteY50" fmla="*/ 10000 h 10028"/>
                  <a:gd name="connsiteX51" fmla="*/ 3404 w 10000"/>
                  <a:gd name="connsiteY51" fmla="*/ 10000 h 10028"/>
                  <a:gd name="connsiteX52" fmla="*/ 3474 w 10000"/>
                  <a:gd name="connsiteY52" fmla="*/ 10009 h 10028"/>
                  <a:gd name="connsiteX53" fmla="*/ 3535 w 10000"/>
                  <a:gd name="connsiteY53" fmla="*/ 10019 h 10028"/>
                  <a:gd name="connsiteX54" fmla="*/ 3605 w 10000"/>
                  <a:gd name="connsiteY54" fmla="*/ 10028 h 10028"/>
                  <a:gd name="connsiteX55" fmla="*/ 3675 w 10000"/>
                  <a:gd name="connsiteY55" fmla="*/ 10028 h 10028"/>
                  <a:gd name="connsiteX56" fmla="*/ 3737 w 10000"/>
                  <a:gd name="connsiteY56" fmla="*/ 10028 h 10028"/>
                  <a:gd name="connsiteX57" fmla="*/ 3807 w 10000"/>
                  <a:gd name="connsiteY57" fmla="*/ 10028 h 10028"/>
                  <a:gd name="connsiteX58" fmla="*/ 3868 w 10000"/>
                  <a:gd name="connsiteY58" fmla="*/ 10019 h 10028"/>
                  <a:gd name="connsiteX59" fmla="*/ 3939 w 10000"/>
                  <a:gd name="connsiteY59" fmla="*/ 10019 h 10028"/>
                  <a:gd name="connsiteX60" fmla="*/ 4009 w 10000"/>
                  <a:gd name="connsiteY60" fmla="*/ 10009 h 10028"/>
                  <a:gd name="connsiteX61" fmla="*/ 4070 w 10000"/>
                  <a:gd name="connsiteY61" fmla="*/ 10009 h 10028"/>
                  <a:gd name="connsiteX62" fmla="*/ 4140 w 10000"/>
                  <a:gd name="connsiteY62" fmla="*/ 10000 h 10028"/>
                  <a:gd name="connsiteX63" fmla="*/ 4202 w 10000"/>
                  <a:gd name="connsiteY63" fmla="*/ 10000 h 10028"/>
                  <a:gd name="connsiteX64" fmla="*/ 4272 w 10000"/>
                  <a:gd name="connsiteY64" fmla="*/ 9991 h 10028"/>
                  <a:gd name="connsiteX65" fmla="*/ 4342 w 10000"/>
                  <a:gd name="connsiteY65" fmla="*/ 9972 h 10028"/>
                  <a:gd name="connsiteX66" fmla="*/ 4404 w 10000"/>
                  <a:gd name="connsiteY66" fmla="*/ 9963 h 10028"/>
                  <a:gd name="connsiteX67" fmla="*/ 4474 w 10000"/>
                  <a:gd name="connsiteY67" fmla="*/ 9954 h 10028"/>
                  <a:gd name="connsiteX68" fmla="*/ 4535 w 10000"/>
                  <a:gd name="connsiteY68" fmla="*/ 9945 h 10028"/>
                  <a:gd name="connsiteX69" fmla="*/ 4605 w 10000"/>
                  <a:gd name="connsiteY69" fmla="*/ 9945 h 10028"/>
                  <a:gd name="connsiteX70" fmla="*/ 4667 w 10000"/>
                  <a:gd name="connsiteY70" fmla="*/ 9945 h 10028"/>
                  <a:gd name="connsiteX71" fmla="*/ 4737 w 10000"/>
                  <a:gd name="connsiteY71" fmla="*/ 9945 h 10028"/>
                  <a:gd name="connsiteX72" fmla="*/ 4807 w 10000"/>
                  <a:gd name="connsiteY72" fmla="*/ 9954 h 10028"/>
                  <a:gd name="connsiteX73" fmla="*/ 4868 w 10000"/>
                  <a:gd name="connsiteY73" fmla="*/ 9954 h 10028"/>
                  <a:gd name="connsiteX74" fmla="*/ 4939 w 10000"/>
                  <a:gd name="connsiteY74" fmla="*/ 9954 h 10028"/>
                  <a:gd name="connsiteX75" fmla="*/ 5000 w 10000"/>
                  <a:gd name="connsiteY75" fmla="*/ 9963 h 10028"/>
                  <a:gd name="connsiteX76" fmla="*/ 5070 w 10000"/>
                  <a:gd name="connsiteY76" fmla="*/ 9963 h 10028"/>
                  <a:gd name="connsiteX77" fmla="*/ 5140 w 10000"/>
                  <a:gd name="connsiteY77" fmla="*/ 9963 h 10028"/>
                  <a:gd name="connsiteX78" fmla="*/ 5202 w 10000"/>
                  <a:gd name="connsiteY78" fmla="*/ 9963 h 10028"/>
                  <a:gd name="connsiteX79" fmla="*/ 5272 w 10000"/>
                  <a:gd name="connsiteY79" fmla="*/ 9954 h 10028"/>
                  <a:gd name="connsiteX80" fmla="*/ 5333 w 10000"/>
                  <a:gd name="connsiteY80" fmla="*/ 9945 h 10028"/>
                  <a:gd name="connsiteX81" fmla="*/ 5404 w 10000"/>
                  <a:gd name="connsiteY81" fmla="*/ 9926 h 10028"/>
                  <a:gd name="connsiteX82" fmla="*/ 5465 w 10000"/>
                  <a:gd name="connsiteY82" fmla="*/ 9898 h 10028"/>
                  <a:gd name="connsiteX83" fmla="*/ 5535 w 10000"/>
                  <a:gd name="connsiteY83" fmla="*/ 9870 h 10028"/>
                  <a:gd name="connsiteX84" fmla="*/ 5605 w 10000"/>
                  <a:gd name="connsiteY84" fmla="*/ 9833 h 10028"/>
                  <a:gd name="connsiteX85" fmla="*/ 5667 w 10000"/>
                  <a:gd name="connsiteY85" fmla="*/ 9796 h 10028"/>
                  <a:gd name="connsiteX86" fmla="*/ 5737 w 10000"/>
                  <a:gd name="connsiteY86" fmla="*/ 9777 h 10028"/>
                  <a:gd name="connsiteX87" fmla="*/ 5798 w 10000"/>
                  <a:gd name="connsiteY87" fmla="*/ 9768 h 10028"/>
                  <a:gd name="connsiteX88" fmla="*/ 5868 w 10000"/>
                  <a:gd name="connsiteY88" fmla="*/ 9768 h 10028"/>
                  <a:gd name="connsiteX89" fmla="*/ 5939 w 10000"/>
                  <a:gd name="connsiteY89" fmla="*/ 9768 h 10028"/>
                  <a:gd name="connsiteX90" fmla="*/ 6000 w 10000"/>
                  <a:gd name="connsiteY90" fmla="*/ 9768 h 10028"/>
                  <a:gd name="connsiteX91" fmla="*/ 6070 w 10000"/>
                  <a:gd name="connsiteY91" fmla="*/ 9759 h 10028"/>
                  <a:gd name="connsiteX92" fmla="*/ 6132 w 10000"/>
                  <a:gd name="connsiteY92" fmla="*/ 9703 h 10028"/>
                  <a:gd name="connsiteX93" fmla="*/ 6202 w 10000"/>
                  <a:gd name="connsiteY93" fmla="*/ 9489 h 10028"/>
                  <a:gd name="connsiteX94" fmla="*/ 6219 w 10000"/>
                  <a:gd name="connsiteY94" fmla="*/ 9378 h 10028"/>
                  <a:gd name="connsiteX95" fmla="*/ 6254 w 10000"/>
                  <a:gd name="connsiteY95" fmla="*/ 9033 h 10028"/>
                  <a:gd name="connsiteX96" fmla="*/ 6272 w 10000"/>
                  <a:gd name="connsiteY96" fmla="*/ 8773 h 10028"/>
                  <a:gd name="connsiteX97" fmla="*/ 6289 w 10000"/>
                  <a:gd name="connsiteY97" fmla="*/ 8439 h 10028"/>
                  <a:gd name="connsiteX98" fmla="*/ 6325 w 10000"/>
                  <a:gd name="connsiteY98" fmla="*/ 7444 h 10028"/>
                  <a:gd name="connsiteX99" fmla="*/ 6333 w 10000"/>
                  <a:gd name="connsiteY99" fmla="*/ 6738 h 10028"/>
                  <a:gd name="connsiteX100" fmla="*/ 6351 w 10000"/>
                  <a:gd name="connsiteY100" fmla="*/ 5855 h 10028"/>
                  <a:gd name="connsiteX101" fmla="*/ 6386 w 10000"/>
                  <a:gd name="connsiteY101" fmla="*/ 3420 h 10028"/>
                  <a:gd name="connsiteX102" fmla="*/ 6404 w 10000"/>
                  <a:gd name="connsiteY102" fmla="*/ 1802 h 10028"/>
                  <a:gd name="connsiteX103" fmla="*/ 6421 w 10000"/>
                  <a:gd name="connsiteY103" fmla="*/ 376 h 10028"/>
                  <a:gd name="connsiteX104" fmla="*/ 6434 w 10000"/>
                  <a:gd name="connsiteY104" fmla="*/ 0 h 10028"/>
                  <a:gd name="connsiteX105" fmla="*/ 7688 w 10000"/>
                  <a:gd name="connsiteY105" fmla="*/ 14 h 10028"/>
                  <a:gd name="connsiteX106" fmla="*/ 7697 w 10000"/>
                  <a:gd name="connsiteY106" fmla="*/ 302 h 10028"/>
                  <a:gd name="connsiteX107" fmla="*/ 7719 w 10000"/>
                  <a:gd name="connsiteY107" fmla="*/ 1542 h 10028"/>
                  <a:gd name="connsiteX108" fmla="*/ 7737 w 10000"/>
                  <a:gd name="connsiteY108" fmla="*/ 2222 h 10028"/>
                  <a:gd name="connsiteX109" fmla="*/ 7754 w 10000"/>
                  <a:gd name="connsiteY109" fmla="*/ 2834 h 10028"/>
                  <a:gd name="connsiteX110" fmla="*/ 7798 w 10000"/>
                  <a:gd name="connsiteY110" fmla="*/ 4350 h 10028"/>
                  <a:gd name="connsiteX111" fmla="*/ 7816 w 10000"/>
                  <a:gd name="connsiteY111" fmla="*/ 4759 h 10028"/>
                  <a:gd name="connsiteX112" fmla="*/ 7868 w 10000"/>
                  <a:gd name="connsiteY112" fmla="*/ 5753 h 10028"/>
                  <a:gd name="connsiteX113" fmla="*/ 7939 w 10000"/>
                  <a:gd name="connsiteY113" fmla="*/ 6673 h 10028"/>
                  <a:gd name="connsiteX114" fmla="*/ 8000 w 10000"/>
                  <a:gd name="connsiteY114" fmla="*/ 7277 h 10028"/>
                  <a:gd name="connsiteX115" fmla="*/ 8070 w 10000"/>
                  <a:gd name="connsiteY115" fmla="*/ 7686 h 10028"/>
                  <a:gd name="connsiteX116" fmla="*/ 8132 w 10000"/>
                  <a:gd name="connsiteY116" fmla="*/ 7965 h 10028"/>
                  <a:gd name="connsiteX117" fmla="*/ 8202 w 10000"/>
                  <a:gd name="connsiteY117" fmla="*/ 8150 h 10028"/>
                  <a:gd name="connsiteX118" fmla="*/ 8272 w 10000"/>
                  <a:gd name="connsiteY118" fmla="*/ 8300 h 10028"/>
                  <a:gd name="connsiteX119" fmla="*/ 8333 w 10000"/>
                  <a:gd name="connsiteY119" fmla="*/ 8411 h 10028"/>
                  <a:gd name="connsiteX120" fmla="*/ 8404 w 10000"/>
                  <a:gd name="connsiteY120" fmla="*/ 8504 h 10028"/>
                  <a:gd name="connsiteX121" fmla="*/ 8465 w 10000"/>
                  <a:gd name="connsiteY121" fmla="*/ 8597 h 10028"/>
                  <a:gd name="connsiteX122" fmla="*/ 8535 w 10000"/>
                  <a:gd name="connsiteY122" fmla="*/ 8689 h 10028"/>
                  <a:gd name="connsiteX123" fmla="*/ 8596 w 10000"/>
                  <a:gd name="connsiteY123" fmla="*/ 8783 h 10028"/>
                  <a:gd name="connsiteX124" fmla="*/ 8667 w 10000"/>
                  <a:gd name="connsiteY124" fmla="*/ 8885 h 10028"/>
                  <a:gd name="connsiteX125" fmla="*/ 8737 w 10000"/>
                  <a:gd name="connsiteY125" fmla="*/ 8988 h 10028"/>
                  <a:gd name="connsiteX126" fmla="*/ 8798 w 10000"/>
                  <a:gd name="connsiteY126" fmla="*/ 9090 h 10028"/>
                  <a:gd name="connsiteX127" fmla="*/ 8868 w 10000"/>
                  <a:gd name="connsiteY127" fmla="*/ 9192 h 10028"/>
                  <a:gd name="connsiteX128" fmla="*/ 8930 w 10000"/>
                  <a:gd name="connsiteY128" fmla="*/ 9284 h 10028"/>
                  <a:gd name="connsiteX129" fmla="*/ 9000 w 10000"/>
                  <a:gd name="connsiteY129" fmla="*/ 9368 h 10028"/>
                  <a:gd name="connsiteX130" fmla="*/ 9070 w 10000"/>
                  <a:gd name="connsiteY130" fmla="*/ 9442 h 10028"/>
                  <a:gd name="connsiteX131" fmla="*/ 9132 w 10000"/>
                  <a:gd name="connsiteY131" fmla="*/ 9498 h 10028"/>
                  <a:gd name="connsiteX132" fmla="*/ 9202 w 10000"/>
                  <a:gd name="connsiteY132" fmla="*/ 9554 h 10028"/>
                  <a:gd name="connsiteX133" fmla="*/ 9263 w 10000"/>
                  <a:gd name="connsiteY133" fmla="*/ 9600 h 10028"/>
                  <a:gd name="connsiteX134" fmla="*/ 9333 w 10000"/>
                  <a:gd name="connsiteY134" fmla="*/ 9646 h 10028"/>
                  <a:gd name="connsiteX135" fmla="*/ 9404 w 10000"/>
                  <a:gd name="connsiteY135" fmla="*/ 9675 h 10028"/>
                  <a:gd name="connsiteX136" fmla="*/ 9465 w 10000"/>
                  <a:gd name="connsiteY136" fmla="*/ 9703 h 10028"/>
                  <a:gd name="connsiteX137" fmla="*/ 9535 w 10000"/>
                  <a:gd name="connsiteY137" fmla="*/ 9722 h 10028"/>
                  <a:gd name="connsiteX138" fmla="*/ 9596 w 10000"/>
                  <a:gd name="connsiteY138" fmla="*/ 9740 h 10028"/>
                  <a:gd name="connsiteX139" fmla="*/ 9667 w 10000"/>
                  <a:gd name="connsiteY139" fmla="*/ 9740 h 10028"/>
                  <a:gd name="connsiteX140" fmla="*/ 9737 w 10000"/>
                  <a:gd name="connsiteY140" fmla="*/ 9722 h 10028"/>
                  <a:gd name="connsiteX141" fmla="*/ 9798 w 10000"/>
                  <a:gd name="connsiteY141" fmla="*/ 9685 h 10028"/>
                  <a:gd name="connsiteX142" fmla="*/ 9868 w 10000"/>
                  <a:gd name="connsiteY142" fmla="*/ 9610 h 10028"/>
                  <a:gd name="connsiteX143" fmla="*/ 9939 w 10000"/>
                  <a:gd name="connsiteY143" fmla="*/ 9507 h 10028"/>
                  <a:gd name="connsiteX144" fmla="*/ 10000 w 10000"/>
                  <a:gd name="connsiteY144" fmla="*/ 9359 h 1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10000" h="10028">
                    <a:moveTo>
                      <a:pt x="0" y="9378"/>
                    </a:moveTo>
                    <a:cubicBezTo>
                      <a:pt x="23" y="9362"/>
                      <a:pt x="47" y="9347"/>
                      <a:pt x="70" y="9331"/>
                    </a:cubicBezTo>
                    <a:cubicBezTo>
                      <a:pt x="93" y="9325"/>
                      <a:pt x="117" y="9318"/>
                      <a:pt x="140" y="9312"/>
                    </a:cubicBezTo>
                    <a:cubicBezTo>
                      <a:pt x="161" y="9318"/>
                      <a:pt x="181" y="9325"/>
                      <a:pt x="202" y="9331"/>
                    </a:cubicBezTo>
                    <a:lnTo>
                      <a:pt x="272" y="9368"/>
                    </a:lnTo>
                    <a:cubicBezTo>
                      <a:pt x="295" y="9384"/>
                      <a:pt x="319" y="9399"/>
                      <a:pt x="342" y="9414"/>
                    </a:cubicBezTo>
                    <a:lnTo>
                      <a:pt x="404" y="9461"/>
                    </a:lnTo>
                    <a:lnTo>
                      <a:pt x="474" y="9498"/>
                    </a:lnTo>
                    <a:cubicBezTo>
                      <a:pt x="494" y="9505"/>
                      <a:pt x="515" y="9510"/>
                      <a:pt x="535" y="9516"/>
                    </a:cubicBezTo>
                    <a:lnTo>
                      <a:pt x="605" y="9516"/>
                    </a:lnTo>
                    <a:cubicBezTo>
                      <a:pt x="628" y="9510"/>
                      <a:pt x="652" y="9505"/>
                      <a:pt x="675" y="9498"/>
                    </a:cubicBezTo>
                    <a:cubicBezTo>
                      <a:pt x="696" y="9486"/>
                      <a:pt x="716" y="9473"/>
                      <a:pt x="737" y="9461"/>
                    </a:cubicBezTo>
                    <a:cubicBezTo>
                      <a:pt x="760" y="9445"/>
                      <a:pt x="784" y="9430"/>
                      <a:pt x="807" y="9414"/>
                    </a:cubicBezTo>
                    <a:lnTo>
                      <a:pt x="877" y="9386"/>
                    </a:lnTo>
                    <a:cubicBezTo>
                      <a:pt x="898" y="9383"/>
                      <a:pt x="918" y="9381"/>
                      <a:pt x="939" y="9378"/>
                    </a:cubicBezTo>
                    <a:cubicBezTo>
                      <a:pt x="962" y="9381"/>
                      <a:pt x="986" y="9383"/>
                      <a:pt x="1009" y="9386"/>
                    </a:cubicBezTo>
                    <a:lnTo>
                      <a:pt x="1070" y="9414"/>
                    </a:lnTo>
                    <a:cubicBezTo>
                      <a:pt x="1093" y="9427"/>
                      <a:pt x="1117" y="9439"/>
                      <a:pt x="1140" y="9452"/>
                    </a:cubicBezTo>
                    <a:cubicBezTo>
                      <a:pt x="1164" y="9467"/>
                      <a:pt x="1187" y="9483"/>
                      <a:pt x="1211" y="9498"/>
                    </a:cubicBezTo>
                    <a:cubicBezTo>
                      <a:pt x="1231" y="9517"/>
                      <a:pt x="1252" y="9535"/>
                      <a:pt x="1272" y="9554"/>
                    </a:cubicBezTo>
                    <a:cubicBezTo>
                      <a:pt x="1295" y="9572"/>
                      <a:pt x="1319" y="9591"/>
                      <a:pt x="1342" y="9610"/>
                    </a:cubicBezTo>
                    <a:cubicBezTo>
                      <a:pt x="1363" y="9631"/>
                      <a:pt x="1383" y="9653"/>
                      <a:pt x="1404" y="9675"/>
                    </a:cubicBezTo>
                    <a:cubicBezTo>
                      <a:pt x="1427" y="9691"/>
                      <a:pt x="1451" y="9706"/>
                      <a:pt x="1474" y="9722"/>
                    </a:cubicBezTo>
                    <a:cubicBezTo>
                      <a:pt x="1494" y="9741"/>
                      <a:pt x="1515" y="9759"/>
                      <a:pt x="1535" y="9777"/>
                    </a:cubicBezTo>
                    <a:cubicBezTo>
                      <a:pt x="1558" y="9790"/>
                      <a:pt x="1582" y="9802"/>
                      <a:pt x="1605" y="9815"/>
                    </a:cubicBezTo>
                    <a:lnTo>
                      <a:pt x="1675" y="9843"/>
                    </a:lnTo>
                    <a:lnTo>
                      <a:pt x="1737" y="9870"/>
                    </a:lnTo>
                    <a:lnTo>
                      <a:pt x="1807" y="9870"/>
                    </a:lnTo>
                    <a:lnTo>
                      <a:pt x="1868" y="9861"/>
                    </a:lnTo>
                    <a:lnTo>
                      <a:pt x="1939" y="9805"/>
                    </a:lnTo>
                    <a:cubicBezTo>
                      <a:pt x="1962" y="9774"/>
                      <a:pt x="1986" y="9744"/>
                      <a:pt x="2009" y="9713"/>
                    </a:cubicBezTo>
                    <a:cubicBezTo>
                      <a:pt x="2029" y="9668"/>
                      <a:pt x="2050" y="9625"/>
                      <a:pt x="2070" y="9582"/>
                    </a:cubicBezTo>
                    <a:cubicBezTo>
                      <a:pt x="2093" y="9535"/>
                      <a:pt x="2117" y="9489"/>
                      <a:pt x="2140" y="9442"/>
                    </a:cubicBezTo>
                    <a:cubicBezTo>
                      <a:pt x="2161" y="9399"/>
                      <a:pt x="2181" y="9356"/>
                      <a:pt x="2202" y="9312"/>
                    </a:cubicBezTo>
                    <a:cubicBezTo>
                      <a:pt x="2225" y="9281"/>
                      <a:pt x="2249" y="9251"/>
                      <a:pt x="2272" y="9220"/>
                    </a:cubicBezTo>
                    <a:lnTo>
                      <a:pt x="2333" y="9192"/>
                    </a:lnTo>
                    <a:cubicBezTo>
                      <a:pt x="2357" y="9201"/>
                      <a:pt x="2380" y="9211"/>
                      <a:pt x="2404" y="9220"/>
                    </a:cubicBezTo>
                    <a:cubicBezTo>
                      <a:pt x="2427" y="9248"/>
                      <a:pt x="2451" y="9275"/>
                      <a:pt x="2474" y="9303"/>
                    </a:cubicBezTo>
                    <a:cubicBezTo>
                      <a:pt x="2494" y="9337"/>
                      <a:pt x="2515" y="9371"/>
                      <a:pt x="2535" y="9405"/>
                    </a:cubicBezTo>
                    <a:cubicBezTo>
                      <a:pt x="2558" y="9442"/>
                      <a:pt x="2582" y="9479"/>
                      <a:pt x="2605" y="9516"/>
                    </a:cubicBezTo>
                    <a:cubicBezTo>
                      <a:pt x="2626" y="9550"/>
                      <a:pt x="2646" y="9584"/>
                      <a:pt x="2667" y="9618"/>
                    </a:cubicBezTo>
                    <a:cubicBezTo>
                      <a:pt x="2690" y="9650"/>
                      <a:pt x="2714" y="9681"/>
                      <a:pt x="2737" y="9713"/>
                    </a:cubicBezTo>
                    <a:cubicBezTo>
                      <a:pt x="2760" y="9738"/>
                      <a:pt x="2784" y="9762"/>
                      <a:pt x="2807" y="9787"/>
                    </a:cubicBezTo>
                    <a:cubicBezTo>
                      <a:pt x="2827" y="9808"/>
                      <a:pt x="2848" y="9830"/>
                      <a:pt x="2868" y="9852"/>
                    </a:cubicBezTo>
                    <a:cubicBezTo>
                      <a:pt x="2892" y="9867"/>
                      <a:pt x="2915" y="9883"/>
                      <a:pt x="2939" y="9898"/>
                    </a:cubicBezTo>
                    <a:lnTo>
                      <a:pt x="3000" y="9926"/>
                    </a:lnTo>
                    <a:cubicBezTo>
                      <a:pt x="3023" y="9932"/>
                      <a:pt x="3047" y="9939"/>
                      <a:pt x="3070" y="9945"/>
                    </a:cubicBezTo>
                    <a:lnTo>
                      <a:pt x="3132" y="9963"/>
                    </a:lnTo>
                    <a:cubicBezTo>
                      <a:pt x="3155" y="9967"/>
                      <a:pt x="3179" y="9969"/>
                      <a:pt x="3202" y="9972"/>
                    </a:cubicBezTo>
                    <a:lnTo>
                      <a:pt x="3272" y="9981"/>
                    </a:lnTo>
                    <a:cubicBezTo>
                      <a:pt x="3292" y="9987"/>
                      <a:pt x="3313" y="9994"/>
                      <a:pt x="3333" y="10000"/>
                    </a:cubicBezTo>
                    <a:lnTo>
                      <a:pt x="3404" y="10000"/>
                    </a:lnTo>
                    <a:lnTo>
                      <a:pt x="3474" y="10009"/>
                    </a:lnTo>
                    <a:cubicBezTo>
                      <a:pt x="3494" y="10012"/>
                      <a:pt x="3515" y="10016"/>
                      <a:pt x="3535" y="10019"/>
                    </a:cubicBezTo>
                    <a:lnTo>
                      <a:pt x="3605" y="10028"/>
                    </a:lnTo>
                    <a:lnTo>
                      <a:pt x="3675" y="10028"/>
                    </a:lnTo>
                    <a:lnTo>
                      <a:pt x="3737" y="10028"/>
                    </a:lnTo>
                    <a:lnTo>
                      <a:pt x="3807" y="10028"/>
                    </a:lnTo>
                    <a:lnTo>
                      <a:pt x="3868" y="10019"/>
                    </a:lnTo>
                    <a:lnTo>
                      <a:pt x="3939" y="10019"/>
                    </a:lnTo>
                    <a:cubicBezTo>
                      <a:pt x="3962" y="10016"/>
                      <a:pt x="3986" y="10012"/>
                      <a:pt x="4009" y="10009"/>
                    </a:cubicBezTo>
                    <a:lnTo>
                      <a:pt x="4070" y="10009"/>
                    </a:lnTo>
                    <a:lnTo>
                      <a:pt x="4140" y="10000"/>
                    </a:lnTo>
                    <a:lnTo>
                      <a:pt x="4202" y="10000"/>
                    </a:lnTo>
                    <a:lnTo>
                      <a:pt x="4272" y="9991"/>
                    </a:lnTo>
                    <a:cubicBezTo>
                      <a:pt x="4295" y="9985"/>
                      <a:pt x="4319" y="9978"/>
                      <a:pt x="4342" y="9972"/>
                    </a:cubicBezTo>
                    <a:cubicBezTo>
                      <a:pt x="4363" y="9969"/>
                      <a:pt x="4383" y="9967"/>
                      <a:pt x="4404" y="9963"/>
                    </a:cubicBezTo>
                    <a:lnTo>
                      <a:pt x="4474" y="9954"/>
                    </a:lnTo>
                    <a:lnTo>
                      <a:pt x="4535" y="9945"/>
                    </a:lnTo>
                    <a:lnTo>
                      <a:pt x="4605" y="9945"/>
                    </a:lnTo>
                    <a:lnTo>
                      <a:pt x="4667" y="9945"/>
                    </a:lnTo>
                    <a:lnTo>
                      <a:pt x="4737" y="9945"/>
                    </a:lnTo>
                    <a:lnTo>
                      <a:pt x="4807" y="9954"/>
                    </a:lnTo>
                    <a:lnTo>
                      <a:pt x="4868" y="9954"/>
                    </a:lnTo>
                    <a:lnTo>
                      <a:pt x="4939" y="9954"/>
                    </a:lnTo>
                    <a:lnTo>
                      <a:pt x="5000" y="9963"/>
                    </a:lnTo>
                    <a:lnTo>
                      <a:pt x="5070" y="9963"/>
                    </a:lnTo>
                    <a:lnTo>
                      <a:pt x="5140" y="9963"/>
                    </a:lnTo>
                    <a:lnTo>
                      <a:pt x="5202" y="9963"/>
                    </a:lnTo>
                    <a:lnTo>
                      <a:pt x="5272" y="9954"/>
                    </a:lnTo>
                    <a:lnTo>
                      <a:pt x="5333" y="9945"/>
                    </a:lnTo>
                    <a:cubicBezTo>
                      <a:pt x="5357" y="9939"/>
                      <a:pt x="5380" y="9932"/>
                      <a:pt x="5404" y="9926"/>
                    </a:cubicBezTo>
                    <a:lnTo>
                      <a:pt x="5465" y="9898"/>
                    </a:lnTo>
                    <a:lnTo>
                      <a:pt x="5535" y="9870"/>
                    </a:lnTo>
                    <a:cubicBezTo>
                      <a:pt x="5558" y="9857"/>
                      <a:pt x="5582" y="9846"/>
                      <a:pt x="5605" y="9833"/>
                    </a:cubicBezTo>
                    <a:cubicBezTo>
                      <a:pt x="5626" y="9821"/>
                      <a:pt x="5646" y="9808"/>
                      <a:pt x="5667" y="9796"/>
                    </a:cubicBezTo>
                    <a:cubicBezTo>
                      <a:pt x="5690" y="9790"/>
                      <a:pt x="5714" y="9783"/>
                      <a:pt x="5737" y="9777"/>
                    </a:cubicBezTo>
                    <a:lnTo>
                      <a:pt x="5798" y="9768"/>
                    </a:lnTo>
                    <a:lnTo>
                      <a:pt x="5868" y="9768"/>
                    </a:lnTo>
                    <a:lnTo>
                      <a:pt x="5939" y="9768"/>
                    </a:lnTo>
                    <a:lnTo>
                      <a:pt x="6000" y="9768"/>
                    </a:lnTo>
                    <a:lnTo>
                      <a:pt x="6070" y="9759"/>
                    </a:lnTo>
                    <a:lnTo>
                      <a:pt x="6132" y="9703"/>
                    </a:lnTo>
                    <a:cubicBezTo>
                      <a:pt x="6155" y="9632"/>
                      <a:pt x="6179" y="9560"/>
                      <a:pt x="6202" y="9489"/>
                    </a:cubicBezTo>
                    <a:cubicBezTo>
                      <a:pt x="6208" y="9452"/>
                      <a:pt x="6213" y="9415"/>
                      <a:pt x="6219" y="9378"/>
                    </a:cubicBezTo>
                    <a:cubicBezTo>
                      <a:pt x="6231" y="9263"/>
                      <a:pt x="6242" y="9148"/>
                      <a:pt x="6254" y="9033"/>
                    </a:cubicBezTo>
                    <a:cubicBezTo>
                      <a:pt x="6260" y="8946"/>
                      <a:pt x="6266" y="8859"/>
                      <a:pt x="6272" y="8773"/>
                    </a:cubicBezTo>
                    <a:cubicBezTo>
                      <a:pt x="6278" y="8662"/>
                      <a:pt x="6283" y="8551"/>
                      <a:pt x="6289" y="8439"/>
                    </a:cubicBezTo>
                    <a:cubicBezTo>
                      <a:pt x="6301" y="8108"/>
                      <a:pt x="6313" y="7776"/>
                      <a:pt x="6325" y="7444"/>
                    </a:cubicBezTo>
                    <a:cubicBezTo>
                      <a:pt x="6328" y="7209"/>
                      <a:pt x="6330" y="6974"/>
                      <a:pt x="6333" y="6738"/>
                    </a:cubicBezTo>
                    <a:cubicBezTo>
                      <a:pt x="6339" y="6444"/>
                      <a:pt x="6345" y="6149"/>
                      <a:pt x="6351" y="5855"/>
                    </a:cubicBezTo>
                    <a:cubicBezTo>
                      <a:pt x="6363" y="5044"/>
                      <a:pt x="6374" y="4231"/>
                      <a:pt x="6386" y="3420"/>
                    </a:cubicBezTo>
                    <a:cubicBezTo>
                      <a:pt x="6392" y="2881"/>
                      <a:pt x="6398" y="2341"/>
                      <a:pt x="6404" y="1802"/>
                    </a:cubicBezTo>
                    <a:cubicBezTo>
                      <a:pt x="6410" y="1328"/>
                      <a:pt x="6415" y="851"/>
                      <a:pt x="6421" y="376"/>
                    </a:cubicBezTo>
                    <a:cubicBezTo>
                      <a:pt x="6425" y="251"/>
                      <a:pt x="6430" y="125"/>
                      <a:pt x="6434" y="0"/>
                    </a:cubicBezTo>
                    <a:lnTo>
                      <a:pt x="7688" y="14"/>
                    </a:lnTo>
                    <a:cubicBezTo>
                      <a:pt x="7695" y="245"/>
                      <a:pt x="7690" y="71"/>
                      <a:pt x="7697" y="302"/>
                    </a:cubicBezTo>
                    <a:cubicBezTo>
                      <a:pt x="7709" y="832"/>
                      <a:pt x="7707" y="1013"/>
                      <a:pt x="7719" y="1542"/>
                    </a:cubicBezTo>
                    <a:cubicBezTo>
                      <a:pt x="7725" y="1768"/>
                      <a:pt x="7731" y="1996"/>
                      <a:pt x="7737" y="2222"/>
                    </a:cubicBezTo>
                    <a:cubicBezTo>
                      <a:pt x="7743" y="2425"/>
                      <a:pt x="7748" y="2630"/>
                      <a:pt x="7754" y="2834"/>
                    </a:cubicBezTo>
                    <a:cubicBezTo>
                      <a:pt x="7769" y="3340"/>
                      <a:pt x="7783" y="3844"/>
                      <a:pt x="7798" y="4350"/>
                    </a:cubicBezTo>
                    <a:cubicBezTo>
                      <a:pt x="7804" y="4486"/>
                      <a:pt x="7810" y="4623"/>
                      <a:pt x="7816" y="4759"/>
                    </a:cubicBezTo>
                    <a:cubicBezTo>
                      <a:pt x="7833" y="5090"/>
                      <a:pt x="7851" y="5423"/>
                      <a:pt x="7868" y="5753"/>
                    </a:cubicBezTo>
                    <a:cubicBezTo>
                      <a:pt x="7892" y="6059"/>
                      <a:pt x="7915" y="6367"/>
                      <a:pt x="7939" y="6673"/>
                    </a:cubicBezTo>
                    <a:cubicBezTo>
                      <a:pt x="7959" y="6875"/>
                      <a:pt x="7980" y="7077"/>
                      <a:pt x="8000" y="7277"/>
                    </a:cubicBezTo>
                    <a:cubicBezTo>
                      <a:pt x="8023" y="7414"/>
                      <a:pt x="8047" y="7550"/>
                      <a:pt x="8070" y="7686"/>
                    </a:cubicBezTo>
                    <a:cubicBezTo>
                      <a:pt x="8091" y="7779"/>
                      <a:pt x="8111" y="7872"/>
                      <a:pt x="8132" y="7965"/>
                    </a:cubicBezTo>
                    <a:cubicBezTo>
                      <a:pt x="8155" y="8027"/>
                      <a:pt x="8179" y="8088"/>
                      <a:pt x="8202" y="8150"/>
                    </a:cubicBezTo>
                    <a:cubicBezTo>
                      <a:pt x="8225" y="8200"/>
                      <a:pt x="8249" y="8250"/>
                      <a:pt x="8272" y="8300"/>
                    </a:cubicBezTo>
                    <a:cubicBezTo>
                      <a:pt x="8292" y="8337"/>
                      <a:pt x="8313" y="8374"/>
                      <a:pt x="8333" y="8411"/>
                    </a:cubicBezTo>
                    <a:cubicBezTo>
                      <a:pt x="8357" y="8442"/>
                      <a:pt x="8380" y="8473"/>
                      <a:pt x="8404" y="8504"/>
                    </a:cubicBezTo>
                    <a:cubicBezTo>
                      <a:pt x="8424" y="8535"/>
                      <a:pt x="8445" y="8565"/>
                      <a:pt x="8465" y="8597"/>
                    </a:cubicBezTo>
                    <a:cubicBezTo>
                      <a:pt x="8488" y="8628"/>
                      <a:pt x="8512" y="8658"/>
                      <a:pt x="8535" y="8689"/>
                    </a:cubicBezTo>
                    <a:lnTo>
                      <a:pt x="8596" y="8783"/>
                    </a:lnTo>
                    <a:cubicBezTo>
                      <a:pt x="8620" y="8817"/>
                      <a:pt x="8643" y="8851"/>
                      <a:pt x="8667" y="8885"/>
                    </a:cubicBezTo>
                    <a:cubicBezTo>
                      <a:pt x="8690" y="8919"/>
                      <a:pt x="8714" y="8952"/>
                      <a:pt x="8737" y="8988"/>
                    </a:cubicBezTo>
                    <a:cubicBezTo>
                      <a:pt x="8757" y="9022"/>
                      <a:pt x="8778" y="9055"/>
                      <a:pt x="8798" y="9090"/>
                    </a:cubicBezTo>
                    <a:cubicBezTo>
                      <a:pt x="8821" y="9124"/>
                      <a:pt x="8845" y="9157"/>
                      <a:pt x="8868" y="9192"/>
                    </a:cubicBezTo>
                    <a:lnTo>
                      <a:pt x="8930" y="9284"/>
                    </a:lnTo>
                    <a:cubicBezTo>
                      <a:pt x="8953" y="9312"/>
                      <a:pt x="8977" y="9340"/>
                      <a:pt x="9000" y="9368"/>
                    </a:cubicBezTo>
                    <a:cubicBezTo>
                      <a:pt x="9023" y="9393"/>
                      <a:pt x="9047" y="9417"/>
                      <a:pt x="9070" y="9442"/>
                    </a:cubicBezTo>
                    <a:cubicBezTo>
                      <a:pt x="9091" y="9461"/>
                      <a:pt x="9111" y="9480"/>
                      <a:pt x="9132" y="9498"/>
                    </a:cubicBezTo>
                    <a:cubicBezTo>
                      <a:pt x="9155" y="9517"/>
                      <a:pt x="9179" y="9535"/>
                      <a:pt x="9202" y="9554"/>
                    </a:cubicBezTo>
                    <a:lnTo>
                      <a:pt x="9263" y="9600"/>
                    </a:lnTo>
                    <a:cubicBezTo>
                      <a:pt x="9286" y="9616"/>
                      <a:pt x="9310" y="9631"/>
                      <a:pt x="9333" y="9646"/>
                    </a:cubicBezTo>
                    <a:cubicBezTo>
                      <a:pt x="9357" y="9655"/>
                      <a:pt x="9380" y="9665"/>
                      <a:pt x="9404" y="9675"/>
                    </a:cubicBezTo>
                    <a:lnTo>
                      <a:pt x="9465" y="9703"/>
                    </a:lnTo>
                    <a:cubicBezTo>
                      <a:pt x="9488" y="9709"/>
                      <a:pt x="9512" y="9716"/>
                      <a:pt x="9535" y="9722"/>
                    </a:cubicBezTo>
                    <a:lnTo>
                      <a:pt x="9596" y="9740"/>
                    </a:lnTo>
                    <a:lnTo>
                      <a:pt x="9667" y="9740"/>
                    </a:lnTo>
                    <a:lnTo>
                      <a:pt x="9737" y="9722"/>
                    </a:lnTo>
                    <a:lnTo>
                      <a:pt x="9798" y="9685"/>
                    </a:lnTo>
                    <a:cubicBezTo>
                      <a:pt x="9821" y="9659"/>
                      <a:pt x="9845" y="9635"/>
                      <a:pt x="9868" y="9610"/>
                    </a:cubicBezTo>
                    <a:cubicBezTo>
                      <a:pt x="9892" y="9575"/>
                      <a:pt x="9915" y="9541"/>
                      <a:pt x="9939" y="9507"/>
                    </a:cubicBezTo>
                    <a:cubicBezTo>
                      <a:pt x="9959" y="9458"/>
                      <a:pt x="9980" y="9408"/>
                      <a:pt x="10000" y="9359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3" name="Line 610">
                <a:extLst>
                  <a:ext uri="{FF2B5EF4-FFF2-40B4-BE49-F238E27FC236}">
                    <a16:creationId xmlns:a16="http://schemas.microsoft.com/office/drawing/2014/main" id="{0C9B089B-CF71-4528-9226-64E13316C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4790"/>
                <a:ext cx="418" cy="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4" name="Line 611">
                <a:extLst>
                  <a:ext uri="{FF2B5EF4-FFF2-40B4-BE49-F238E27FC236}">
                    <a16:creationId xmlns:a16="http://schemas.microsoft.com/office/drawing/2014/main" id="{1DC3BACD-672E-4D38-85AD-658FA5621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5" y="4768"/>
                <a:ext cx="408" cy="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5" name="Line 612">
                <a:extLst>
                  <a:ext uri="{FF2B5EF4-FFF2-40B4-BE49-F238E27FC236}">
                    <a16:creationId xmlns:a16="http://schemas.microsoft.com/office/drawing/2014/main" id="{CC8FB777-936E-4D54-9616-1B684516C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93" y="4773"/>
                <a:ext cx="42" cy="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6" name="Line 613">
                <a:extLst>
                  <a:ext uri="{FF2B5EF4-FFF2-40B4-BE49-F238E27FC236}">
                    <a16:creationId xmlns:a16="http://schemas.microsoft.com/office/drawing/2014/main" id="{AD1170B3-4C7F-4DF3-B1EE-51225DEDC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2" y="4797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7" name="Line 614">
                <a:extLst>
                  <a:ext uri="{FF2B5EF4-FFF2-40B4-BE49-F238E27FC236}">
                    <a16:creationId xmlns:a16="http://schemas.microsoft.com/office/drawing/2014/main" id="{9DBFA4B3-98A5-41C7-A547-FF32D11EE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1" y="4662"/>
                <a:ext cx="0" cy="34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8" name="Line 615">
                <a:extLst>
                  <a:ext uri="{FF2B5EF4-FFF2-40B4-BE49-F238E27FC236}">
                    <a16:creationId xmlns:a16="http://schemas.microsoft.com/office/drawing/2014/main" id="{9258B864-3827-4CD8-9359-4D9F9187C8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4779"/>
                <a:ext cx="0" cy="4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9" name="Line 616">
                <a:extLst>
                  <a:ext uri="{FF2B5EF4-FFF2-40B4-BE49-F238E27FC236}">
                    <a16:creationId xmlns:a16="http://schemas.microsoft.com/office/drawing/2014/main" id="{4C48D783-E927-406D-8F2C-786008C5A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1" y="4675"/>
                <a:ext cx="0" cy="34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0" name="Line 618">
                <a:extLst>
                  <a:ext uri="{FF2B5EF4-FFF2-40B4-BE49-F238E27FC236}">
                    <a16:creationId xmlns:a16="http://schemas.microsoft.com/office/drawing/2014/main" id="{30AAFF54-1F47-46CB-971F-846C8663B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3" y="4766"/>
                <a:ext cx="0" cy="9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1" name="Line 619">
                <a:extLst>
                  <a:ext uri="{FF2B5EF4-FFF2-40B4-BE49-F238E27FC236}">
                    <a16:creationId xmlns:a16="http://schemas.microsoft.com/office/drawing/2014/main" id="{6C77E284-CA7F-4623-8D02-90F3FA493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5" y="4723"/>
                <a:ext cx="0" cy="4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Line 620">
                <a:extLst>
                  <a:ext uri="{FF2B5EF4-FFF2-40B4-BE49-F238E27FC236}">
                    <a16:creationId xmlns:a16="http://schemas.microsoft.com/office/drawing/2014/main" id="{426DE150-7D6B-437E-9F84-2C0FB6E68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3" y="4766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Line 621">
                <a:extLst>
                  <a:ext uri="{FF2B5EF4-FFF2-40B4-BE49-F238E27FC236}">
                    <a16:creationId xmlns:a16="http://schemas.microsoft.com/office/drawing/2014/main" id="{BB00D993-1D04-4667-8376-E1B9F1015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3" y="4766"/>
                <a:ext cx="0" cy="9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Line 622">
                <a:extLst>
                  <a:ext uri="{FF2B5EF4-FFF2-40B4-BE49-F238E27FC236}">
                    <a16:creationId xmlns:a16="http://schemas.microsoft.com/office/drawing/2014/main" id="{3C42EAF2-CA32-44BC-862E-1D968C037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3" y="4720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Rectangle 623">
                <a:extLst>
                  <a:ext uri="{FF2B5EF4-FFF2-40B4-BE49-F238E27FC236}">
                    <a16:creationId xmlns:a16="http://schemas.microsoft.com/office/drawing/2014/main" id="{28A3CAAE-1729-44F7-8341-F125F4AB6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" y="3717"/>
                <a:ext cx="1140" cy="111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04" name="Rectangle 396">
              <a:extLst>
                <a:ext uri="{FF2B5EF4-FFF2-40B4-BE49-F238E27FC236}">
                  <a16:creationId xmlns:a16="http://schemas.microsoft.com/office/drawing/2014/main" id="{88C2BF5F-4797-4689-9441-E30857E1A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948" y="7736602"/>
              <a:ext cx="20197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5.75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356" name="Group 1355">
            <a:extLst>
              <a:ext uri="{FF2B5EF4-FFF2-40B4-BE49-F238E27FC236}">
                <a16:creationId xmlns:a16="http://schemas.microsoft.com/office/drawing/2014/main" id="{EE70CD6C-63B3-451B-87E2-5FA9DCD49C20}"/>
              </a:ext>
            </a:extLst>
          </p:cNvPr>
          <p:cNvGrpSpPr/>
          <p:nvPr/>
        </p:nvGrpSpPr>
        <p:grpSpPr>
          <a:xfrm>
            <a:off x="4918076" y="5945188"/>
            <a:ext cx="2295525" cy="2047875"/>
            <a:chOff x="4705353" y="5820569"/>
            <a:chExt cx="2295525" cy="2047875"/>
          </a:xfrm>
        </p:grpSpPr>
        <p:grpSp>
          <p:nvGrpSpPr>
            <p:cNvPr id="1357" name="Group 758">
              <a:extLst>
                <a:ext uri="{FF2B5EF4-FFF2-40B4-BE49-F238E27FC236}">
                  <a16:creationId xmlns:a16="http://schemas.microsoft.com/office/drawing/2014/main" id="{E0FCED5F-A12A-49FE-ACA4-2714CD6EE23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05353" y="5820569"/>
              <a:ext cx="2295525" cy="2047875"/>
              <a:chOff x="3359" y="3673"/>
              <a:chExt cx="1446" cy="1290"/>
            </a:xfrm>
          </p:grpSpPr>
          <p:sp>
            <p:nvSpPr>
              <p:cNvPr id="1359" name="AutoShape 757">
                <a:extLst>
                  <a:ext uri="{FF2B5EF4-FFF2-40B4-BE49-F238E27FC236}">
                    <a16:creationId xmlns:a16="http://schemas.microsoft.com/office/drawing/2014/main" id="{5AA81F9E-4383-4317-A6CE-B6DF49AE98F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59" y="3673"/>
                <a:ext cx="1410" cy="1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Line 759">
                <a:extLst>
                  <a:ext uri="{FF2B5EF4-FFF2-40B4-BE49-F238E27FC236}">
                    <a16:creationId xmlns:a16="http://schemas.microsoft.com/office/drawing/2014/main" id="{348F2531-B1D3-4AAC-8CDE-16CD0752E1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3" y="4850"/>
                <a:ext cx="1140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Line 760">
                <a:extLst>
                  <a:ext uri="{FF2B5EF4-FFF2-40B4-BE49-F238E27FC236}">
                    <a16:creationId xmlns:a16="http://schemas.microsoft.com/office/drawing/2014/main" id="{B6B9DF47-A777-4ADB-AB06-8DB2D5D89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3" y="4850"/>
                <a:ext cx="0" cy="2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Rectangle 761">
                <a:extLst>
                  <a:ext uri="{FF2B5EF4-FFF2-40B4-BE49-F238E27FC236}">
                    <a16:creationId xmlns:a16="http://schemas.microsoft.com/office/drawing/2014/main" id="{42B8BC32-039A-483C-A274-765398B57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8" y="4873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63" name="Line 762">
                <a:extLst>
                  <a:ext uri="{FF2B5EF4-FFF2-40B4-BE49-F238E27FC236}">
                    <a16:creationId xmlns:a16="http://schemas.microsoft.com/office/drawing/2014/main" id="{30987A64-762D-4585-97A9-DB229163C4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1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Line 763">
                <a:extLst>
                  <a:ext uri="{FF2B5EF4-FFF2-40B4-BE49-F238E27FC236}">
                    <a16:creationId xmlns:a16="http://schemas.microsoft.com/office/drawing/2014/main" id="{1157DD6B-72A3-4EBF-B7FA-6C6D970AC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4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Line 764">
                <a:extLst>
                  <a:ext uri="{FF2B5EF4-FFF2-40B4-BE49-F238E27FC236}">
                    <a16:creationId xmlns:a16="http://schemas.microsoft.com/office/drawing/2014/main" id="{AE766B49-B44C-4730-AE0C-01CCC7FA97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9" y="4850"/>
                <a:ext cx="0" cy="2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Rectangle 765">
                <a:extLst>
                  <a:ext uri="{FF2B5EF4-FFF2-40B4-BE49-F238E27FC236}">
                    <a16:creationId xmlns:a16="http://schemas.microsoft.com/office/drawing/2014/main" id="{39925CEB-9F72-4499-B6F1-04C06F19A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1" y="4873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5.50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67" name="Line 766">
                <a:extLst>
                  <a:ext uri="{FF2B5EF4-FFF2-40B4-BE49-F238E27FC236}">
                    <a16:creationId xmlns:a16="http://schemas.microsoft.com/office/drawing/2014/main" id="{2BDF717E-FA8D-4718-97C3-5CF995AA3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2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Line 767">
                <a:extLst>
                  <a:ext uri="{FF2B5EF4-FFF2-40B4-BE49-F238E27FC236}">
                    <a16:creationId xmlns:a16="http://schemas.microsoft.com/office/drawing/2014/main" id="{9550790D-7A01-4FE9-AFF1-D80FF4A37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6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Line 768">
                <a:extLst>
                  <a:ext uri="{FF2B5EF4-FFF2-40B4-BE49-F238E27FC236}">
                    <a16:creationId xmlns:a16="http://schemas.microsoft.com/office/drawing/2014/main" id="{0CDBBFD6-3393-46FD-A541-19FC01772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1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Line 769">
                <a:extLst>
                  <a:ext uri="{FF2B5EF4-FFF2-40B4-BE49-F238E27FC236}">
                    <a16:creationId xmlns:a16="http://schemas.microsoft.com/office/drawing/2014/main" id="{D0C97D68-0D09-486B-A98B-9B02FC5A8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4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Line 770">
                <a:extLst>
                  <a:ext uri="{FF2B5EF4-FFF2-40B4-BE49-F238E27FC236}">
                    <a16:creationId xmlns:a16="http://schemas.microsoft.com/office/drawing/2014/main" id="{91CEFFA6-36CF-4B97-BCA5-E99796C18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8" y="4850"/>
                <a:ext cx="0" cy="2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Rectangle 771">
                <a:extLst>
                  <a:ext uri="{FF2B5EF4-FFF2-40B4-BE49-F238E27FC236}">
                    <a16:creationId xmlns:a16="http://schemas.microsoft.com/office/drawing/2014/main" id="{D36455E1-BCDB-44CF-9D77-D7D32A52E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3" y="4873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6.00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73" name="Line 772">
                <a:extLst>
                  <a:ext uri="{FF2B5EF4-FFF2-40B4-BE49-F238E27FC236}">
                    <a16:creationId xmlns:a16="http://schemas.microsoft.com/office/drawing/2014/main" id="{6F4C80E4-3EFF-48C9-ABAD-7250BE442C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2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Line 773">
                <a:extLst>
                  <a:ext uri="{FF2B5EF4-FFF2-40B4-BE49-F238E27FC236}">
                    <a16:creationId xmlns:a16="http://schemas.microsoft.com/office/drawing/2014/main" id="{6F5BAE0E-5FEC-445A-A68F-89494365C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6" y="4850"/>
                <a:ext cx="0" cy="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Line 774">
                <a:extLst>
                  <a:ext uri="{FF2B5EF4-FFF2-40B4-BE49-F238E27FC236}">
                    <a16:creationId xmlns:a16="http://schemas.microsoft.com/office/drawing/2014/main" id="{970870DF-A840-4422-AB38-977B573DC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3" y="4850"/>
                <a:ext cx="0" cy="2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Rectangle 775">
                <a:extLst>
                  <a:ext uri="{FF2B5EF4-FFF2-40B4-BE49-F238E27FC236}">
                    <a16:creationId xmlns:a16="http://schemas.microsoft.com/office/drawing/2014/main" id="{6737B555-2BF3-405B-98CE-768CF4E3C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6" y="4873"/>
                <a:ext cx="169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77" name="Line 776">
                <a:extLst>
                  <a:ext uri="{FF2B5EF4-FFF2-40B4-BE49-F238E27FC236}">
                    <a16:creationId xmlns:a16="http://schemas.microsoft.com/office/drawing/2014/main" id="{704B3EA2-4254-495C-B3FE-6BE538919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1" y="3717"/>
                <a:ext cx="0" cy="111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8" name="Line 777">
                <a:extLst>
                  <a:ext uri="{FF2B5EF4-FFF2-40B4-BE49-F238E27FC236}">
                    <a16:creationId xmlns:a16="http://schemas.microsoft.com/office/drawing/2014/main" id="{D025D6F1-1557-4721-B281-0CB67A54B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2" y="4827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Line 779">
                <a:extLst>
                  <a:ext uri="{FF2B5EF4-FFF2-40B4-BE49-F238E27FC236}">
                    <a16:creationId xmlns:a16="http://schemas.microsoft.com/office/drawing/2014/main" id="{C7617E99-91D4-47A0-9A80-72F0149E0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2" y="4827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Line 780">
                <a:extLst>
                  <a:ext uri="{FF2B5EF4-FFF2-40B4-BE49-F238E27FC236}">
                    <a16:creationId xmlns:a16="http://schemas.microsoft.com/office/drawing/2014/main" id="{3D918B07-2F86-44C3-9378-1799E4CBF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4" y="4753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Line 781">
                <a:extLst>
                  <a:ext uri="{FF2B5EF4-FFF2-40B4-BE49-F238E27FC236}">
                    <a16:creationId xmlns:a16="http://schemas.microsoft.com/office/drawing/2014/main" id="{A6B1A984-4C33-43D5-809C-326E1C812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4" y="4679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Line 782">
                <a:extLst>
                  <a:ext uri="{FF2B5EF4-FFF2-40B4-BE49-F238E27FC236}">
                    <a16:creationId xmlns:a16="http://schemas.microsoft.com/office/drawing/2014/main" id="{4451A7E3-7FD6-4FD5-8D63-DA5873A49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4" y="4605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3" name="Line 783">
                <a:extLst>
                  <a:ext uri="{FF2B5EF4-FFF2-40B4-BE49-F238E27FC236}">
                    <a16:creationId xmlns:a16="http://schemas.microsoft.com/office/drawing/2014/main" id="{5F772707-DB73-4421-BA45-8574D8EC7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2" y="4531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4" name="Line 785">
                <a:extLst>
                  <a:ext uri="{FF2B5EF4-FFF2-40B4-BE49-F238E27FC236}">
                    <a16:creationId xmlns:a16="http://schemas.microsoft.com/office/drawing/2014/main" id="{1A16039F-0694-40C8-930A-6FEDD305F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4" y="4457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Line 786">
                <a:extLst>
                  <a:ext uri="{FF2B5EF4-FFF2-40B4-BE49-F238E27FC236}">
                    <a16:creationId xmlns:a16="http://schemas.microsoft.com/office/drawing/2014/main" id="{E4C1C86D-CA6B-4663-BB91-CF37A2805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4" y="4383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Line 787">
                <a:extLst>
                  <a:ext uri="{FF2B5EF4-FFF2-40B4-BE49-F238E27FC236}">
                    <a16:creationId xmlns:a16="http://schemas.microsoft.com/office/drawing/2014/main" id="{E968FC91-8656-487B-BD89-0D0EBD902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4" y="4309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Line 788">
                <a:extLst>
                  <a:ext uri="{FF2B5EF4-FFF2-40B4-BE49-F238E27FC236}">
                    <a16:creationId xmlns:a16="http://schemas.microsoft.com/office/drawing/2014/main" id="{34734148-12DF-46E4-A2DD-949A5298C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2" y="4235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Line 790">
                <a:extLst>
                  <a:ext uri="{FF2B5EF4-FFF2-40B4-BE49-F238E27FC236}">
                    <a16:creationId xmlns:a16="http://schemas.microsoft.com/office/drawing/2014/main" id="{DA95990E-4C89-49D1-A02D-959A6E116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4" y="4161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Line 791">
                <a:extLst>
                  <a:ext uri="{FF2B5EF4-FFF2-40B4-BE49-F238E27FC236}">
                    <a16:creationId xmlns:a16="http://schemas.microsoft.com/office/drawing/2014/main" id="{0078E98E-46BA-490C-AD0B-B981F8283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4" y="4087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Line 792">
                <a:extLst>
                  <a:ext uri="{FF2B5EF4-FFF2-40B4-BE49-F238E27FC236}">
                    <a16:creationId xmlns:a16="http://schemas.microsoft.com/office/drawing/2014/main" id="{99B569E6-EC80-4535-AA9A-292D8B4F3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4" y="4013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Line 793">
                <a:extLst>
                  <a:ext uri="{FF2B5EF4-FFF2-40B4-BE49-F238E27FC236}">
                    <a16:creationId xmlns:a16="http://schemas.microsoft.com/office/drawing/2014/main" id="{AA52ABA6-F57A-455A-8ADD-D5CC3F6D1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2" y="3939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Line 795">
                <a:extLst>
                  <a:ext uri="{FF2B5EF4-FFF2-40B4-BE49-F238E27FC236}">
                    <a16:creationId xmlns:a16="http://schemas.microsoft.com/office/drawing/2014/main" id="{177DA752-6EDD-468B-9458-8D8E6E7C0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4" y="3865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Line 796">
                <a:extLst>
                  <a:ext uri="{FF2B5EF4-FFF2-40B4-BE49-F238E27FC236}">
                    <a16:creationId xmlns:a16="http://schemas.microsoft.com/office/drawing/2014/main" id="{093D4A5C-2CAD-4E5B-A56E-BE317B8E3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4" y="3791"/>
                <a:ext cx="17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Line 797">
                <a:extLst>
                  <a:ext uri="{FF2B5EF4-FFF2-40B4-BE49-F238E27FC236}">
                    <a16:creationId xmlns:a16="http://schemas.microsoft.com/office/drawing/2014/main" id="{096BD926-A98C-4562-8C2A-2E7933D45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2" y="3717"/>
                <a:ext cx="2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Rectangle 799">
                <a:extLst>
                  <a:ext uri="{FF2B5EF4-FFF2-40B4-BE49-F238E27FC236}">
                    <a16:creationId xmlns:a16="http://schemas.microsoft.com/office/drawing/2014/main" id="{7BFEF50A-5923-4B1C-BC7D-F0EC074D6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" y="3717"/>
                <a:ext cx="1140" cy="11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S. </a:t>
                </a:r>
                <a:r>
                  <a:rPr lang="en-US" sz="8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racemosa</a:t>
                </a:r>
                <a:r>
                  <a:rPr lang="en-US" sz="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roots </a:t>
                </a:r>
              </a:p>
            </p:txBody>
          </p:sp>
          <p:sp>
            <p:nvSpPr>
              <p:cNvPr id="1396" name="Freeform 800">
                <a:extLst>
                  <a:ext uri="{FF2B5EF4-FFF2-40B4-BE49-F238E27FC236}">
                    <a16:creationId xmlns:a16="http://schemas.microsoft.com/office/drawing/2014/main" id="{EAEE45AB-E017-4CF9-8059-F4D91F463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" y="3718"/>
                <a:ext cx="1140" cy="1052"/>
              </a:xfrm>
              <a:custGeom>
                <a:avLst/>
                <a:gdLst>
                  <a:gd name="T0" fmla="*/ 16 w 1140"/>
                  <a:gd name="T1" fmla="*/ 940 h 1094"/>
                  <a:gd name="T2" fmla="*/ 39 w 1140"/>
                  <a:gd name="T3" fmla="*/ 970 h 1094"/>
                  <a:gd name="T4" fmla="*/ 61 w 1140"/>
                  <a:gd name="T5" fmla="*/ 1008 h 1094"/>
                  <a:gd name="T6" fmla="*/ 84 w 1140"/>
                  <a:gd name="T7" fmla="*/ 1026 h 1094"/>
                  <a:gd name="T8" fmla="*/ 107 w 1140"/>
                  <a:gd name="T9" fmla="*/ 1028 h 1094"/>
                  <a:gd name="T10" fmla="*/ 130 w 1140"/>
                  <a:gd name="T11" fmla="*/ 1021 h 1094"/>
                  <a:gd name="T12" fmla="*/ 153 w 1140"/>
                  <a:gd name="T13" fmla="*/ 1020 h 1094"/>
                  <a:gd name="T14" fmla="*/ 175 w 1140"/>
                  <a:gd name="T15" fmla="*/ 1006 h 1094"/>
                  <a:gd name="T16" fmla="*/ 198 w 1140"/>
                  <a:gd name="T17" fmla="*/ 1000 h 1094"/>
                  <a:gd name="T18" fmla="*/ 221 w 1140"/>
                  <a:gd name="T19" fmla="*/ 1018 h 1094"/>
                  <a:gd name="T20" fmla="*/ 244 w 1140"/>
                  <a:gd name="T21" fmla="*/ 1029 h 1094"/>
                  <a:gd name="T22" fmla="*/ 266 w 1140"/>
                  <a:gd name="T23" fmla="*/ 1004 h 1094"/>
                  <a:gd name="T24" fmla="*/ 289 w 1140"/>
                  <a:gd name="T25" fmla="*/ 958 h 1094"/>
                  <a:gd name="T26" fmla="*/ 312 w 1140"/>
                  <a:gd name="T27" fmla="*/ 941 h 1094"/>
                  <a:gd name="T28" fmla="*/ 335 w 1140"/>
                  <a:gd name="T29" fmla="*/ 979 h 1094"/>
                  <a:gd name="T30" fmla="*/ 357 w 1140"/>
                  <a:gd name="T31" fmla="*/ 1025 h 1094"/>
                  <a:gd name="T32" fmla="*/ 380 w 1140"/>
                  <a:gd name="T33" fmla="*/ 1051 h 1094"/>
                  <a:gd name="T34" fmla="*/ 403 w 1140"/>
                  <a:gd name="T35" fmla="*/ 1062 h 1094"/>
                  <a:gd name="T36" fmla="*/ 426 w 1140"/>
                  <a:gd name="T37" fmla="*/ 1068 h 1094"/>
                  <a:gd name="T38" fmla="*/ 449 w 1140"/>
                  <a:gd name="T39" fmla="*/ 1071 h 1094"/>
                  <a:gd name="T40" fmla="*/ 472 w 1140"/>
                  <a:gd name="T41" fmla="*/ 1072 h 1094"/>
                  <a:gd name="T42" fmla="*/ 495 w 1140"/>
                  <a:gd name="T43" fmla="*/ 1070 h 1094"/>
                  <a:gd name="T44" fmla="*/ 517 w 1140"/>
                  <a:gd name="T45" fmla="*/ 1063 h 1094"/>
                  <a:gd name="T46" fmla="*/ 540 w 1140"/>
                  <a:gd name="T47" fmla="*/ 1060 h 1094"/>
                  <a:gd name="T48" fmla="*/ 563 w 1140"/>
                  <a:gd name="T49" fmla="*/ 1069 h 1094"/>
                  <a:gd name="T50" fmla="*/ 586 w 1140"/>
                  <a:gd name="T51" fmla="*/ 1076 h 1094"/>
                  <a:gd name="T52" fmla="*/ 608 w 1140"/>
                  <a:gd name="T53" fmla="*/ 1077 h 1094"/>
                  <a:gd name="T54" fmla="*/ 631 w 1140"/>
                  <a:gd name="T55" fmla="*/ 1078 h 1094"/>
                  <a:gd name="T56" fmla="*/ 654 w 1140"/>
                  <a:gd name="T57" fmla="*/ 1069 h 1094"/>
                  <a:gd name="T58" fmla="*/ 677 w 1140"/>
                  <a:gd name="T59" fmla="*/ 1063 h 1094"/>
                  <a:gd name="T60" fmla="*/ 699 w 1140"/>
                  <a:gd name="T61" fmla="*/ 1069 h 1094"/>
                  <a:gd name="T62" fmla="*/ 722 w 1140"/>
                  <a:gd name="T63" fmla="*/ 1074 h 1094"/>
                  <a:gd name="T64" fmla="*/ 745 w 1140"/>
                  <a:gd name="T65" fmla="*/ 991 h 1094"/>
                  <a:gd name="T66" fmla="*/ 753 w 1140"/>
                  <a:gd name="T67" fmla="*/ 862 h 1094"/>
                  <a:gd name="T68" fmla="*/ 760 w 1140"/>
                  <a:gd name="T69" fmla="*/ 613 h 1094"/>
                  <a:gd name="T70" fmla="*/ 768 w 1140"/>
                  <a:gd name="T71" fmla="*/ 205 h 1094"/>
                  <a:gd name="T72" fmla="*/ 866 w 1140"/>
                  <a:gd name="T73" fmla="*/ 0 h 1094"/>
                  <a:gd name="T74" fmla="*/ 874 w 1140"/>
                  <a:gd name="T75" fmla="*/ 294 h 1094"/>
                  <a:gd name="T76" fmla="*/ 889 w 1140"/>
                  <a:gd name="T77" fmla="*/ 659 h 1094"/>
                  <a:gd name="T78" fmla="*/ 912 w 1140"/>
                  <a:gd name="T79" fmla="*/ 880 h 1094"/>
                  <a:gd name="T80" fmla="*/ 935 w 1140"/>
                  <a:gd name="T81" fmla="*/ 945 h 1094"/>
                  <a:gd name="T82" fmla="*/ 958 w 1140"/>
                  <a:gd name="T83" fmla="*/ 986 h 1094"/>
                  <a:gd name="T84" fmla="*/ 980 w 1140"/>
                  <a:gd name="T85" fmla="*/ 1025 h 1094"/>
                  <a:gd name="T86" fmla="*/ 1003 w 1140"/>
                  <a:gd name="T87" fmla="*/ 1046 h 1094"/>
                  <a:gd name="T88" fmla="*/ 1026 w 1140"/>
                  <a:gd name="T89" fmla="*/ 1037 h 1094"/>
                  <a:gd name="T90" fmla="*/ 1049 w 1140"/>
                  <a:gd name="T91" fmla="*/ 1020 h 1094"/>
                  <a:gd name="T92" fmla="*/ 1072 w 1140"/>
                  <a:gd name="T93" fmla="*/ 1031 h 1094"/>
                  <a:gd name="T94" fmla="*/ 1094 w 1140"/>
                  <a:gd name="T95" fmla="*/ 1060 h 1094"/>
                  <a:gd name="T96" fmla="*/ 1117 w 1140"/>
                  <a:gd name="T97" fmla="*/ 1084 h 1094"/>
                  <a:gd name="T98" fmla="*/ 1140 w 1140"/>
                  <a:gd name="T99" fmla="*/ 1094 h 1094"/>
                  <a:gd name="connsiteX0" fmla="*/ 0 w 10000"/>
                  <a:gd name="connsiteY0" fmla="*/ 8748 h 10000"/>
                  <a:gd name="connsiteX1" fmla="*/ 70 w 10000"/>
                  <a:gd name="connsiteY1" fmla="*/ 8629 h 10000"/>
                  <a:gd name="connsiteX2" fmla="*/ 140 w 10000"/>
                  <a:gd name="connsiteY2" fmla="*/ 8592 h 10000"/>
                  <a:gd name="connsiteX3" fmla="*/ 202 w 10000"/>
                  <a:gd name="connsiteY3" fmla="*/ 8638 h 10000"/>
                  <a:gd name="connsiteX4" fmla="*/ 272 w 10000"/>
                  <a:gd name="connsiteY4" fmla="*/ 8739 h 10000"/>
                  <a:gd name="connsiteX5" fmla="*/ 342 w 10000"/>
                  <a:gd name="connsiteY5" fmla="*/ 8867 h 10000"/>
                  <a:gd name="connsiteX6" fmla="*/ 404 w 10000"/>
                  <a:gd name="connsiteY6" fmla="*/ 9004 h 10000"/>
                  <a:gd name="connsiteX7" fmla="*/ 474 w 10000"/>
                  <a:gd name="connsiteY7" fmla="*/ 9113 h 10000"/>
                  <a:gd name="connsiteX8" fmla="*/ 535 w 10000"/>
                  <a:gd name="connsiteY8" fmla="*/ 9214 h 10000"/>
                  <a:gd name="connsiteX9" fmla="*/ 605 w 10000"/>
                  <a:gd name="connsiteY9" fmla="*/ 9287 h 10000"/>
                  <a:gd name="connsiteX10" fmla="*/ 675 w 10000"/>
                  <a:gd name="connsiteY10" fmla="*/ 9342 h 10000"/>
                  <a:gd name="connsiteX11" fmla="*/ 737 w 10000"/>
                  <a:gd name="connsiteY11" fmla="*/ 9378 h 10000"/>
                  <a:gd name="connsiteX12" fmla="*/ 807 w 10000"/>
                  <a:gd name="connsiteY12" fmla="*/ 9406 h 10000"/>
                  <a:gd name="connsiteX13" fmla="*/ 877 w 10000"/>
                  <a:gd name="connsiteY13" fmla="*/ 9406 h 10000"/>
                  <a:gd name="connsiteX14" fmla="*/ 939 w 10000"/>
                  <a:gd name="connsiteY14" fmla="*/ 9397 h 10000"/>
                  <a:gd name="connsiteX15" fmla="*/ 1009 w 10000"/>
                  <a:gd name="connsiteY15" fmla="*/ 9378 h 10000"/>
                  <a:gd name="connsiteX16" fmla="*/ 1070 w 10000"/>
                  <a:gd name="connsiteY16" fmla="*/ 9351 h 10000"/>
                  <a:gd name="connsiteX17" fmla="*/ 1140 w 10000"/>
                  <a:gd name="connsiteY17" fmla="*/ 9333 h 10000"/>
                  <a:gd name="connsiteX18" fmla="*/ 1211 w 10000"/>
                  <a:gd name="connsiteY18" fmla="*/ 9333 h 10000"/>
                  <a:gd name="connsiteX19" fmla="*/ 1272 w 10000"/>
                  <a:gd name="connsiteY19" fmla="*/ 9333 h 10000"/>
                  <a:gd name="connsiteX20" fmla="*/ 1342 w 10000"/>
                  <a:gd name="connsiteY20" fmla="*/ 9324 h 10000"/>
                  <a:gd name="connsiteX21" fmla="*/ 1404 w 10000"/>
                  <a:gd name="connsiteY21" fmla="*/ 9296 h 10000"/>
                  <a:gd name="connsiteX22" fmla="*/ 1474 w 10000"/>
                  <a:gd name="connsiteY22" fmla="*/ 9241 h 10000"/>
                  <a:gd name="connsiteX23" fmla="*/ 1535 w 10000"/>
                  <a:gd name="connsiteY23" fmla="*/ 9196 h 10000"/>
                  <a:gd name="connsiteX24" fmla="*/ 1605 w 10000"/>
                  <a:gd name="connsiteY24" fmla="*/ 9150 h 10000"/>
                  <a:gd name="connsiteX25" fmla="*/ 1675 w 10000"/>
                  <a:gd name="connsiteY25" fmla="*/ 9132 h 10000"/>
                  <a:gd name="connsiteX26" fmla="*/ 1737 w 10000"/>
                  <a:gd name="connsiteY26" fmla="*/ 9141 h 10000"/>
                  <a:gd name="connsiteX27" fmla="*/ 1807 w 10000"/>
                  <a:gd name="connsiteY27" fmla="*/ 9186 h 10000"/>
                  <a:gd name="connsiteX28" fmla="*/ 1868 w 10000"/>
                  <a:gd name="connsiteY28" fmla="*/ 9241 h 10000"/>
                  <a:gd name="connsiteX29" fmla="*/ 1939 w 10000"/>
                  <a:gd name="connsiteY29" fmla="*/ 9305 h 10000"/>
                  <a:gd name="connsiteX30" fmla="*/ 2009 w 10000"/>
                  <a:gd name="connsiteY30" fmla="*/ 9369 h 10000"/>
                  <a:gd name="connsiteX31" fmla="*/ 2070 w 10000"/>
                  <a:gd name="connsiteY31" fmla="*/ 9406 h 10000"/>
                  <a:gd name="connsiteX32" fmla="*/ 2140 w 10000"/>
                  <a:gd name="connsiteY32" fmla="*/ 9406 h 10000"/>
                  <a:gd name="connsiteX33" fmla="*/ 2202 w 10000"/>
                  <a:gd name="connsiteY33" fmla="*/ 9369 h 10000"/>
                  <a:gd name="connsiteX34" fmla="*/ 2272 w 10000"/>
                  <a:gd name="connsiteY34" fmla="*/ 9287 h 10000"/>
                  <a:gd name="connsiteX35" fmla="*/ 2333 w 10000"/>
                  <a:gd name="connsiteY35" fmla="*/ 9177 h 10000"/>
                  <a:gd name="connsiteX36" fmla="*/ 2404 w 10000"/>
                  <a:gd name="connsiteY36" fmla="*/ 9040 h 10000"/>
                  <a:gd name="connsiteX37" fmla="*/ 2474 w 10000"/>
                  <a:gd name="connsiteY37" fmla="*/ 8903 h 10000"/>
                  <a:gd name="connsiteX38" fmla="*/ 2535 w 10000"/>
                  <a:gd name="connsiteY38" fmla="*/ 8757 h 10000"/>
                  <a:gd name="connsiteX39" fmla="*/ 2605 w 10000"/>
                  <a:gd name="connsiteY39" fmla="*/ 8647 h 10000"/>
                  <a:gd name="connsiteX40" fmla="*/ 2667 w 10000"/>
                  <a:gd name="connsiteY40" fmla="*/ 8592 h 10000"/>
                  <a:gd name="connsiteX41" fmla="*/ 2737 w 10000"/>
                  <a:gd name="connsiteY41" fmla="*/ 8601 h 10000"/>
                  <a:gd name="connsiteX42" fmla="*/ 2807 w 10000"/>
                  <a:gd name="connsiteY42" fmla="*/ 8684 h 10000"/>
                  <a:gd name="connsiteX43" fmla="*/ 2868 w 10000"/>
                  <a:gd name="connsiteY43" fmla="*/ 8803 h 10000"/>
                  <a:gd name="connsiteX44" fmla="*/ 2939 w 10000"/>
                  <a:gd name="connsiteY44" fmla="*/ 8949 h 10000"/>
                  <a:gd name="connsiteX45" fmla="*/ 3000 w 10000"/>
                  <a:gd name="connsiteY45" fmla="*/ 9104 h 10000"/>
                  <a:gd name="connsiteX46" fmla="*/ 3070 w 10000"/>
                  <a:gd name="connsiteY46" fmla="*/ 9241 h 10000"/>
                  <a:gd name="connsiteX47" fmla="*/ 3132 w 10000"/>
                  <a:gd name="connsiteY47" fmla="*/ 9369 h 10000"/>
                  <a:gd name="connsiteX48" fmla="*/ 3202 w 10000"/>
                  <a:gd name="connsiteY48" fmla="*/ 9470 h 10000"/>
                  <a:gd name="connsiteX49" fmla="*/ 3272 w 10000"/>
                  <a:gd name="connsiteY49" fmla="*/ 9543 h 10000"/>
                  <a:gd name="connsiteX50" fmla="*/ 3333 w 10000"/>
                  <a:gd name="connsiteY50" fmla="*/ 9607 h 10000"/>
                  <a:gd name="connsiteX51" fmla="*/ 3404 w 10000"/>
                  <a:gd name="connsiteY51" fmla="*/ 9653 h 10000"/>
                  <a:gd name="connsiteX52" fmla="*/ 3474 w 10000"/>
                  <a:gd name="connsiteY52" fmla="*/ 9689 h 10000"/>
                  <a:gd name="connsiteX53" fmla="*/ 3535 w 10000"/>
                  <a:gd name="connsiteY53" fmla="*/ 9707 h 10000"/>
                  <a:gd name="connsiteX54" fmla="*/ 3605 w 10000"/>
                  <a:gd name="connsiteY54" fmla="*/ 9726 h 10000"/>
                  <a:gd name="connsiteX55" fmla="*/ 3675 w 10000"/>
                  <a:gd name="connsiteY55" fmla="*/ 9744 h 10000"/>
                  <a:gd name="connsiteX56" fmla="*/ 3737 w 10000"/>
                  <a:gd name="connsiteY56" fmla="*/ 9762 h 10000"/>
                  <a:gd name="connsiteX57" fmla="*/ 3807 w 10000"/>
                  <a:gd name="connsiteY57" fmla="*/ 9771 h 10000"/>
                  <a:gd name="connsiteX58" fmla="*/ 3868 w 10000"/>
                  <a:gd name="connsiteY58" fmla="*/ 9781 h 10000"/>
                  <a:gd name="connsiteX59" fmla="*/ 3939 w 10000"/>
                  <a:gd name="connsiteY59" fmla="*/ 9790 h 10000"/>
                  <a:gd name="connsiteX60" fmla="*/ 4009 w 10000"/>
                  <a:gd name="connsiteY60" fmla="*/ 9799 h 10000"/>
                  <a:gd name="connsiteX61" fmla="*/ 4070 w 10000"/>
                  <a:gd name="connsiteY61" fmla="*/ 9799 h 10000"/>
                  <a:gd name="connsiteX62" fmla="*/ 4140 w 10000"/>
                  <a:gd name="connsiteY62" fmla="*/ 9799 h 10000"/>
                  <a:gd name="connsiteX63" fmla="*/ 4202 w 10000"/>
                  <a:gd name="connsiteY63" fmla="*/ 9799 h 10000"/>
                  <a:gd name="connsiteX64" fmla="*/ 4272 w 10000"/>
                  <a:gd name="connsiteY64" fmla="*/ 9799 h 10000"/>
                  <a:gd name="connsiteX65" fmla="*/ 4342 w 10000"/>
                  <a:gd name="connsiteY65" fmla="*/ 9781 h 10000"/>
                  <a:gd name="connsiteX66" fmla="*/ 4404 w 10000"/>
                  <a:gd name="connsiteY66" fmla="*/ 9771 h 10000"/>
                  <a:gd name="connsiteX67" fmla="*/ 4474 w 10000"/>
                  <a:gd name="connsiteY67" fmla="*/ 9744 h 10000"/>
                  <a:gd name="connsiteX68" fmla="*/ 4535 w 10000"/>
                  <a:gd name="connsiteY68" fmla="*/ 9717 h 10000"/>
                  <a:gd name="connsiteX69" fmla="*/ 4605 w 10000"/>
                  <a:gd name="connsiteY69" fmla="*/ 9689 h 10000"/>
                  <a:gd name="connsiteX70" fmla="*/ 4667 w 10000"/>
                  <a:gd name="connsiteY70" fmla="*/ 9680 h 10000"/>
                  <a:gd name="connsiteX71" fmla="*/ 4737 w 10000"/>
                  <a:gd name="connsiteY71" fmla="*/ 9689 h 10000"/>
                  <a:gd name="connsiteX72" fmla="*/ 4807 w 10000"/>
                  <a:gd name="connsiteY72" fmla="*/ 9717 h 10000"/>
                  <a:gd name="connsiteX73" fmla="*/ 4868 w 10000"/>
                  <a:gd name="connsiteY73" fmla="*/ 9744 h 10000"/>
                  <a:gd name="connsiteX74" fmla="*/ 4939 w 10000"/>
                  <a:gd name="connsiteY74" fmla="*/ 9771 h 10000"/>
                  <a:gd name="connsiteX75" fmla="*/ 5000 w 10000"/>
                  <a:gd name="connsiteY75" fmla="*/ 9808 h 10000"/>
                  <a:gd name="connsiteX76" fmla="*/ 5070 w 10000"/>
                  <a:gd name="connsiteY76" fmla="*/ 9826 h 10000"/>
                  <a:gd name="connsiteX77" fmla="*/ 5140 w 10000"/>
                  <a:gd name="connsiteY77" fmla="*/ 9835 h 10000"/>
                  <a:gd name="connsiteX78" fmla="*/ 5202 w 10000"/>
                  <a:gd name="connsiteY78" fmla="*/ 9845 h 10000"/>
                  <a:gd name="connsiteX79" fmla="*/ 5272 w 10000"/>
                  <a:gd name="connsiteY79" fmla="*/ 9845 h 10000"/>
                  <a:gd name="connsiteX80" fmla="*/ 5333 w 10000"/>
                  <a:gd name="connsiteY80" fmla="*/ 9845 h 10000"/>
                  <a:gd name="connsiteX81" fmla="*/ 5404 w 10000"/>
                  <a:gd name="connsiteY81" fmla="*/ 9845 h 10000"/>
                  <a:gd name="connsiteX82" fmla="*/ 5465 w 10000"/>
                  <a:gd name="connsiteY82" fmla="*/ 9854 h 10000"/>
                  <a:gd name="connsiteX83" fmla="*/ 5535 w 10000"/>
                  <a:gd name="connsiteY83" fmla="*/ 9854 h 10000"/>
                  <a:gd name="connsiteX84" fmla="*/ 5605 w 10000"/>
                  <a:gd name="connsiteY84" fmla="*/ 9835 h 10000"/>
                  <a:gd name="connsiteX85" fmla="*/ 5667 w 10000"/>
                  <a:gd name="connsiteY85" fmla="*/ 9808 h 10000"/>
                  <a:gd name="connsiteX86" fmla="*/ 5737 w 10000"/>
                  <a:gd name="connsiteY86" fmla="*/ 9771 h 10000"/>
                  <a:gd name="connsiteX87" fmla="*/ 5798 w 10000"/>
                  <a:gd name="connsiteY87" fmla="*/ 9744 h 10000"/>
                  <a:gd name="connsiteX88" fmla="*/ 5868 w 10000"/>
                  <a:gd name="connsiteY88" fmla="*/ 9726 h 10000"/>
                  <a:gd name="connsiteX89" fmla="*/ 5939 w 10000"/>
                  <a:gd name="connsiteY89" fmla="*/ 9717 h 10000"/>
                  <a:gd name="connsiteX90" fmla="*/ 6000 w 10000"/>
                  <a:gd name="connsiteY90" fmla="*/ 9726 h 10000"/>
                  <a:gd name="connsiteX91" fmla="*/ 6070 w 10000"/>
                  <a:gd name="connsiteY91" fmla="*/ 9744 h 10000"/>
                  <a:gd name="connsiteX92" fmla="*/ 6132 w 10000"/>
                  <a:gd name="connsiteY92" fmla="*/ 9771 h 10000"/>
                  <a:gd name="connsiteX93" fmla="*/ 6202 w 10000"/>
                  <a:gd name="connsiteY93" fmla="*/ 9790 h 10000"/>
                  <a:gd name="connsiteX94" fmla="*/ 6272 w 10000"/>
                  <a:gd name="connsiteY94" fmla="*/ 9808 h 10000"/>
                  <a:gd name="connsiteX95" fmla="*/ 6333 w 10000"/>
                  <a:gd name="connsiteY95" fmla="*/ 9817 h 10000"/>
                  <a:gd name="connsiteX96" fmla="*/ 6404 w 10000"/>
                  <a:gd name="connsiteY96" fmla="*/ 9771 h 10000"/>
                  <a:gd name="connsiteX97" fmla="*/ 6465 w 10000"/>
                  <a:gd name="connsiteY97" fmla="*/ 9580 h 10000"/>
                  <a:gd name="connsiteX98" fmla="*/ 6535 w 10000"/>
                  <a:gd name="connsiteY98" fmla="*/ 9059 h 10000"/>
                  <a:gd name="connsiteX99" fmla="*/ 6553 w 10000"/>
                  <a:gd name="connsiteY99" fmla="*/ 8839 h 10000"/>
                  <a:gd name="connsiteX100" fmla="*/ 6588 w 10000"/>
                  <a:gd name="connsiteY100" fmla="*/ 8263 h 10000"/>
                  <a:gd name="connsiteX101" fmla="*/ 6605 w 10000"/>
                  <a:gd name="connsiteY101" fmla="*/ 7879 h 10000"/>
                  <a:gd name="connsiteX102" fmla="*/ 6614 w 10000"/>
                  <a:gd name="connsiteY102" fmla="*/ 7431 h 10000"/>
                  <a:gd name="connsiteX103" fmla="*/ 6649 w 10000"/>
                  <a:gd name="connsiteY103" fmla="*/ 6298 h 10000"/>
                  <a:gd name="connsiteX104" fmla="*/ 6667 w 10000"/>
                  <a:gd name="connsiteY104" fmla="*/ 5603 h 10000"/>
                  <a:gd name="connsiteX105" fmla="*/ 6684 w 10000"/>
                  <a:gd name="connsiteY105" fmla="*/ 4817 h 10000"/>
                  <a:gd name="connsiteX106" fmla="*/ 6719 w 10000"/>
                  <a:gd name="connsiteY106" fmla="*/ 2952 h 10000"/>
                  <a:gd name="connsiteX107" fmla="*/ 6737 w 10000"/>
                  <a:gd name="connsiteY107" fmla="*/ 1874 h 10000"/>
                  <a:gd name="connsiteX108" fmla="*/ 6754 w 10000"/>
                  <a:gd name="connsiteY108" fmla="*/ 695 h 10000"/>
                  <a:gd name="connsiteX109" fmla="*/ 6763 w 10000"/>
                  <a:gd name="connsiteY109" fmla="*/ 356 h 10000"/>
                  <a:gd name="connsiteX110" fmla="*/ 7596 w 10000"/>
                  <a:gd name="connsiteY110" fmla="*/ 0 h 10000"/>
                  <a:gd name="connsiteX111" fmla="*/ 7605 w 10000"/>
                  <a:gd name="connsiteY111" fmla="*/ 73 h 10000"/>
                  <a:gd name="connsiteX112" fmla="*/ 7623 w 10000"/>
                  <a:gd name="connsiteY112" fmla="*/ 795 h 10000"/>
                  <a:gd name="connsiteX113" fmla="*/ 7667 w 10000"/>
                  <a:gd name="connsiteY113" fmla="*/ 2687 h 10000"/>
                  <a:gd name="connsiteX114" fmla="*/ 7684 w 10000"/>
                  <a:gd name="connsiteY114" fmla="*/ 3236 h 10000"/>
                  <a:gd name="connsiteX115" fmla="*/ 7737 w 10000"/>
                  <a:gd name="connsiteY115" fmla="*/ 4634 h 10000"/>
                  <a:gd name="connsiteX116" fmla="*/ 7798 w 10000"/>
                  <a:gd name="connsiteY116" fmla="*/ 6024 h 10000"/>
                  <a:gd name="connsiteX117" fmla="*/ 7868 w 10000"/>
                  <a:gd name="connsiteY117" fmla="*/ 6984 h 10000"/>
                  <a:gd name="connsiteX118" fmla="*/ 7939 w 10000"/>
                  <a:gd name="connsiteY118" fmla="*/ 7623 h 10000"/>
                  <a:gd name="connsiteX119" fmla="*/ 8000 w 10000"/>
                  <a:gd name="connsiteY119" fmla="*/ 8044 h 10000"/>
                  <a:gd name="connsiteX120" fmla="*/ 8070 w 10000"/>
                  <a:gd name="connsiteY120" fmla="*/ 8318 h 10000"/>
                  <a:gd name="connsiteX121" fmla="*/ 8132 w 10000"/>
                  <a:gd name="connsiteY121" fmla="*/ 8501 h 10000"/>
                  <a:gd name="connsiteX122" fmla="*/ 8202 w 10000"/>
                  <a:gd name="connsiteY122" fmla="*/ 8638 h 10000"/>
                  <a:gd name="connsiteX123" fmla="*/ 8272 w 10000"/>
                  <a:gd name="connsiteY123" fmla="*/ 8766 h 10000"/>
                  <a:gd name="connsiteX124" fmla="*/ 8333 w 10000"/>
                  <a:gd name="connsiteY124" fmla="*/ 8885 h 10000"/>
                  <a:gd name="connsiteX125" fmla="*/ 8404 w 10000"/>
                  <a:gd name="connsiteY125" fmla="*/ 9013 h 10000"/>
                  <a:gd name="connsiteX126" fmla="*/ 8465 w 10000"/>
                  <a:gd name="connsiteY126" fmla="*/ 9141 h 10000"/>
                  <a:gd name="connsiteX127" fmla="*/ 8535 w 10000"/>
                  <a:gd name="connsiteY127" fmla="*/ 9260 h 10000"/>
                  <a:gd name="connsiteX128" fmla="*/ 8596 w 10000"/>
                  <a:gd name="connsiteY128" fmla="*/ 9369 h 10000"/>
                  <a:gd name="connsiteX129" fmla="*/ 8667 w 10000"/>
                  <a:gd name="connsiteY129" fmla="*/ 9461 h 10000"/>
                  <a:gd name="connsiteX130" fmla="*/ 8737 w 10000"/>
                  <a:gd name="connsiteY130" fmla="*/ 9525 h 10000"/>
                  <a:gd name="connsiteX131" fmla="*/ 8798 w 10000"/>
                  <a:gd name="connsiteY131" fmla="*/ 9561 h 10000"/>
                  <a:gd name="connsiteX132" fmla="*/ 8868 w 10000"/>
                  <a:gd name="connsiteY132" fmla="*/ 9561 h 10000"/>
                  <a:gd name="connsiteX133" fmla="*/ 8930 w 10000"/>
                  <a:gd name="connsiteY133" fmla="*/ 9534 h 10000"/>
                  <a:gd name="connsiteX134" fmla="*/ 9000 w 10000"/>
                  <a:gd name="connsiteY134" fmla="*/ 9479 h 10000"/>
                  <a:gd name="connsiteX135" fmla="*/ 9070 w 10000"/>
                  <a:gd name="connsiteY135" fmla="*/ 9415 h 10000"/>
                  <a:gd name="connsiteX136" fmla="*/ 9132 w 10000"/>
                  <a:gd name="connsiteY136" fmla="*/ 9351 h 10000"/>
                  <a:gd name="connsiteX137" fmla="*/ 9202 w 10000"/>
                  <a:gd name="connsiteY137" fmla="*/ 9324 h 10000"/>
                  <a:gd name="connsiteX138" fmla="*/ 9263 w 10000"/>
                  <a:gd name="connsiteY138" fmla="*/ 9324 h 10000"/>
                  <a:gd name="connsiteX139" fmla="*/ 9333 w 10000"/>
                  <a:gd name="connsiteY139" fmla="*/ 9360 h 10000"/>
                  <a:gd name="connsiteX140" fmla="*/ 9404 w 10000"/>
                  <a:gd name="connsiteY140" fmla="*/ 9424 h 10000"/>
                  <a:gd name="connsiteX141" fmla="*/ 9465 w 10000"/>
                  <a:gd name="connsiteY141" fmla="*/ 9506 h 10000"/>
                  <a:gd name="connsiteX142" fmla="*/ 9535 w 10000"/>
                  <a:gd name="connsiteY142" fmla="*/ 9598 h 10000"/>
                  <a:gd name="connsiteX143" fmla="*/ 9596 w 10000"/>
                  <a:gd name="connsiteY143" fmla="*/ 9689 h 10000"/>
                  <a:gd name="connsiteX144" fmla="*/ 9667 w 10000"/>
                  <a:gd name="connsiteY144" fmla="*/ 9771 h 10000"/>
                  <a:gd name="connsiteX145" fmla="*/ 9737 w 10000"/>
                  <a:gd name="connsiteY145" fmla="*/ 9845 h 10000"/>
                  <a:gd name="connsiteX146" fmla="*/ 9798 w 10000"/>
                  <a:gd name="connsiteY146" fmla="*/ 9909 h 10000"/>
                  <a:gd name="connsiteX147" fmla="*/ 9868 w 10000"/>
                  <a:gd name="connsiteY147" fmla="*/ 9954 h 10000"/>
                  <a:gd name="connsiteX148" fmla="*/ 9939 w 10000"/>
                  <a:gd name="connsiteY148" fmla="*/ 9982 h 10000"/>
                  <a:gd name="connsiteX149" fmla="*/ 10000 w 10000"/>
                  <a:gd name="connsiteY149" fmla="*/ 10000 h 10000"/>
                  <a:gd name="connsiteX0" fmla="*/ 0 w 10000"/>
                  <a:gd name="connsiteY0" fmla="*/ 8748 h 10000"/>
                  <a:gd name="connsiteX1" fmla="*/ 70 w 10000"/>
                  <a:gd name="connsiteY1" fmla="*/ 8629 h 10000"/>
                  <a:gd name="connsiteX2" fmla="*/ 140 w 10000"/>
                  <a:gd name="connsiteY2" fmla="*/ 8592 h 10000"/>
                  <a:gd name="connsiteX3" fmla="*/ 202 w 10000"/>
                  <a:gd name="connsiteY3" fmla="*/ 8638 h 10000"/>
                  <a:gd name="connsiteX4" fmla="*/ 272 w 10000"/>
                  <a:gd name="connsiteY4" fmla="*/ 8739 h 10000"/>
                  <a:gd name="connsiteX5" fmla="*/ 342 w 10000"/>
                  <a:gd name="connsiteY5" fmla="*/ 8867 h 10000"/>
                  <a:gd name="connsiteX6" fmla="*/ 404 w 10000"/>
                  <a:gd name="connsiteY6" fmla="*/ 9004 h 10000"/>
                  <a:gd name="connsiteX7" fmla="*/ 474 w 10000"/>
                  <a:gd name="connsiteY7" fmla="*/ 9113 h 10000"/>
                  <a:gd name="connsiteX8" fmla="*/ 535 w 10000"/>
                  <a:gd name="connsiteY8" fmla="*/ 9214 h 10000"/>
                  <a:gd name="connsiteX9" fmla="*/ 605 w 10000"/>
                  <a:gd name="connsiteY9" fmla="*/ 9287 h 10000"/>
                  <a:gd name="connsiteX10" fmla="*/ 675 w 10000"/>
                  <a:gd name="connsiteY10" fmla="*/ 9342 h 10000"/>
                  <a:gd name="connsiteX11" fmla="*/ 737 w 10000"/>
                  <a:gd name="connsiteY11" fmla="*/ 9378 h 10000"/>
                  <a:gd name="connsiteX12" fmla="*/ 807 w 10000"/>
                  <a:gd name="connsiteY12" fmla="*/ 9406 h 10000"/>
                  <a:gd name="connsiteX13" fmla="*/ 877 w 10000"/>
                  <a:gd name="connsiteY13" fmla="*/ 9406 h 10000"/>
                  <a:gd name="connsiteX14" fmla="*/ 939 w 10000"/>
                  <a:gd name="connsiteY14" fmla="*/ 9397 h 10000"/>
                  <a:gd name="connsiteX15" fmla="*/ 1009 w 10000"/>
                  <a:gd name="connsiteY15" fmla="*/ 9378 h 10000"/>
                  <a:gd name="connsiteX16" fmla="*/ 1070 w 10000"/>
                  <a:gd name="connsiteY16" fmla="*/ 9351 h 10000"/>
                  <a:gd name="connsiteX17" fmla="*/ 1140 w 10000"/>
                  <a:gd name="connsiteY17" fmla="*/ 9333 h 10000"/>
                  <a:gd name="connsiteX18" fmla="*/ 1211 w 10000"/>
                  <a:gd name="connsiteY18" fmla="*/ 9333 h 10000"/>
                  <a:gd name="connsiteX19" fmla="*/ 1272 w 10000"/>
                  <a:gd name="connsiteY19" fmla="*/ 9333 h 10000"/>
                  <a:gd name="connsiteX20" fmla="*/ 1342 w 10000"/>
                  <a:gd name="connsiteY20" fmla="*/ 9324 h 10000"/>
                  <a:gd name="connsiteX21" fmla="*/ 1404 w 10000"/>
                  <a:gd name="connsiteY21" fmla="*/ 9296 h 10000"/>
                  <a:gd name="connsiteX22" fmla="*/ 1474 w 10000"/>
                  <a:gd name="connsiteY22" fmla="*/ 9241 h 10000"/>
                  <a:gd name="connsiteX23" fmla="*/ 1535 w 10000"/>
                  <a:gd name="connsiteY23" fmla="*/ 9196 h 10000"/>
                  <a:gd name="connsiteX24" fmla="*/ 1605 w 10000"/>
                  <a:gd name="connsiteY24" fmla="*/ 9150 h 10000"/>
                  <a:gd name="connsiteX25" fmla="*/ 1675 w 10000"/>
                  <a:gd name="connsiteY25" fmla="*/ 9132 h 10000"/>
                  <a:gd name="connsiteX26" fmla="*/ 1737 w 10000"/>
                  <a:gd name="connsiteY26" fmla="*/ 9141 h 10000"/>
                  <a:gd name="connsiteX27" fmla="*/ 1807 w 10000"/>
                  <a:gd name="connsiteY27" fmla="*/ 9186 h 10000"/>
                  <a:gd name="connsiteX28" fmla="*/ 1868 w 10000"/>
                  <a:gd name="connsiteY28" fmla="*/ 9241 h 10000"/>
                  <a:gd name="connsiteX29" fmla="*/ 1939 w 10000"/>
                  <a:gd name="connsiteY29" fmla="*/ 9305 h 10000"/>
                  <a:gd name="connsiteX30" fmla="*/ 2009 w 10000"/>
                  <a:gd name="connsiteY30" fmla="*/ 9369 h 10000"/>
                  <a:gd name="connsiteX31" fmla="*/ 2070 w 10000"/>
                  <a:gd name="connsiteY31" fmla="*/ 9406 h 10000"/>
                  <a:gd name="connsiteX32" fmla="*/ 2140 w 10000"/>
                  <a:gd name="connsiteY32" fmla="*/ 9406 h 10000"/>
                  <a:gd name="connsiteX33" fmla="*/ 2202 w 10000"/>
                  <a:gd name="connsiteY33" fmla="*/ 9369 h 10000"/>
                  <a:gd name="connsiteX34" fmla="*/ 2272 w 10000"/>
                  <a:gd name="connsiteY34" fmla="*/ 9287 h 10000"/>
                  <a:gd name="connsiteX35" fmla="*/ 2333 w 10000"/>
                  <a:gd name="connsiteY35" fmla="*/ 9177 h 10000"/>
                  <a:gd name="connsiteX36" fmla="*/ 2404 w 10000"/>
                  <a:gd name="connsiteY36" fmla="*/ 9040 h 10000"/>
                  <a:gd name="connsiteX37" fmla="*/ 2474 w 10000"/>
                  <a:gd name="connsiteY37" fmla="*/ 8903 h 10000"/>
                  <a:gd name="connsiteX38" fmla="*/ 2535 w 10000"/>
                  <a:gd name="connsiteY38" fmla="*/ 8757 h 10000"/>
                  <a:gd name="connsiteX39" fmla="*/ 2605 w 10000"/>
                  <a:gd name="connsiteY39" fmla="*/ 8647 h 10000"/>
                  <a:gd name="connsiteX40" fmla="*/ 2667 w 10000"/>
                  <a:gd name="connsiteY40" fmla="*/ 8592 h 10000"/>
                  <a:gd name="connsiteX41" fmla="*/ 2737 w 10000"/>
                  <a:gd name="connsiteY41" fmla="*/ 8601 h 10000"/>
                  <a:gd name="connsiteX42" fmla="*/ 2807 w 10000"/>
                  <a:gd name="connsiteY42" fmla="*/ 8684 h 10000"/>
                  <a:gd name="connsiteX43" fmla="*/ 2868 w 10000"/>
                  <a:gd name="connsiteY43" fmla="*/ 8803 h 10000"/>
                  <a:gd name="connsiteX44" fmla="*/ 2939 w 10000"/>
                  <a:gd name="connsiteY44" fmla="*/ 8949 h 10000"/>
                  <a:gd name="connsiteX45" fmla="*/ 3000 w 10000"/>
                  <a:gd name="connsiteY45" fmla="*/ 9104 h 10000"/>
                  <a:gd name="connsiteX46" fmla="*/ 3070 w 10000"/>
                  <a:gd name="connsiteY46" fmla="*/ 9241 h 10000"/>
                  <a:gd name="connsiteX47" fmla="*/ 3132 w 10000"/>
                  <a:gd name="connsiteY47" fmla="*/ 9369 h 10000"/>
                  <a:gd name="connsiteX48" fmla="*/ 3202 w 10000"/>
                  <a:gd name="connsiteY48" fmla="*/ 9470 h 10000"/>
                  <a:gd name="connsiteX49" fmla="*/ 3272 w 10000"/>
                  <a:gd name="connsiteY49" fmla="*/ 9543 h 10000"/>
                  <a:gd name="connsiteX50" fmla="*/ 3333 w 10000"/>
                  <a:gd name="connsiteY50" fmla="*/ 9607 h 10000"/>
                  <a:gd name="connsiteX51" fmla="*/ 3404 w 10000"/>
                  <a:gd name="connsiteY51" fmla="*/ 9653 h 10000"/>
                  <a:gd name="connsiteX52" fmla="*/ 3474 w 10000"/>
                  <a:gd name="connsiteY52" fmla="*/ 9689 h 10000"/>
                  <a:gd name="connsiteX53" fmla="*/ 3535 w 10000"/>
                  <a:gd name="connsiteY53" fmla="*/ 9707 h 10000"/>
                  <a:gd name="connsiteX54" fmla="*/ 3605 w 10000"/>
                  <a:gd name="connsiteY54" fmla="*/ 9726 h 10000"/>
                  <a:gd name="connsiteX55" fmla="*/ 3675 w 10000"/>
                  <a:gd name="connsiteY55" fmla="*/ 9744 h 10000"/>
                  <a:gd name="connsiteX56" fmla="*/ 3737 w 10000"/>
                  <a:gd name="connsiteY56" fmla="*/ 9762 h 10000"/>
                  <a:gd name="connsiteX57" fmla="*/ 3807 w 10000"/>
                  <a:gd name="connsiteY57" fmla="*/ 9771 h 10000"/>
                  <a:gd name="connsiteX58" fmla="*/ 3868 w 10000"/>
                  <a:gd name="connsiteY58" fmla="*/ 9781 h 10000"/>
                  <a:gd name="connsiteX59" fmla="*/ 3939 w 10000"/>
                  <a:gd name="connsiteY59" fmla="*/ 9790 h 10000"/>
                  <a:gd name="connsiteX60" fmla="*/ 4009 w 10000"/>
                  <a:gd name="connsiteY60" fmla="*/ 9799 h 10000"/>
                  <a:gd name="connsiteX61" fmla="*/ 4070 w 10000"/>
                  <a:gd name="connsiteY61" fmla="*/ 9799 h 10000"/>
                  <a:gd name="connsiteX62" fmla="*/ 4140 w 10000"/>
                  <a:gd name="connsiteY62" fmla="*/ 9799 h 10000"/>
                  <a:gd name="connsiteX63" fmla="*/ 4202 w 10000"/>
                  <a:gd name="connsiteY63" fmla="*/ 9799 h 10000"/>
                  <a:gd name="connsiteX64" fmla="*/ 4272 w 10000"/>
                  <a:gd name="connsiteY64" fmla="*/ 9799 h 10000"/>
                  <a:gd name="connsiteX65" fmla="*/ 4342 w 10000"/>
                  <a:gd name="connsiteY65" fmla="*/ 9781 h 10000"/>
                  <a:gd name="connsiteX66" fmla="*/ 4404 w 10000"/>
                  <a:gd name="connsiteY66" fmla="*/ 9771 h 10000"/>
                  <a:gd name="connsiteX67" fmla="*/ 4474 w 10000"/>
                  <a:gd name="connsiteY67" fmla="*/ 9744 h 10000"/>
                  <a:gd name="connsiteX68" fmla="*/ 4535 w 10000"/>
                  <a:gd name="connsiteY68" fmla="*/ 9717 h 10000"/>
                  <a:gd name="connsiteX69" fmla="*/ 4605 w 10000"/>
                  <a:gd name="connsiteY69" fmla="*/ 9689 h 10000"/>
                  <a:gd name="connsiteX70" fmla="*/ 4667 w 10000"/>
                  <a:gd name="connsiteY70" fmla="*/ 9680 h 10000"/>
                  <a:gd name="connsiteX71" fmla="*/ 4737 w 10000"/>
                  <a:gd name="connsiteY71" fmla="*/ 9689 h 10000"/>
                  <a:gd name="connsiteX72" fmla="*/ 4807 w 10000"/>
                  <a:gd name="connsiteY72" fmla="*/ 9717 h 10000"/>
                  <a:gd name="connsiteX73" fmla="*/ 4868 w 10000"/>
                  <a:gd name="connsiteY73" fmla="*/ 9744 h 10000"/>
                  <a:gd name="connsiteX74" fmla="*/ 4939 w 10000"/>
                  <a:gd name="connsiteY74" fmla="*/ 9771 h 10000"/>
                  <a:gd name="connsiteX75" fmla="*/ 5000 w 10000"/>
                  <a:gd name="connsiteY75" fmla="*/ 9808 h 10000"/>
                  <a:gd name="connsiteX76" fmla="*/ 5070 w 10000"/>
                  <a:gd name="connsiteY76" fmla="*/ 9826 h 10000"/>
                  <a:gd name="connsiteX77" fmla="*/ 5140 w 10000"/>
                  <a:gd name="connsiteY77" fmla="*/ 9835 h 10000"/>
                  <a:gd name="connsiteX78" fmla="*/ 5202 w 10000"/>
                  <a:gd name="connsiteY78" fmla="*/ 9845 h 10000"/>
                  <a:gd name="connsiteX79" fmla="*/ 5272 w 10000"/>
                  <a:gd name="connsiteY79" fmla="*/ 9845 h 10000"/>
                  <a:gd name="connsiteX80" fmla="*/ 5333 w 10000"/>
                  <a:gd name="connsiteY80" fmla="*/ 9845 h 10000"/>
                  <a:gd name="connsiteX81" fmla="*/ 5404 w 10000"/>
                  <a:gd name="connsiteY81" fmla="*/ 9845 h 10000"/>
                  <a:gd name="connsiteX82" fmla="*/ 5465 w 10000"/>
                  <a:gd name="connsiteY82" fmla="*/ 9854 h 10000"/>
                  <a:gd name="connsiteX83" fmla="*/ 5535 w 10000"/>
                  <a:gd name="connsiteY83" fmla="*/ 9854 h 10000"/>
                  <a:gd name="connsiteX84" fmla="*/ 5605 w 10000"/>
                  <a:gd name="connsiteY84" fmla="*/ 9835 h 10000"/>
                  <a:gd name="connsiteX85" fmla="*/ 5667 w 10000"/>
                  <a:gd name="connsiteY85" fmla="*/ 9808 h 10000"/>
                  <a:gd name="connsiteX86" fmla="*/ 5737 w 10000"/>
                  <a:gd name="connsiteY86" fmla="*/ 9771 h 10000"/>
                  <a:gd name="connsiteX87" fmla="*/ 5798 w 10000"/>
                  <a:gd name="connsiteY87" fmla="*/ 9744 h 10000"/>
                  <a:gd name="connsiteX88" fmla="*/ 5868 w 10000"/>
                  <a:gd name="connsiteY88" fmla="*/ 9726 h 10000"/>
                  <a:gd name="connsiteX89" fmla="*/ 5939 w 10000"/>
                  <a:gd name="connsiteY89" fmla="*/ 9717 h 10000"/>
                  <a:gd name="connsiteX90" fmla="*/ 6000 w 10000"/>
                  <a:gd name="connsiteY90" fmla="*/ 9726 h 10000"/>
                  <a:gd name="connsiteX91" fmla="*/ 6070 w 10000"/>
                  <a:gd name="connsiteY91" fmla="*/ 9744 h 10000"/>
                  <a:gd name="connsiteX92" fmla="*/ 6132 w 10000"/>
                  <a:gd name="connsiteY92" fmla="*/ 9771 h 10000"/>
                  <a:gd name="connsiteX93" fmla="*/ 6202 w 10000"/>
                  <a:gd name="connsiteY93" fmla="*/ 9790 h 10000"/>
                  <a:gd name="connsiteX94" fmla="*/ 6272 w 10000"/>
                  <a:gd name="connsiteY94" fmla="*/ 9808 h 10000"/>
                  <a:gd name="connsiteX95" fmla="*/ 6333 w 10000"/>
                  <a:gd name="connsiteY95" fmla="*/ 9817 h 10000"/>
                  <a:gd name="connsiteX96" fmla="*/ 6404 w 10000"/>
                  <a:gd name="connsiteY96" fmla="*/ 9771 h 10000"/>
                  <a:gd name="connsiteX97" fmla="*/ 6465 w 10000"/>
                  <a:gd name="connsiteY97" fmla="*/ 9580 h 10000"/>
                  <a:gd name="connsiteX98" fmla="*/ 6535 w 10000"/>
                  <a:gd name="connsiteY98" fmla="*/ 9059 h 10000"/>
                  <a:gd name="connsiteX99" fmla="*/ 6553 w 10000"/>
                  <a:gd name="connsiteY99" fmla="*/ 8839 h 10000"/>
                  <a:gd name="connsiteX100" fmla="*/ 6588 w 10000"/>
                  <a:gd name="connsiteY100" fmla="*/ 8263 h 10000"/>
                  <a:gd name="connsiteX101" fmla="*/ 6605 w 10000"/>
                  <a:gd name="connsiteY101" fmla="*/ 7879 h 10000"/>
                  <a:gd name="connsiteX102" fmla="*/ 6614 w 10000"/>
                  <a:gd name="connsiteY102" fmla="*/ 7431 h 10000"/>
                  <a:gd name="connsiteX103" fmla="*/ 6649 w 10000"/>
                  <a:gd name="connsiteY103" fmla="*/ 6298 h 10000"/>
                  <a:gd name="connsiteX104" fmla="*/ 6667 w 10000"/>
                  <a:gd name="connsiteY104" fmla="*/ 5603 h 10000"/>
                  <a:gd name="connsiteX105" fmla="*/ 6684 w 10000"/>
                  <a:gd name="connsiteY105" fmla="*/ 4817 h 10000"/>
                  <a:gd name="connsiteX106" fmla="*/ 6719 w 10000"/>
                  <a:gd name="connsiteY106" fmla="*/ 2952 h 10000"/>
                  <a:gd name="connsiteX107" fmla="*/ 6737 w 10000"/>
                  <a:gd name="connsiteY107" fmla="*/ 1874 h 10000"/>
                  <a:gd name="connsiteX108" fmla="*/ 6754 w 10000"/>
                  <a:gd name="connsiteY108" fmla="*/ 695 h 10000"/>
                  <a:gd name="connsiteX109" fmla="*/ 6763 w 10000"/>
                  <a:gd name="connsiteY109" fmla="*/ 356 h 10000"/>
                  <a:gd name="connsiteX110" fmla="*/ 7596 w 10000"/>
                  <a:gd name="connsiteY110" fmla="*/ 0 h 10000"/>
                  <a:gd name="connsiteX111" fmla="*/ 7605 w 10000"/>
                  <a:gd name="connsiteY111" fmla="*/ 498 h 10000"/>
                  <a:gd name="connsiteX112" fmla="*/ 7623 w 10000"/>
                  <a:gd name="connsiteY112" fmla="*/ 795 h 10000"/>
                  <a:gd name="connsiteX113" fmla="*/ 7667 w 10000"/>
                  <a:gd name="connsiteY113" fmla="*/ 2687 h 10000"/>
                  <a:gd name="connsiteX114" fmla="*/ 7684 w 10000"/>
                  <a:gd name="connsiteY114" fmla="*/ 3236 h 10000"/>
                  <a:gd name="connsiteX115" fmla="*/ 7737 w 10000"/>
                  <a:gd name="connsiteY115" fmla="*/ 4634 h 10000"/>
                  <a:gd name="connsiteX116" fmla="*/ 7798 w 10000"/>
                  <a:gd name="connsiteY116" fmla="*/ 6024 h 10000"/>
                  <a:gd name="connsiteX117" fmla="*/ 7868 w 10000"/>
                  <a:gd name="connsiteY117" fmla="*/ 6984 h 10000"/>
                  <a:gd name="connsiteX118" fmla="*/ 7939 w 10000"/>
                  <a:gd name="connsiteY118" fmla="*/ 7623 h 10000"/>
                  <a:gd name="connsiteX119" fmla="*/ 8000 w 10000"/>
                  <a:gd name="connsiteY119" fmla="*/ 8044 h 10000"/>
                  <a:gd name="connsiteX120" fmla="*/ 8070 w 10000"/>
                  <a:gd name="connsiteY120" fmla="*/ 8318 h 10000"/>
                  <a:gd name="connsiteX121" fmla="*/ 8132 w 10000"/>
                  <a:gd name="connsiteY121" fmla="*/ 8501 h 10000"/>
                  <a:gd name="connsiteX122" fmla="*/ 8202 w 10000"/>
                  <a:gd name="connsiteY122" fmla="*/ 8638 h 10000"/>
                  <a:gd name="connsiteX123" fmla="*/ 8272 w 10000"/>
                  <a:gd name="connsiteY123" fmla="*/ 8766 h 10000"/>
                  <a:gd name="connsiteX124" fmla="*/ 8333 w 10000"/>
                  <a:gd name="connsiteY124" fmla="*/ 8885 h 10000"/>
                  <a:gd name="connsiteX125" fmla="*/ 8404 w 10000"/>
                  <a:gd name="connsiteY125" fmla="*/ 9013 h 10000"/>
                  <a:gd name="connsiteX126" fmla="*/ 8465 w 10000"/>
                  <a:gd name="connsiteY126" fmla="*/ 9141 h 10000"/>
                  <a:gd name="connsiteX127" fmla="*/ 8535 w 10000"/>
                  <a:gd name="connsiteY127" fmla="*/ 9260 h 10000"/>
                  <a:gd name="connsiteX128" fmla="*/ 8596 w 10000"/>
                  <a:gd name="connsiteY128" fmla="*/ 9369 h 10000"/>
                  <a:gd name="connsiteX129" fmla="*/ 8667 w 10000"/>
                  <a:gd name="connsiteY129" fmla="*/ 9461 h 10000"/>
                  <a:gd name="connsiteX130" fmla="*/ 8737 w 10000"/>
                  <a:gd name="connsiteY130" fmla="*/ 9525 h 10000"/>
                  <a:gd name="connsiteX131" fmla="*/ 8798 w 10000"/>
                  <a:gd name="connsiteY131" fmla="*/ 9561 h 10000"/>
                  <a:gd name="connsiteX132" fmla="*/ 8868 w 10000"/>
                  <a:gd name="connsiteY132" fmla="*/ 9561 h 10000"/>
                  <a:gd name="connsiteX133" fmla="*/ 8930 w 10000"/>
                  <a:gd name="connsiteY133" fmla="*/ 9534 h 10000"/>
                  <a:gd name="connsiteX134" fmla="*/ 9000 w 10000"/>
                  <a:gd name="connsiteY134" fmla="*/ 9479 h 10000"/>
                  <a:gd name="connsiteX135" fmla="*/ 9070 w 10000"/>
                  <a:gd name="connsiteY135" fmla="*/ 9415 h 10000"/>
                  <a:gd name="connsiteX136" fmla="*/ 9132 w 10000"/>
                  <a:gd name="connsiteY136" fmla="*/ 9351 h 10000"/>
                  <a:gd name="connsiteX137" fmla="*/ 9202 w 10000"/>
                  <a:gd name="connsiteY137" fmla="*/ 9324 h 10000"/>
                  <a:gd name="connsiteX138" fmla="*/ 9263 w 10000"/>
                  <a:gd name="connsiteY138" fmla="*/ 9324 h 10000"/>
                  <a:gd name="connsiteX139" fmla="*/ 9333 w 10000"/>
                  <a:gd name="connsiteY139" fmla="*/ 9360 h 10000"/>
                  <a:gd name="connsiteX140" fmla="*/ 9404 w 10000"/>
                  <a:gd name="connsiteY140" fmla="*/ 9424 h 10000"/>
                  <a:gd name="connsiteX141" fmla="*/ 9465 w 10000"/>
                  <a:gd name="connsiteY141" fmla="*/ 9506 h 10000"/>
                  <a:gd name="connsiteX142" fmla="*/ 9535 w 10000"/>
                  <a:gd name="connsiteY142" fmla="*/ 9598 h 10000"/>
                  <a:gd name="connsiteX143" fmla="*/ 9596 w 10000"/>
                  <a:gd name="connsiteY143" fmla="*/ 9689 h 10000"/>
                  <a:gd name="connsiteX144" fmla="*/ 9667 w 10000"/>
                  <a:gd name="connsiteY144" fmla="*/ 9771 h 10000"/>
                  <a:gd name="connsiteX145" fmla="*/ 9737 w 10000"/>
                  <a:gd name="connsiteY145" fmla="*/ 9845 h 10000"/>
                  <a:gd name="connsiteX146" fmla="*/ 9798 w 10000"/>
                  <a:gd name="connsiteY146" fmla="*/ 9909 h 10000"/>
                  <a:gd name="connsiteX147" fmla="*/ 9868 w 10000"/>
                  <a:gd name="connsiteY147" fmla="*/ 9954 h 10000"/>
                  <a:gd name="connsiteX148" fmla="*/ 9939 w 10000"/>
                  <a:gd name="connsiteY148" fmla="*/ 9982 h 10000"/>
                  <a:gd name="connsiteX149" fmla="*/ 10000 w 10000"/>
                  <a:gd name="connsiteY149" fmla="*/ 10000 h 10000"/>
                  <a:gd name="connsiteX0" fmla="*/ 0 w 10000"/>
                  <a:gd name="connsiteY0" fmla="*/ 8405 h 9657"/>
                  <a:gd name="connsiteX1" fmla="*/ 70 w 10000"/>
                  <a:gd name="connsiteY1" fmla="*/ 8286 h 9657"/>
                  <a:gd name="connsiteX2" fmla="*/ 140 w 10000"/>
                  <a:gd name="connsiteY2" fmla="*/ 8249 h 9657"/>
                  <a:gd name="connsiteX3" fmla="*/ 202 w 10000"/>
                  <a:gd name="connsiteY3" fmla="*/ 8295 h 9657"/>
                  <a:gd name="connsiteX4" fmla="*/ 272 w 10000"/>
                  <a:gd name="connsiteY4" fmla="*/ 8396 h 9657"/>
                  <a:gd name="connsiteX5" fmla="*/ 342 w 10000"/>
                  <a:gd name="connsiteY5" fmla="*/ 8524 h 9657"/>
                  <a:gd name="connsiteX6" fmla="*/ 404 w 10000"/>
                  <a:gd name="connsiteY6" fmla="*/ 8661 h 9657"/>
                  <a:gd name="connsiteX7" fmla="*/ 474 w 10000"/>
                  <a:gd name="connsiteY7" fmla="*/ 8770 h 9657"/>
                  <a:gd name="connsiteX8" fmla="*/ 535 w 10000"/>
                  <a:gd name="connsiteY8" fmla="*/ 8871 h 9657"/>
                  <a:gd name="connsiteX9" fmla="*/ 605 w 10000"/>
                  <a:gd name="connsiteY9" fmla="*/ 8944 h 9657"/>
                  <a:gd name="connsiteX10" fmla="*/ 675 w 10000"/>
                  <a:gd name="connsiteY10" fmla="*/ 8999 h 9657"/>
                  <a:gd name="connsiteX11" fmla="*/ 737 w 10000"/>
                  <a:gd name="connsiteY11" fmla="*/ 9035 h 9657"/>
                  <a:gd name="connsiteX12" fmla="*/ 807 w 10000"/>
                  <a:gd name="connsiteY12" fmla="*/ 9063 h 9657"/>
                  <a:gd name="connsiteX13" fmla="*/ 877 w 10000"/>
                  <a:gd name="connsiteY13" fmla="*/ 9063 h 9657"/>
                  <a:gd name="connsiteX14" fmla="*/ 939 w 10000"/>
                  <a:gd name="connsiteY14" fmla="*/ 9054 h 9657"/>
                  <a:gd name="connsiteX15" fmla="*/ 1009 w 10000"/>
                  <a:gd name="connsiteY15" fmla="*/ 9035 h 9657"/>
                  <a:gd name="connsiteX16" fmla="*/ 1070 w 10000"/>
                  <a:gd name="connsiteY16" fmla="*/ 9008 h 9657"/>
                  <a:gd name="connsiteX17" fmla="*/ 1140 w 10000"/>
                  <a:gd name="connsiteY17" fmla="*/ 8990 h 9657"/>
                  <a:gd name="connsiteX18" fmla="*/ 1211 w 10000"/>
                  <a:gd name="connsiteY18" fmla="*/ 8990 h 9657"/>
                  <a:gd name="connsiteX19" fmla="*/ 1272 w 10000"/>
                  <a:gd name="connsiteY19" fmla="*/ 8990 h 9657"/>
                  <a:gd name="connsiteX20" fmla="*/ 1342 w 10000"/>
                  <a:gd name="connsiteY20" fmla="*/ 8981 h 9657"/>
                  <a:gd name="connsiteX21" fmla="*/ 1404 w 10000"/>
                  <a:gd name="connsiteY21" fmla="*/ 8953 h 9657"/>
                  <a:gd name="connsiteX22" fmla="*/ 1474 w 10000"/>
                  <a:gd name="connsiteY22" fmla="*/ 8898 h 9657"/>
                  <a:gd name="connsiteX23" fmla="*/ 1535 w 10000"/>
                  <a:gd name="connsiteY23" fmla="*/ 8853 h 9657"/>
                  <a:gd name="connsiteX24" fmla="*/ 1605 w 10000"/>
                  <a:gd name="connsiteY24" fmla="*/ 8807 h 9657"/>
                  <a:gd name="connsiteX25" fmla="*/ 1675 w 10000"/>
                  <a:gd name="connsiteY25" fmla="*/ 8789 h 9657"/>
                  <a:gd name="connsiteX26" fmla="*/ 1737 w 10000"/>
                  <a:gd name="connsiteY26" fmla="*/ 8798 h 9657"/>
                  <a:gd name="connsiteX27" fmla="*/ 1807 w 10000"/>
                  <a:gd name="connsiteY27" fmla="*/ 8843 h 9657"/>
                  <a:gd name="connsiteX28" fmla="*/ 1868 w 10000"/>
                  <a:gd name="connsiteY28" fmla="*/ 8898 h 9657"/>
                  <a:gd name="connsiteX29" fmla="*/ 1939 w 10000"/>
                  <a:gd name="connsiteY29" fmla="*/ 8962 h 9657"/>
                  <a:gd name="connsiteX30" fmla="*/ 2009 w 10000"/>
                  <a:gd name="connsiteY30" fmla="*/ 9026 h 9657"/>
                  <a:gd name="connsiteX31" fmla="*/ 2070 w 10000"/>
                  <a:gd name="connsiteY31" fmla="*/ 9063 h 9657"/>
                  <a:gd name="connsiteX32" fmla="*/ 2140 w 10000"/>
                  <a:gd name="connsiteY32" fmla="*/ 9063 h 9657"/>
                  <a:gd name="connsiteX33" fmla="*/ 2202 w 10000"/>
                  <a:gd name="connsiteY33" fmla="*/ 9026 h 9657"/>
                  <a:gd name="connsiteX34" fmla="*/ 2272 w 10000"/>
                  <a:gd name="connsiteY34" fmla="*/ 8944 h 9657"/>
                  <a:gd name="connsiteX35" fmla="*/ 2333 w 10000"/>
                  <a:gd name="connsiteY35" fmla="*/ 8834 h 9657"/>
                  <a:gd name="connsiteX36" fmla="*/ 2404 w 10000"/>
                  <a:gd name="connsiteY36" fmla="*/ 8697 h 9657"/>
                  <a:gd name="connsiteX37" fmla="*/ 2474 w 10000"/>
                  <a:gd name="connsiteY37" fmla="*/ 8560 h 9657"/>
                  <a:gd name="connsiteX38" fmla="*/ 2535 w 10000"/>
                  <a:gd name="connsiteY38" fmla="*/ 8414 h 9657"/>
                  <a:gd name="connsiteX39" fmla="*/ 2605 w 10000"/>
                  <a:gd name="connsiteY39" fmla="*/ 8304 h 9657"/>
                  <a:gd name="connsiteX40" fmla="*/ 2667 w 10000"/>
                  <a:gd name="connsiteY40" fmla="*/ 8249 h 9657"/>
                  <a:gd name="connsiteX41" fmla="*/ 2737 w 10000"/>
                  <a:gd name="connsiteY41" fmla="*/ 8258 h 9657"/>
                  <a:gd name="connsiteX42" fmla="*/ 2807 w 10000"/>
                  <a:gd name="connsiteY42" fmla="*/ 8341 h 9657"/>
                  <a:gd name="connsiteX43" fmla="*/ 2868 w 10000"/>
                  <a:gd name="connsiteY43" fmla="*/ 8460 h 9657"/>
                  <a:gd name="connsiteX44" fmla="*/ 2939 w 10000"/>
                  <a:gd name="connsiteY44" fmla="*/ 8606 h 9657"/>
                  <a:gd name="connsiteX45" fmla="*/ 3000 w 10000"/>
                  <a:gd name="connsiteY45" fmla="*/ 8761 h 9657"/>
                  <a:gd name="connsiteX46" fmla="*/ 3070 w 10000"/>
                  <a:gd name="connsiteY46" fmla="*/ 8898 h 9657"/>
                  <a:gd name="connsiteX47" fmla="*/ 3132 w 10000"/>
                  <a:gd name="connsiteY47" fmla="*/ 9026 h 9657"/>
                  <a:gd name="connsiteX48" fmla="*/ 3202 w 10000"/>
                  <a:gd name="connsiteY48" fmla="*/ 9127 h 9657"/>
                  <a:gd name="connsiteX49" fmla="*/ 3272 w 10000"/>
                  <a:gd name="connsiteY49" fmla="*/ 9200 h 9657"/>
                  <a:gd name="connsiteX50" fmla="*/ 3333 w 10000"/>
                  <a:gd name="connsiteY50" fmla="*/ 9264 h 9657"/>
                  <a:gd name="connsiteX51" fmla="*/ 3404 w 10000"/>
                  <a:gd name="connsiteY51" fmla="*/ 9310 h 9657"/>
                  <a:gd name="connsiteX52" fmla="*/ 3474 w 10000"/>
                  <a:gd name="connsiteY52" fmla="*/ 9346 h 9657"/>
                  <a:gd name="connsiteX53" fmla="*/ 3535 w 10000"/>
                  <a:gd name="connsiteY53" fmla="*/ 9364 h 9657"/>
                  <a:gd name="connsiteX54" fmla="*/ 3605 w 10000"/>
                  <a:gd name="connsiteY54" fmla="*/ 9383 h 9657"/>
                  <a:gd name="connsiteX55" fmla="*/ 3675 w 10000"/>
                  <a:gd name="connsiteY55" fmla="*/ 9401 h 9657"/>
                  <a:gd name="connsiteX56" fmla="*/ 3737 w 10000"/>
                  <a:gd name="connsiteY56" fmla="*/ 9419 h 9657"/>
                  <a:gd name="connsiteX57" fmla="*/ 3807 w 10000"/>
                  <a:gd name="connsiteY57" fmla="*/ 9428 h 9657"/>
                  <a:gd name="connsiteX58" fmla="*/ 3868 w 10000"/>
                  <a:gd name="connsiteY58" fmla="*/ 9438 h 9657"/>
                  <a:gd name="connsiteX59" fmla="*/ 3939 w 10000"/>
                  <a:gd name="connsiteY59" fmla="*/ 9447 h 9657"/>
                  <a:gd name="connsiteX60" fmla="*/ 4009 w 10000"/>
                  <a:gd name="connsiteY60" fmla="*/ 9456 h 9657"/>
                  <a:gd name="connsiteX61" fmla="*/ 4070 w 10000"/>
                  <a:gd name="connsiteY61" fmla="*/ 9456 h 9657"/>
                  <a:gd name="connsiteX62" fmla="*/ 4140 w 10000"/>
                  <a:gd name="connsiteY62" fmla="*/ 9456 h 9657"/>
                  <a:gd name="connsiteX63" fmla="*/ 4202 w 10000"/>
                  <a:gd name="connsiteY63" fmla="*/ 9456 h 9657"/>
                  <a:gd name="connsiteX64" fmla="*/ 4272 w 10000"/>
                  <a:gd name="connsiteY64" fmla="*/ 9456 h 9657"/>
                  <a:gd name="connsiteX65" fmla="*/ 4342 w 10000"/>
                  <a:gd name="connsiteY65" fmla="*/ 9438 h 9657"/>
                  <a:gd name="connsiteX66" fmla="*/ 4404 w 10000"/>
                  <a:gd name="connsiteY66" fmla="*/ 9428 h 9657"/>
                  <a:gd name="connsiteX67" fmla="*/ 4474 w 10000"/>
                  <a:gd name="connsiteY67" fmla="*/ 9401 h 9657"/>
                  <a:gd name="connsiteX68" fmla="*/ 4535 w 10000"/>
                  <a:gd name="connsiteY68" fmla="*/ 9374 h 9657"/>
                  <a:gd name="connsiteX69" fmla="*/ 4605 w 10000"/>
                  <a:gd name="connsiteY69" fmla="*/ 9346 h 9657"/>
                  <a:gd name="connsiteX70" fmla="*/ 4667 w 10000"/>
                  <a:gd name="connsiteY70" fmla="*/ 9337 h 9657"/>
                  <a:gd name="connsiteX71" fmla="*/ 4737 w 10000"/>
                  <a:gd name="connsiteY71" fmla="*/ 9346 h 9657"/>
                  <a:gd name="connsiteX72" fmla="*/ 4807 w 10000"/>
                  <a:gd name="connsiteY72" fmla="*/ 9374 h 9657"/>
                  <a:gd name="connsiteX73" fmla="*/ 4868 w 10000"/>
                  <a:gd name="connsiteY73" fmla="*/ 9401 h 9657"/>
                  <a:gd name="connsiteX74" fmla="*/ 4939 w 10000"/>
                  <a:gd name="connsiteY74" fmla="*/ 9428 h 9657"/>
                  <a:gd name="connsiteX75" fmla="*/ 5000 w 10000"/>
                  <a:gd name="connsiteY75" fmla="*/ 9465 h 9657"/>
                  <a:gd name="connsiteX76" fmla="*/ 5070 w 10000"/>
                  <a:gd name="connsiteY76" fmla="*/ 9483 h 9657"/>
                  <a:gd name="connsiteX77" fmla="*/ 5140 w 10000"/>
                  <a:gd name="connsiteY77" fmla="*/ 9492 h 9657"/>
                  <a:gd name="connsiteX78" fmla="*/ 5202 w 10000"/>
                  <a:gd name="connsiteY78" fmla="*/ 9502 h 9657"/>
                  <a:gd name="connsiteX79" fmla="*/ 5272 w 10000"/>
                  <a:gd name="connsiteY79" fmla="*/ 9502 h 9657"/>
                  <a:gd name="connsiteX80" fmla="*/ 5333 w 10000"/>
                  <a:gd name="connsiteY80" fmla="*/ 9502 h 9657"/>
                  <a:gd name="connsiteX81" fmla="*/ 5404 w 10000"/>
                  <a:gd name="connsiteY81" fmla="*/ 9502 h 9657"/>
                  <a:gd name="connsiteX82" fmla="*/ 5465 w 10000"/>
                  <a:gd name="connsiteY82" fmla="*/ 9511 h 9657"/>
                  <a:gd name="connsiteX83" fmla="*/ 5535 w 10000"/>
                  <a:gd name="connsiteY83" fmla="*/ 9511 h 9657"/>
                  <a:gd name="connsiteX84" fmla="*/ 5605 w 10000"/>
                  <a:gd name="connsiteY84" fmla="*/ 9492 h 9657"/>
                  <a:gd name="connsiteX85" fmla="*/ 5667 w 10000"/>
                  <a:gd name="connsiteY85" fmla="*/ 9465 h 9657"/>
                  <a:gd name="connsiteX86" fmla="*/ 5737 w 10000"/>
                  <a:gd name="connsiteY86" fmla="*/ 9428 h 9657"/>
                  <a:gd name="connsiteX87" fmla="*/ 5798 w 10000"/>
                  <a:gd name="connsiteY87" fmla="*/ 9401 h 9657"/>
                  <a:gd name="connsiteX88" fmla="*/ 5868 w 10000"/>
                  <a:gd name="connsiteY88" fmla="*/ 9383 h 9657"/>
                  <a:gd name="connsiteX89" fmla="*/ 5939 w 10000"/>
                  <a:gd name="connsiteY89" fmla="*/ 9374 h 9657"/>
                  <a:gd name="connsiteX90" fmla="*/ 6000 w 10000"/>
                  <a:gd name="connsiteY90" fmla="*/ 9383 h 9657"/>
                  <a:gd name="connsiteX91" fmla="*/ 6070 w 10000"/>
                  <a:gd name="connsiteY91" fmla="*/ 9401 h 9657"/>
                  <a:gd name="connsiteX92" fmla="*/ 6132 w 10000"/>
                  <a:gd name="connsiteY92" fmla="*/ 9428 h 9657"/>
                  <a:gd name="connsiteX93" fmla="*/ 6202 w 10000"/>
                  <a:gd name="connsiteY93" fmla="*/ 9447 h 9657"/>
                  <a:gd name="connsiteX94" fmla="*/ 6272 w 10000"/>
                  <a:gd name="connsiteY94" fmla="*/ 9465 h 9657"/>
                  <a:gd name="connsiteX95" fmla="*/ 6333 w 10000"/>
                  <a:gd name="connsiteY95" fmla="*/ 9474 h 9657"/>
                  <a:gd name="connsiteX96" fmla="*/ 6404 w 10000"/>
                  <a:gd name="connsiteY96" fmla="*/ 9428 h 9657"/>
                  <a:gd name="connsiteX97" fmla="*/ 6465 w 10000"/>
                  <a:gd name="connsiteY97" fmla="*/ 9237 h 9657"/>
                  <a:gd name="connsiteX98" fmla="*/ 6535 w 10000"/>
                  <a:gd name="connsiteY98" fmla="*/ 8716 h 9657"/>
                  <a:gd name="connsiteX99" fmla="*/ 6553 w 10000"/>
                  <a:gd name="connsiteY99" fmla="*/ 8496 h 9657"/>
                  <a:gd name="connsiteX100" fmla="*/ 6588 w 10000"/>
                  <a:gd name="connsiteY100" fmla="*/ 7920 h 9657"/>
                  <a:gd name="connsiteX101" fmla="*/ 6605 w 10000"/>
                  <a:gd name="connsiteY101" fmla="*/ 7536 h 9657"/>
                  <a:gd name="connsiteX102" fmla="*/ 6614 w 10000"/>
                  <a:gd name="connsiteY102" fmla="*/ 7088 h 9657"/>
                  <a:gd name="connsiteX103" fmla="*/ 6649 w 10000"/>
                  <a:gd name="connsiteY103" fmla="*/ 5955 h 9657"/>
                  <a:gd name="connsiteX104" fmla="*/ 6667 w 10000"/>
                  <a:gd name="connsiteY104" fmla="*/ 5260 h 9657"/>
                  <a:gd name="connsiteX105" fmla="*/ 6684 w 10000"/>
                  <a:gd name="connsiteY105" fmla="*/ 4474 h 9657"/>
                  <a:gd name="connsiteX106" fmla="*/ 6719 w 10000"/>
                  <a:gd name="connsiteY106" fmla="*/ 2609 h 9657"/>
                  <a:gd name="connsiteX107" fmla="*/ 6737 w 10000"/>
                  <a:gd name="connsiteY107" fmla="*/ 1531 h 9657"/>
                  <a:gd name="connsiteX108" fmla="*/ 6754 w 10000"/>
                  <a:gd name="connsiteY108" fmla="*/ 352 h 9657"/>
                  <a:gd name="connsiteX109" fmla="*/ 6763 w 10000"/>
                  <a:gd name="connsiteY109" fmla="*/ 13 h 9657"/>
                  <a:gd name="connsiteX110" fmla="*/ 7583 w 10000"/>
                  <a:gd name="connsiteY110" fmla="*/ 0 h 9657"/>
                  <a:gd name="connsiteX111" fmla="*/ 7605 w 10000"/>
                  <a:gd name="connsiteY111" fmla="*/ 155 h 9657"/>
                  <a:gd name="connsiteX112" fmla="*/ 7623 w 10000"/>
                  <a:gd name="connsiteY112" fmla="*/ 452 h 9657"/>
                  <a:gd name="connsiteX113" fmla="*/ 7667 w 10000"/>
                  <a:gd name="connsiteY113" fmla="*/ 2344 h 9657"/>
                  <a:gd name="connsiteX114" fmla="*/ 7684 w 10000"/>
                  <a:gd name="connsiteY114" fmla="*/ 2893 h 9657"/>
                  <a:gd name="connsiteX115" fmla="*/ 7737 w 10000"/>
                  <a:gd name="connsiteY115" fmla="*/ 4291 h 9657"/>
                  <a:gd name="connsiteX116" fmla="*/ 7798 w 10000"/>
                  <a:gd name="connsiteY116" fmla="*/ 5681 h 9657"/>
                  <a:gd name="connsiteX117" fmla="*/ 7868 w 10000"/>
                  <a:gd name="connsiteY117" fmla="*/ 6641 h 9657"/>
                  <a:gd name="connsiteX118" fmla="*/ 7939 w 10000"/>
                  <a:gd name="connsiteY118" fmla="*/ 7280 h 9657"/>
                  <a:gd name="connsiteX119" fmla="*/ 8000 w 10000"/>
                  <a:gd name="connsiteY119" fmla="*/ 7701 h 9657"/>
                  <a:gd name="connsiteX120" fmla="*/ 8070 w 10000"/>
                  <a:gd name="connsiteY120" fmla="*/ 7975 h 9657"/>
                  <a:gd name="connsiteX121" fmla="*/ 8132 w 10000"/>
                  <a:gd name="connsiteY121" fmla="*/ 8158 h 9657"/>
                  <a:gd name="connsiteX122" fmla="*/ 8202 w 10000"/>
                  <a:gd name="connsiteY122" fmla="*/ 8295 h 9657"/>
                  <a:gd name="connsiteX123" fmla="*/ 8272 w 10000"/>
                  <a:gd name="connsiteY123" fmla="*/ 8423 h 9657"/>
                  <a:gd name="connsiteX124" fmla="*/ 8333 w 10000"/>
                  <a:gd name="connsiteY124" fmla="*/ 8542 h 9657"/>
                  <a:gd name="connsiteX125" fmla="*/ 8404 w 10000"/>
                  <a:gd name="connsiteY125" fmla="*/ 8670 h 9657"/>
                  <a:gd name="connsiteX126" fmla="*/ 8465 w 10000"/>
                  <a:gd name="connsiteY126" fmla="*/ 8798 h 9657"/>
                  <a:gd name="connsiteX127" fmla="*/ 8535 w 10000"/>
                  <a:gd name="connsiteY127" fmla="*/ 8917 h 9657"/>
                  <a:gd name="connsiteX128" fmla="*/ 8596 w 10000"/>
                  <a:gd name="connsiteY128" fmla="*/ 9026 h 9657"/>
                  <a:gd name="connsiteX129" fmla="*/ 8667 w 10000"/>
                  <a:gd name="connsiteY129" fmla="*/ 9118 h 9657"/>
                  <a:gd name="connsiteX130" fmla="*/ 8737 w 10000"/>
                  <a:gd name="connsiteY130" fmla="*/ 9182 h 9657"/>
                  <a:gd name="connsiteX131" fmla="*/ 8798 w 10000"/>
                  <a:gd name="connsiteY131" fmla="*/ 9218 h 9657"/>
                  <a:gd name="connsiteX132" fmla="*/ 8868 w 10000"/>
                  <a:gd name="connsiteY132" fmla="*/ 9218 h 9657"/>
                  <a:gd name="connsiteX133" fmla="*/ 8930 w 10000"/>
                  <a:gd name="connsiteY133" fmla="*/ 9191 h 9657"/>
                  <a:gd name="connsiteX134" fmla="*/ 9000 w 10000"/>
                  <a:gd name="connsiteY134" fmla="*/ 9136 h 9657"/>
                  <a:gd name="connsiteX135" fmla="*/ 9070 w 10000"/>
                  <a:gd name="connsiteY135" fmla="*/ 9072 h 9657"/>
                  <a:gd name="connsiteX136" fmla="*/ 9132 w 10000"/>
                  <a:gd name="connsiteY136" fmla="*/ 9008 h 9657"/>
                  <a:gd name="connsiteX137" fmla="*/ 9202 w 10000"/>
                  <a:gd name="connsiteY137" fmla="*/ 8981 h 9657"/>
                  <a:gd name="connsiteX138" fmla="*/ 9263 w 10000"/>
                  <a:gd name="connsiteY138" fmla="*/ 8981 h 9657"/>
                  <a:gd name="connsiteX139" fmla="*/ 9333 w 10000"/>
                  <a:gd name="connsiteY139" fmla="*/ 9017 h 9657"/>
                  <a:gd name="connsiteX140" fmla="*/ 9404 w 10000"/>
                  <a:gd name="connsiteY140" fmla="*/ 9081 h 9657"/>
                  <a:gd name="connsiteX141" fmla="*/ 9465 w 10000"/>
                  <a:gd name="connsiteY141" fmla="*/ 9163 h 9657"/>
                  <a:gd name="connsiteX142" fmla="*/ 9535 w 10000"/>
                  <a:gd name="connsiteY142" fmla="*/ 9255 h 9657"/>
                  <a:gd name="connsiteX143" fmla="*/ 9596 w 10000"/>
                  <a:gd name="connsiteY143" fmla="*/ 9346 h 9657"/>
                  <a:gd name="connsiteX144" fmla="*/ 9667 w 10000"/>
                  <a:gd name="connsiteY144" fmla="*/ 9428 h 9657"/>
                  <a:gd name="connsiteX145" fmla="*/ 9737 w 10000"/>
                  <a:gd name="connsiteY145" fmla="*/ 9502 h 9657"/>
                  <a:gd name="connsiteX146" fmla="*/ 9798 w 10000"/>
                  <a:gd name="connsiteY146" fmla="*/ 9566 h 9657"/>
                  <a:gd name="connsiteX147" fmla="*/ 9868 w 10000"/>
                  <a:gd name="connsiteY147" fmla="*/ 9611 h 9657"/>
                  <a:gd name="connsiteX148" fmla="*/ 9939 w 10000"/>
                  <a:gd name="connsiteY148" fmla="*/ 9639 h 9657"/>
                  <a:gd name="connsiteX149" fmla="*/ 10000 w 10000"/>
                  <a:gd name="connsiteY149" fmla="*/ 9657 h 9657"/>
                  <a:gd name="connsiteX0" fmla="*/ 0 w 10000"/>
                  <a:gd name="connsiteY0" fmla="*/ 8691 h 9987"/>
                  <a:gd name="connsiteX1" fmla="*/ 70 w 10000"/>
                  <a:gd name="connsiteY1" fmla="*/ 8567 h 9987"/>
                  <a:gd name="connsiteX2" fmla="*/ 140 w 10000"/>
                  <a:gd name="connsiteY2" fmla="*/ 8529 h 9987"/>
                  <a:gd name="connsiteX3" fmla="*/ 202 w 10000"/>
                  <a:gd name="connsiteY3" fmla="*/ 8577 h 9987"/>
                  <a:gd name="connsiteX4" fmla="*/ 272 w 10000"/>
                  <a:gd name="connsiteY4" fmla="*/ 8681 h 9987"/>
                  <a:gd name="connsiteX5" fmla="*/ 342 w 10000"/>
                  <a:gd name="connsiteY5" fmla="*/ 8814 h 9987"/>
                  <a:gd name="connsiteX6" fmla="*/ 404 w 10000"/>
                  <a:gd name="connsiteY6" fmla="*/ 8956 h 9987"/>
                  <a:gd name="connsiteX7" fmla="*/ 474 w 10000"/>
                  <a:gd name="connsiteY7" fmla="*/ 9068 h 9987"/>
                  <a:gd name="connsiteX8" fmla="*/ 535 w 10000"/>
                  <a:gd name="connsiteY8" fmla="*/ 9173 h 9987"/>
                  <a:gd name="connsiteX9" fmla="*/ 605 w 10000"/>
                  <a:gd name="connsiteY9" fmla="*/ 9249 h 9987"/>
                  <a:gd name="connsiteX10" fmla="*/ 675 w 10000"/>
                  <a:gd name="connsiteY10" fmla="*/ 9306 h 9987"/>
                  <a:gd name="connsiteX11" fmla="*/ 737 w 10000"/>
                  <a:gd name="connsiteY11" fmla="*/ 9343 h 9987"/>
                  <a:gd name="connsiteX12" fmla="*/ 807 w 10000"/>
                  <a:gd name="connsiteY12" fmla="*/ 9372 h 9987"/>
                  <a:gd name="connsiteX13" fmla="*/ 877 w 10000"/>
                  <a:gd name="connsiteY13" fmla="*/ 9372 h 9987"/>
                  <a:gd name="connsiteX14" fmla="*/ 939 w 10000"/>
                  <a:gd name="connsiteY14" fmla="*/ 9363 h 9987"/>
                  <a:gd name="connsiteX15" fmla="*/ 1009 w 10000"/>
                  <a:gd name="connsiteY15" fmla="*/ 9343 h 9987"/>
                  <a:gd name="connsiteX16" fmla="*/ 1070 w 10000"/>
                  <a:gd name="connsiteY16" fmla="*/ 9315 h 9987"/>
                  <a:gd name="connsiteX17" fmla="*/ 1140 w 10000"/>
                  <a:gd name="connsiteY17" fmla="*/ 9296 h 9987"/>
                  <a:gd name="connsiteX18" fmla="*/ 1211 w 10000"/>
                  <a:gd name="connsiteY18" fmla="*/ 9296 h 9987"/>
                  <a:gd name="connsiteX19" fmla="*/ 1272 w 10000"/>
                  <a:gd name="connsiteY19" fmla="*/ 9296 h 9987"/>
                  <a:gd name="connsiteX20" fmla="*/ 1342 w 10000"/>
                  <a:gd name="connsiteY20" fmla="*/ 9287 h 9987"/>
                  <a:gd name="connsiteX21" fmla="*/ 1404 w 10000"/>
                  <a:gd name="connsiteY21" fmla="*/ 9258 h 9987"/>
                  <a:gd name="connsiteX22" fmla="*/ 1474 w 10000"/>
                  <a:gd name="connsiteY22" fmla="*/ 9201 h 9987"/>
                  <a:gd name="connsiteX23" fmla="*/ 1535 w 10000"/>
                  <a:gd name="connsiteY23" fmla="*/ 9154 h 9987"/>
                  <a:gd name="connsiteX24" fmla="*/ 1605 w 10000"/>
                  <a:gd name="connsiteY24" fmla="*/ 9107 h 9987"/>
                  <a:gd name="connsiteX25" fmla="*/ 1675 w 10000"/>
                  <a:gd name="connsiteY25" fmla="*/ 9088 h 9987"/>
                  <a:gd name="connsiteX26" fmla="*/ 1737 w 10000"/>
                  <a:gd name="connsiteY26" fmla="*/ 9097 h 9987"/>
                  <a:gd name="connsiteX27" fmla="*/ 1807 w 10000"/>
                  <a:gd name="connsiteY27" fmla="*/ 9144 h 9987"/>
                  <a:gd name="connsiteX28" fmla="*/ 1868 w 10000"/>
                  <a:gd name="connsiteY28" fmla="*/ 9201 h 9987"/>
                  <a:gd name="connsiteX29" fmla="*/ 1939 w 10000"/>
                  <a:gd name="connsiteY29" fmla="*/ 9267 h 9987"/>
                  <a:gd name="connsiteX30" fmla="*/ 2009 w 10000"/>
                  <a:gd name="connsiteY30" fmla="*/ 9334 h 9987"/>
                  <a:gd name="connsiteX31" fmla="*/ 2070 w 10000"/>
                  <a:gd name="connsiteY31" fmla="*/ 9372 h 9987"/>
                  <a:gd name="connsiteX32" fmla="*/ 2140 w 10000"/>
                  <a:gd name="connsiteY32" fmla="*/ 9372 h 9987"/>
                  <a:gd name="connsiteX33" fmla="*/ 2202 w 10000"/>
                  <a:gd name="connsiteY33" fmla="*/ 9334 h 9987"/>
                  <a:gd name="connsiteX34" fmla="*/ 2272 w 10000"/>
                  <a:gd name="connsiteY34" fmla="*/ 9249 h 9987"/>
                  <a:gd name="connsiteX35" fmla="*/ 2333 w 10000"/>
                  <a:gd name="connsiteY35" fmla="*/ 9135 h 9987"/>
                  <a:gd name="connsiteX36" fmla="*/ 2404 w 10000"/>
                  <a:gd name="connsiteY36" fmla="*/ 8993 h 9987"/>
                  <a:gd name="connsiteX37" fmla="*/ 2474 w 10000"/>
                  <a:gd name="connsiteY37" fmla="*/ 8851 h 9987"/>
                  <a:gd name="connsiteX38" fmla="*/ 2535 w 10000"/>
                  <a:gd name="connsiteY38" fmla="*/ 8700 h 9987"/>
                  <a:gd name="connsiteX39" fmla="*/ 2605 w 10000"/>
                  <a:gd name="connsiteY39" fmla="*/ 8586 h 9987"/>
                  <a:gd name="connsiteX40" fmla="*/ 2667 w 10000"/>
                  <a:gd name="connsiteY40" fmla="*/ 8529 h 9987"/>
                  <a:gd name="connsiteX41" fmla="*/ 2737 w 10000"/>
                  <a:gd name="connsiteY41" fmla="*/ 8538 h 9987"/>
                  <a:gd name="connsiteX42" fmla="*/ 2807 w 10000"/>
                  <a:gd name="connsiteY42" fmla="*/ 8624 h 9987"/>
                  <a:gd name="connsiteX43" fmla="*/ 2868 w 10000"/>
                  <a:gd name="connsiteY43" fmla="*/ 8747 h 9987"/>
                  <a:gd name="connsiteX44" fmla="*/ 2939 w 10000"/>
                  <a:gd name="connsiteY44" fmla="*/ 8899 h 9987"/>
                  <a:gd name="connsiteX45" fmla="*/ 3000 w 10000"/>
                  <a:gd name="connsiteY45" fmla="*/ 9059 h 9987"/>
                  <a:gd name="connsiteX46" fmla="*/ 3070 w 10000"/>
                  <a:gd name="connsiteY46" fmla="*/ 9201 h 9987"/>
                  <a:gd name="connsiteX47" fmla="*/ 3132 w 10000"/>
                  <a:gd name="connsiteY47" fmla="*/ 9334 h 9987"/>
                  <a:gd name="connsiteX48" fmla="*/ 3202 w 10000"/>
                  <a:gd name="connsiteY48" fmla="*/ 9438 h 9987"/>
                  <a:gd name="connsiteX49" fmla="*/ 3272 w 10000"/>
                  <a:gd name="connsiteY49" fmla="*/ 9514 h 9987"/>
                  <a:gd name="connsiteX50" fmla="*/ 3333 w 10000"/>
                  <a:gd name="connsiteY50" fmla="*/ 9580 h 9987"/>
                  <a:gd name="connsiteX51" fmla="*/ 3404 w 10000"/>
                  <a:gd name="connsiteY51" fmla="*/ 9628 h 9987"/>
                  <a:gd name="connsiteX52" fmla="*/ 3474 w 10000"/>
                  <a:gd name="connsiteY52" fmla="*/ 9665 h 9987"/>
                  <a:gd name="connsiteX53" fmla="*/ 3535 w 10000"/>
                  <a:gd name="connsiteY53" fmla="*/ 9684 h 9987"/>
                  <a:gd name="connsiteX54" fmla="*/ 3605 w 10000"/>
                  <a:gd name="connsiteY54" fmla="*/ 9703 h 9987"/>
                  <a:gd name="connsiteX55" fmla="*/ 3675 w 10000"/>
                  <a:gd name="connsiteY55" fmla="*/ 9722 h 9987"/>
                  <a:gd name="connsiteX56" fmla="*/ 3737 w 10000"/>
                  <a:gd name="connsiteY56" fmla="*/ 9741 h 9987"/>
                  <a:gd name="connsiteX57" fmla="*/ 3807 w 10000"/>
                  <a:gd name="connsiteY57" fmla="*/ 9750 h 9987"/>
                  <a:gd name="connsiteX58" fmla="*/ 3868 w 10000"/>
                  <a:gd name="connsiteY58" fmla="*/ 9760 h 9987"/>
                  <a:gd name="connsiteX59" fmla="*/ 3939 w 10000"/>
                  <a:gd name="connsiteY59" fmla="*/ 9770 h 9987"/>
                  <a:gd name="connsiteX60" fmla="*/ 4009 w 10000"/>
                  <a:gd name="connsiteY60" fmla="*/ 9779 h 9987"/>
                  <a:gd name="connsiteX61" fmla="*/ 4070 w 10000"/>
                  <a:gd name="connsiteY61" fmla="*/ 9779 h 9987"/>
                  <a:gd name="connsiteX62" fmla="*/ 4140 w 10000"/>
                  <a:gd name="connsiteY62" fmla="*/ 9779 h 9987"/>
                  <a:gd name="connsiteX63" fmla="*/ 4202 w 10000"/>
                  <a:gd name="connsiteY63" fmla="*/ 9779 h 9987"/>
                  <a:gd name="connsiteX64" fmla="*/ 4272 w 10000"/>
                  <a:gd name="connsiteY64" fmla="*/ 9779 h 9987"/>
                  <a:gd name="connsiteX65" fmla="*/ 4342 w 10000"/>
                  <a:gd name="connsiteY65" fmla="*/ 9760 h 9987"/>
                  <a:gd name="connsiteX66" fmla="*/ 4404 w 10000"/>
                  <a:gd name="connsiteY66" fmla="*/ 9750 h 9987"/>
                  <a:gd name="connsiteX67" fmla="*/ 4474 w 10000"/>
                  <a:gd name="connsiteY67" fmla="*/ 9722 h 9987"/>
                  <a:gd name="connsiteX68" fmla="*/ 4535 w 10000"/>
                  <a:gd name="connsiteY68" fmla="*/ 9694 h 9987"/>
                  <a:gd name="connsiteX69" fmla="*/ 4605 w 10000"/>
                  <a:gd name="connsiteY69" fmla="*/ 9665 h 9987"/>
                  <a:gd name="connsiteX70" fmla="*/ 4667 w 10000"/>
                  <a:gd name="connsiteY70" fmla="*/ 9656 h 9987"/>
                  <a:gd name="connsiteX71" fmla="*/ 4737 w 10000"/>
                  <a:gd name="connsiteY71" fmla="*/ 9665 h 9987"/>
                  <a:gd name="connsiteX72" fmla="*/ 4807 w 10000"/>
                  <a:gd name="connsiteY72" fmla="*/ 9694 h 9987"/>
                  <a:gd name="connsiteX73" fmla="*/ 4868 w 10000"/>
                  <a:gd name="connsiteY73" fmla="*/ 9722 h 9987"/>
                  <a:gd name="connsiteX74" fmla="*/ 4939 w 10000"/>
                  <a:gd name="connsiteY74" fmla="*/ 9750 h 9987"/>
                  <a:gd name="connsiteX75" fmla="*/ 5000 w 10000"/>
                  <a:gd name="connsiteY75" fmla="*/ 9788 h 9987"/>
                  <a:gd name="connsiteX76" fmla="*/ 5070 w 10000"/>
                  <a:gd name="connsiteY76" fmla="*/ 9807 h 9987"/>
                  <a:gd name="connsiteX77" fmla="*/ 5140 w 10000"/>
                  <a:gd name="connsiteY77" fmla="*/ 9816 h 9987"/>
                  <a:gd name="connsiteX78" fmla="*/ 5202 w 10000"/>
                  <a:gd name="connsiteY78" fmla="*/ 9826 h 9987"/>
                  <a:gd name="connsiteX79" fmla="*/ 5272 w 10000"/>
                  <a:gd name="connsiteY79" fmla="*/ 9826 h 9987"/>
                  <a:gd name="connsiteX80" fmla="*/ 5333 w 10000"/>
                  <a:gd name="connsiteY80" fmla="*/ 9826 h 9987"/>
                  <a:gd name="connsiteX81" fmla="*/ 5404 w 10000"/>
                  <a:gd name="connsiteY81" fmla="*/ 9826 h 9987"/>
                  <a:gd name="connsiteX82" fmla="*/ 5465 w 10000"/>
                  <a:gd name="connsiteY82" fmla="*/ 9836 h 9987"/>
                  <a:gd name="connsiteX83" fmla="*/ 5535 w 10000"/>
                  <a:gd name="connsiteY83" fmla="*/ 9836 h 9987"/>
                  <a:gd name="connsiteX84" fmla="*/ 5605 w 10000"/>
                  <a:gd name="connsiteY84" fmla="*/ 9816 h 9987"/>
                  <a:gd name="connsiteX85" fmla="*/ 5667 w 10000"/>
                  <a:gd name="connsiteY85" fmla="*/ 9788 h 9987"/>
                  <a:gd name="connsiteX86" fmla="*/ 5737 w 10000"/>
                  <a:gd name="connsiteY86" fmla="*/ 9750 h 9987"/>
                  <a:gd name="connsiteX87" fmla="*/ 5798 w 10000"/>
                  <a:gd name="connsiteY87" fmla="*/ 9722 h 9987"/>
                  <a:gd name="connsiteX88" fmla="*/ 5868 w 10000"/>
                  <a:gd name="connsiteY88" fmla="*/ 9703 h 9987"/>
                  <a:gd name="connsiteX89" fmla="*/ 5939 w 10000"/>
                  <a:gd name="connsiteY89" fmla="*/ 9694 h 9987"/>
                  <a:gd name="connsiteX90" fmla="*/ 6000 w 10000"/>
                  <a:gd name="connsiteY90" fmla="*/ 9703 h 9987"/>
                  <a:gd name="connsiteX91" fmla="*/ 6070 w 10000"/>
                  <a:gd name="connsiteY91" fmla="*/ 9722 h 9987"/>
                  <a:gd name="connsiteX92" fmla="*/ 6132 w 10000"/>
                  <a:gd name="connsiteY92" fmla="*/ 9750 h 9987"/>
                  <a:gd name="connsiteX93" fmla="*/ 6202 w 10000"/>
                  <a:gd name="connsiteY93" fmla="*/ 9770 h 9987"/>
                  <a:gd name="connsiteX94" fmla="*/ 6272 w 10000"/>
                  <a:gd name="connsiteY94" fmla="*/ 9788 h 9987"/>
                  <a:gd name="connsiteX95" fmla="*/ 6333 w 10000"/>
                  <a:gd name="connsiteY95" fmla="*/ 9798 h 9987"/>
                  <a:gd name="connsiteX96" fmla="*/ 6404 w 10000"/>
                  <a:gd name="connsiteY96" fmla="*/ 9750 h 9987"/>
                  <a:gd name="connsiteX97" fmla="*/ 6465 w 10000"/>
                  <a:gd name="connsiteY97" fmla="*/ 9552 h 9987"/>
                  <a:gd name="connsiteX98" fmla="*/ 6535 w 10000"/>
                  <a:gd name="connsiteY98" fmla="*/ 9013 h 9987"/>
                  <a:gd name="connsiteX99" fmla="*/ 6553 w 10000"/>
                  <a:gd name="connsiteY99" fmla="*/ 8785 h 9987"/>
                  <a:gd name="connsiteX100" fmla="*/ 6588 w 10000"/>
                  <a:gd name="connsiteY100" fmla="*/ 8188 h 9987"/>
                  <a:gd name="connsiteX101" fmla="*/ 6605 w 10000"/>
                  <a:gd name="connsiteY101" fmla="*/ 7791 h 9987"/>
                  <a:gd name="connsiteX102" fmla="*/ 6614 w 10000"/>
                  <a:gd name="connsiteY102" fmla="*/ 7327 h 9987"/>
                  <a:gd name="connsiteX103" fmla="*/ 6649 w 10000"/>
                  <a:gd name="connsiteY103" fmla="*/ 6154 h 9987"/>
                  <a:gd name="connsiteX104" fmla="*/ 6667 w 10000"/>
                  <a:gd name="connsiteY104" fmla="*/ 5434 h 9987"/>
                  <a:gd name="connsiteX105" fmla="*/ 6684 w 10000"/>
                  <a:gd name="connsiteY105" fmla="*/ 4620 h 9987"/>
                  <a:gd name="connsiteX106" fmla="*/ 6719 w 10000"/>
                  <a:gd name="connsiteY106" fmla="*/ 2689 h 9987"/>
                  <a:gd name="connsiteX107" fmla="*/ 6737 w 10000"/>
                  <a:gd name="connsiteY107" fmla="*/ 1572 h 9987"/>
                  <a:gd name="connsiteX108" fmla="*/ 6754 w 10000"/>
                  <a:gd name="connsiteY108" fmla="*/ 352 h 9987"/>
                  <a:gd name="connsiteX109" fmla="*/ 6763 w 10000"/>
                  <a:gd name="connsiteY109" fmla="*/ 0 h 9987"/>
                  <a:gd name="connsiteX110" fmla="*/ 7596 w 10000"/>
                  <a:gd name="connsiteY110" fmla="*/ 30 h 9987"/>
                  <a:gd name="connsiteX111" fmla="*/ 7605 w 10000"/>
                  <a:gd name="connsiteY111" fmla="*/ 148 h 9987"/>
                  <a:gd name="connsiteX112" fmla="*/ 7623 w 10000"/>
                  <a:gd name="connsiteY112" fmla="*/ 455 h 9987"/>
                  <a:gd name="connsiteX113" fmla="*/ 7667 w 10000"/>
                  <a:gd name="connsiteY113" fmla="*/ 2414 h 9987"/>
                  <a:gd name="connsiteX114" fmla="*/ 7684 w 10000"/>
                  <a:gd name="connsiteY114" fmla="*/ 2983 h 9987"/>
                  <a:gd name="connsiteX115" fmla="*/ 7737 w 10000"/>
                  <a:gd name="connsiteY115" fmla="*/ 4430 h 9987"/>
                  <a:gd name="connsiteX116" fmla="*/ 7798 w 10000"/>
                  <a:gd name="connsiteY116" fmla="*/ 5870 h 9987"/>
                  <a:gd name="connsiteX117" fmla="*/ 7868 w 10000"/>
                  <a:gd name="connsiteY117" fmla="*/ 6864 h 9987"/>
                  <a:gd name="connsiteX118" fmla="*/ 7939 w 10000"/>
                  <a:gd name="connsiteY118" fmla="*/ 7526 h 9987"/>
                  <a:gd name="connsiteX119" fmla="*/ 8000 w 10000"/>
                  <a:gd name="connsiteY119" fmla="*/ 7962 h 9987"/>
                  <a:gd name="connsiteX120" fmla="*/ 8070 w 10000"/>
                  <a:gd name="connsiteY120" fmla="*/ 8245 h 9987"/>
                  <a:gd name="connsiteX121" fmla="*/ 8132 w 10000"/>
                  <a:gd name="connsiteY121" fmla="*/ 8435 h 9987"/>
                  <a:gd name="connsiteX122" fmla="*/ 8202 w 10000"/>
                  <a:gd name="connsiteY122" fmla="*/ 8577 h 9987"/>
                  <a:gd name="connsiteX123" fmla="*/ 8272 w 10000"/>
                  <a:gd name="connsiteY123" fmla="*/ 8709 h 9987"/>
                  <a:gd name="connsiteX124" fmla="*/ 8333 w 10000"/>
                  <a:gd name="connsiteY124" fmla="*/ 8832 h 9987"/>
                  <a:gd name="connsiteX125" fmla="*/ 8404 w 10000"/>
                  <a:gd name="connsiteY125" fmla="*/ 8965 h 9987"/>
                  <a:gd name="connsiteX126" fmla="*/ 8465 w 10000"/>
                  <a:gd name="connsiteY126" fmla="*/ 9097 h 9987"/>
                  <a:gd name="connsiteX127" fmla="*/ 8535 w 10000"/>
                  <a:gd name="connsiteY127" fmla="*/ 9221 h 9987"/>
                  <a:gd name="connsiteX128" fmla="*/ 8596 w 10000"/>
                  <a:gd name="connsiteY128" fmla="*/ 9334 h 9987"/>
                  <a:gd name="connsiteX129" fmla="*/ 8667 w 10000"/>
                  <a:gd name="connsiteY129" fmla="*/ 9429 h 9987"/>
                  <a:gd name="connsiteX130" fmla="*/ 8737 w 10000"/>
                  <a:gd name="connsiteY130" fmla="*/ 9495 h 9987"/>
                  <a:gd name="connsiteX131" fmla="*/ 8798 w 10000"/>
                  <a:gd name="connsiteY131" fmla="*/ 9532 h 9987"/>
                  <a:gd name="connsiteX132" fmla="*/ 8868 w 10000"/>
                  <a:gd name="connsiteY132" fmla="*/ 9532 h 9987"/>
                  <a:gd name="connsiteX133" fmla="*/ 8930 w 10000"/>
                  <a:gd name="connsiteY133" fmla="*/ 9504 h 9987"/>
                  <a:gd name="connsiteX134" fmla="*/ 9000 w 10000"/>
                  <a:gd name="connsiteY134" fmla="*/ 9447 h 9987"/>
                  <a:gd name="connsiteX135" fmla="*/ 9070 w 10000"/>
                  <a:gd name="connsiteY135" fmla="*/ 9381 h 9987"/>
                  <a:gd name="connsiteX136" fmla="*/ 9132 w 10000"/>
                  <a:gd name="connsiteY136" fmla="*/ 9315 h 9987"/>
                  <a:gd name="connsiteX137" fmla="*/ 9202 w 10000"/>
                  <a:gd name="connsiteY137" fmla="*/ 9287 h 9987"/>
                  <a:gd name="connsiteX138" fmla="*/ 9263 w 10000"/>
                  <a:gd name="connsiteY138" fmla="*/ 9287 h 9987"/>
                  <a:gd name="connsiteX139" fmla="*/ 9333 w 10000"/>
                  <a:gd name="connsiteY139" fmla="*/ 9324 h 9987"/>
                  <a:gd name="connsiteX140" fmla="*/ 9404 w 10000"/>
                  <a:gd name="connsiteY140" fmla="*/ 9391 h 9987"/>
                  <a:gd name="connsiteX141" fmla="*/ 9465 w 10000"/>
                  <a:gd name="connsiteY141" fmla="*/ 9475 h 9987"/>
                  <a:gd name="connsiteX142" fmla="*/ 9535 w 10000"/>
                  <a:gd name="connsiteY142" fmla="*/ 9571 h 9987"/>
                  <a:gd name="connsiteX143" fmla="*/ 9596 w 10000"/>
                  <a:gd name="connsiteY143" fmla="*/ 9665 h 9987"/>
                  <a:gd name="connsiteX144" fmla="*/ 9667 w 10000"/>
                  <a:gd name="connsiteY144" fmla="*/ 9750 h 9987"/>
                  <a:gd name="connsiteX145" fmla="*/ 9737 w 10000"/>
                  <a:gd name="connsiteY145" fmla="*/ 9826 h 9987"/>
                  <a:gd name="connsiteX146" fmla="*/ 9798 w 10000"/>
                  <a:gd name="connsiteY146" fmla="*/ 9893 h 9987"/>
                  <a:gd name="connsiteX147" fmla="*/ 9868 w 10000"/>
                  <a:gd name="connsiteY147" fmla="*/ 9939 h 9987"/>
                  <a:gd name="connsiteX148" fmla="*/ 9939 w 10000"/>
                  <a:gd name="connsiteY148" fmla="*/ 9968 h 9987"/>
                  <a:gd name="connsiteX149" fmla="*/ 10000 w 10000"/>
                  <a:gd name="connsiteY149" fmla="*/ 9987 h 9987"/>
                  <a:gd name="connsiteX0" fmla="*/ 0 w 10000"/>
                  <a:gd name="connsiteY0" fmla="*/ 8674 h 9972"/>
                  <a:gd name="connsiteX1" fmla="*/ 70 w 10000"/>
                  <a:gd name="connsiteY1" fmla="*/ 8550 h 9972"/>
                  <a:gd name="connsiteX2" fmla="*/ 140 w 10000"/>
                  <a:gd name="connsiteY2" fmla="*/ 8512 h 9972"/>
                  <a:gd name="connsiteX3" fmla="*/ 202 w 10000"/>
                  <a:gd name="connsiteY3" fmla="*/ 8560 h 9972"/>
                  <a:gd name="connsiteX4" fmla="*/ 272 w 10000"/>
                  <a:gd name="connsiteY4" fmla="*/ 8664 h 9972"/>
                  <a:gd name="connsiteX5" fmla="*/ 342 w 10000"/>
                  <a:gd name="connsiteY5" fmla="*/ 8797 h 9972"/>
                  <a:gd name="connsiteX6" fmla="*/ 404 w 10000"/>
                  <a:gd name="connsiteY6" fmla="*/ 8940 h 9972"/>
                  <a:gd name="connsiteX7" fmla="*/ 474 w 10000"/>
                  <a:gd name="connsiteY7" fmla="*/ 9052 h 9972"/>
                  <a:gd name="connsiteX8" fmla="*/ 535 w 10000"/>
                  <a:gd name="connsiteY8" fmla="*/ 9157 h 9972"/>
                  <a:gd name="connsiteX9" fmla="*/ 605 w 10000"/>
                  <a:gd name="connsiteY9" fmla="*/ 9233 h 9972"/>
                  <a:gd name="connsiteX10" fmla="*/ 675 w 10000"/>
                  <a:gd name="connsiteY10" fmla="*/ 9290 h 9972"/>
                  <a:gd name="connsiteX11" fmla="*/ 737 w 10000"/>
                  <a:gd name="connsiteY11" fmla="*/ 9327 h 9972"/>
                  <a:gd name="connsiteX12" fmla="*/ 807 w 10000"/>
                  <a:gd name="connsiteY12" fmla="*/ 9356 h 9972"/>
                  <a:gd name="connsiteX13" fmla="*/ 877 w 10000"/>
                  <a:gd name="connsiteY13" fmla="*/ 9356 h 9972"/>
                  <a:gd name="connsiteX14" fmla="*/ 939 w 10000"/>
                  <a:gd name="connsiteY14" fmla="*/ 9347 h 9972"/>
                  <a:gd name="connsiteX15" fmla="*/ 1009 w 10000"/>
                  <a:gd name="connsiteY15" fmla="*/ 9327 h 9972"/>
                  <a:gd name="connsiteX16" fmla="*/ 1070 w 10000"/>
                  <a:gd name="connsiteY16" fmla="*/ 9299 h 9972"/>
                  <a:gd name="connsiteX17" fmla="*/ 1140 w 10000"/>
                  <a:gd name="connsiteY17" fmla="*/ 9280 h 9972"/>
                  <a:gd name="connsiteX18" fmla="*/ 1211 w 10000"/>
                  <a:gd name="connsiteY18" fmla="*/ 9280 h 9972"/>
                  <a:gd name="connsiteX19" fmla="*/ 1272 w 10000"/>
                  <a:gd name="connsiteY19" fmla="*/ 9280 h 9972"/>
                  <a:gd name="connsiteX20" fmla="*/ 1342 w 10000"/>
                  <a:gd name="connsiteY20" fmla="*/ 9271 h 9972"/>
                  <a:gd name="connsiteX21" fmla="*/ 1404 w 10000"/>
                  <a:gd name="connsiteY21" fmla="*/ 9242 h 9972"/>
                  <a:gd name="connsiteX22" fmla="*/ 1474 w 10000"/>
                  <a:gd name="connsiteY22" fmla="*/ 9185 h 9972"/>
                  <a:gd name="connsiteX23" fmla="*/ 1535 w 10000"/>
                  <a:gd name="connsiteY23" fmla="*/ 9138 h 9972"/>
                  <a:gd name="connsiteX24" fmla="*/ 1605 w 10000"/>
                  <a:gd name="connsiteY24" fmla="*/ 9091 h 9972"/>
                  <a:gd name="connsiteX25" fmla="*/ 1675 w 10000"/>
                  <a:gd name="connsiteY25" fmla="*/ 9072 h 9972"/>
                  <a:gd name="connsiteX26" fmla="*/ 1737 w 10000"/>
                  <a:gd name="connsiteY26" fmla="*/ 9081 h 9972"/>
                  <a:gd name="connsiteX27" fmla="*/ 1807 w 10000"/>
                  <a:gd name="connsiteY27" fmla="*/ 9128 h 9972"/>
                  <a:gd name="connsiteX28" fmla="*/ 1868 w 10000"/>
                  <a:gd name="connsiteY28" fmla="*/ 9185 h 9972"/>
                  <a:gd name="connsiteX29" fmla="*/ 1939 w 10000"/>
                  <a:gd name="connsiteY29" fmla="*/ 9251 h 9972"/>
                  <a:gd name="connsiteX30" fmla="*/ 2009 w 10000"/>
                  <a:gd name="connsiteY30" fmla="*/ 9318 h 9972"/>
                  <a:gd name="connsiteX31" fmla="*/ 2070 w 10000"/>
                  <a:gd name="connsiteY31" fmla="*/ 9356 h 9972"/>
                  <a:gd name="connsiteX32" fmla="*/ 2140 w 10000"/>
                  <a:gd name="connsiteY32" fmla="*/ 9356 h 9972"/>
                  <a:gd name="connsiteX33" fmla="*/ 2202 w 10000"/>
                  <a:gd name="connsiteY33" fmla="*/ 9318 h 9972"/>
                  <a:gd name="connsiteX34" fmla="*/ 2272 w 10000"/>
                  <a:gd name="connsiteY34" fmla="*/ 9233 h 9972"/>
                  <a:gd name="connsiteX35" fmla="*/ 2333 w 10000"/>
                  <a:gd name="connsiteY35" fmla="*/ 9119 h 9972"/>
                  <a:gd name="connsiteX36" fmla="*/ 2404 w 10000"/>
                  <a:gd name="connsiteY36" fmla="*/ 8977 h 9972"/>
                  <a:gd name="connsiteX37" fmla="*/ 2474 w 10000"/>
                  <a:gd name="connsiteY37" fmla="*/ 8835 h 9972"/>
                  <a:gd name="connsiteX38" fmla="*/ 2535 w 10000"/>
                  <a:gd name="connsiteY38" fmla="*/ 8683 h 9972"/>
                  <a:gd name="connsiteX39" fmla="*/ 2605 w 10000"/>
                  <a:gd name="connsiteY39" fmla="*/ 8569 h 9972"/>
                  <a:gd name="connsiteX40" fmla="*/ 2667 w 10000"/>
                  <a:gd name="connsiteY40" fmla="*/ 8512 h 9972"/>
                  <a:gd name="connsiteX41" fmla="*/ 2737 w 10000"/>
                  <a:gd name="connsiteY41" fmla="*/ 8521 h 9972"/>
                  <a:gd name="connsiteX42" fmla="*/ 2807 w 10000"/>
                  <a:gd name="connsiteY42" fmla="*/ 8607 h 9972"/>
                  <a:gd name="connsiteX43" fmla="*/ 2868 w 10000"/>
                  <a:gd name="connsiteY43" fmla="*/ 8730 h 9972"/>
                  <a:gd name="connsiteX44" fmla="*/ 2939 w 10000"/>
                  <a:gd name="connsiteY44" fmla="*/ 8883 h 9972"/>
                  <a:gd name="connsiteX45" fmla="*/ 3000 w 10000"/>
                  <a:gd name="connsiteY45" fmla="*/ 9043 h 9972"/>
                  <a:gd name="connsiteX46" fmla="*/ 3070 w 10000"/>
                  <a:gd name="connsiteY46" fmla="*/ 9185 h 9972"/>
                  <a:gd name="connsiteX47" fmla="*/ 3132 w 10000"/>
                  <a:gd name="connsiteY47" fmla="*/ 9318 h 9972"/>
                  <a:gd name="connsiteX48" fmla="*/ 3202 w 10000"/>
                  <a:gd name="connsiteY48" fmla="*/ 9422 h 9972"/>
                  <a:gd name="connsiteX49" fmla="*/ 3272 w 10000"/>
                  <a:gd name="connsiteY49" fmla="*/ 9498 h 9972"/>
                  <a:gd name="connsiteX50" fmla="*/ 3333 w 10000"/>
                  <a:gd name="connsiteY50" fmla="*/ 9564 h 9972"/>
                  <a:gd name="connsiteX51" fmla="*/ 3404 w 10000"/>
                  <a:gd name="connsiteY51" fmla="*/ 9613 h 9972"/>
                  <a:gd name="connsiteX52" fmla="*/ 3474 w 10000"/>
                  <a:gd name="connsiteY52" fmla="*/ 9650 h 9972"/>
                  <a:gd name="connsiteX53" fmla="*/ 3535 w 10000"/>
                  <a:gd name="connsiteY53" fmla="*/ 9669 h 9972"/>
                  <a:gd name="connsiteX54" fmla="*/ 3605 w 10000"/>
                  <a:gd name="connsiteY54" fmla="*/ 9688 h 9972"/>
                  <a:gd name="connsiteX55" fmla="*/ 3675 w 10000"/>
                  <a:gd name="connsiteY55" fmla="*/ 9707 h 9972"/>
                  <a:gd name="connsiteX56" fmla="*/ 3737 w 10000"/>
                  <a:gd name="connsiteY56" fmla="*/ 9726 h 9972"/>
                  <a:gd name="connsiteX57" fmla="*/ 3807 w 10000"/>
                  <a:gd name="connsiteY57" fmla="*/ 9735 h 9972"/>
                  <a:gd name="connsiteX58" fmla="*/ 3868 w 10000"/>
                  <a:gd name="connsiteY58" fmla="*/ 9745 h 9972"/>
                  <a:gd name="connsiteX59" fmla="*/ 3939 w 10000"/>
                  <a:gd name="connsiteY59" fmla="*/ 9755 h 9972"/>
                  <a:gd name="connsiteX60" fmla="*/ 4009 w 10000"/>
                  <a:gd name="connsiteY60" fmla="*/ 9764 h 9972"/>
                  <a:gd name="connsiteX61" fmla="*/ 4070 w 10000"/>
                  <a:gd name="connsiteY61" fmla="*/ 9764 h 9972"/>
                  <a:gd name="connsiteX62" fmla="*/ 4140 w 10000"/>
                  <a:gd name="connsiteY62" fmla="*/ 9764 h 9972"/>
                  <a:gd name="connsiteX63" fmla="*/ 4202 w 10000"/>
                  <a:gd name="connsiteY63" fmla="*/ 9764 h 9972"/>
                  <a:gd name="connsiteX64" fmla="*/ 4272 w 10000"/>
                  <a:gd name="connsiteY64" fmla="*/ 9764 h 9972"/>
                  <a:gd name="connsiteX65" fmla="*/ 4342 w 10000"/>
                  <a:gd name="connsiteY65" fmla="*/ 9745 h 9972"/>
                  <a:gd name="connsiteX66" fmla="*/ 4404 w 10000"/>
                  <a:gd name="connsiteY66" fmla="*/ 9735 h 9972"/>
                  <a:gd name="connsiteX67" fmla="*/ 4474 w 10000"/>
                  <a:gd name="connsiteY67" fmla="*/ 9707 h 9972"/>
                  <a:gd name="connsiteX68" fmla="*/ 4535 w 10000"/>
                  <a:gd name="connsiteY68" fmla="*/ 9679 h 9972"/>
                  <a:gd name="connsiteX69" fmla="*/ 4605 w 10000"/>
                  <a:gd name="connsiteY69" fmla="*/ 9650 h 9972"/>
                  <a:gd name="connsiteX70" fmla="*/ 4667 w 10000"/>
                  <a:gd name="connsiteY70" fmla="*/ 9641 h 9972"/>
                  <a:gd name="connsiteX71" fmla="*/ 4737 w 10000"/>
                  <a:gd name="connsiteY71" fmla="*/ 9650 h 9972"/>
                  <a:gd name="connsiteX72" fmla="*/ 4807 w 10000"/>
                  <a:gd name="connsiteY72" fmla="*/ 9679 h 9972"/>
                  <a:gd name="connsiteX73" fmla="*/ 4868 w 10000"/>
                  <a:gd name="connsiteY73" fmla="*/ 9707 h 9972"/>
                  <a:gd name="connsiteX74" fmla="*/ 4939 w 10000"/>
                  <a:gd name="connsiteY74" fmla="*/ 9735 h 9972"/>
                  <a:gd name="connsiteX75" fmla="*/ 5000 w 10000"/>
                  <a:gd name="connsiteY75" fmla="*/ 9773 h 9972"/>
                  <a:gd name="connsiteX76" fmla="*/ 5070 w 10000"/>
                  <a:gd name="connsiteY76" fmla="*/ 9792 h 9972"/>
                  <a:gd name="connsiteX77" fmla="*/ 5140 w 10000"/>
                  <a:gd name="connsiteY77" fmla="*/ 9801 h 9972"/>
                  <a:gd name="connsiteX78" fmla="*/ 5202 w 10000"/>
                  <a:gd name="connsiteY78" fmla="*/ 9811 h 9972"/>
                  <a:gd name="connsiteX79" fmla="*/ 5272 w 10000"/>
                  <a:gd name="connsiteY79" fmla="*/ 9811 h 9972"/>
                  <a:gd name="connsiteX80" fmla="*/ 5333 w 10000"/>
                  <a:gd name="connsiteY80" fmla="*/ 9811 h 9972"/>
                  <a:gd name="connsiteX81" fmla="*/ 5404 w 10000"/>
                  <a:gd name="connsiteY81" fmla="*/ 9811 h 9972"/>
                  <a:gd name="connsiteX82" fmla="*/ 5465 w 10000"/>
                  <a:gd name="connsiteY82" fmla="*/ 9821 h 9972"/>
                  <a:gd name="connsiteX83" fmla="*/ 5535 w 10000"/>
                  <a:gd name="connsiteY83" fmla="*/ 9821 h 9972"/>
                  <a:gd name="connsiteX84" fmla="*/ 5605 w 10000"/>
                  <a:gd name="connsiteY84" fmla="*/ 9801 h 9972"/>
                  <a:gd name="connsiteX85" fmla="*/ 5667 w 10000"/>
                  <a:gd name="connsiteY85" fmla="*/ 9773 h 9972"/>
                  <a:gd name="connsiteX86" fmla="*/ 5737 w 10000"/>
                  <a:gd name="connsiteY86" fmla="*/ 9735 h 9972"/>
                  <a:gd name="connsiteX87" fmla="*/ 5798 w 10000"/>
                  <a:gd name="connsiteY87" fmla="*/ 9707 h 9972"/>
                  <a:gd name="connsiteX88" fmla="*/ 5868 w 10000"/>
                  <a:gd name="connsiteY88" fmla="*/ 9688 h 9972"/>
                  <a:gd name="connsiteX89" fmla="*/ 5939 w 10000"/>
                  <a:gd name="connsiteY89" fmla="*/ 9679 h 9972"/>
                  <a:gd name="connsiteX90" fmla="*/ 6000 w 10000"/>
                  <a:gd name="connsiteY90" fmla="*/ 9688 h 9972"/>
                  <a:gd name="connsiteX91" fmla="*/ 6070 w 10000"/>
                  <a:gd name="connsiteY91" fmla="*/ 9707 h 9972"/>
                  <a:gd name="connsiteX92" fmla="*/ 6132 w 10000"/>
                  <a:gd name="connsiteY92" fmla="*/ 9735 h 9972"/>
                  <a:gd name="connsiteX93" fmla="*/ 6202 w 10000"/>
                  <a:gd name="connsiteY93" fmla="*/ 9755 h 9972"/>
                  <a:gd name="connsiteX94" fmla="*/ 6272 w 10000"/>
                  <a:gd name="connsiteY94" fmla="*/ 9773 h 9972"/>
                  <a:gd name="connsiteX95" fmla="*/ 6333 w 10000"/>
                  <a:gd name="connsiteY95" fmla="*/ 9783 h 9972"/>
                  <a:gd name="connsiteX96" fmla="*/ 6404 w 10000"/>
                  <a:gd name="connsiteY96" fmla="*/ 9735 h 9972"/>
                  <a:gd name="connsiteX97" fmla="*/ 6465 w 10000"/>
                  <a:gd name="connsiteY97" fmla="*/ 9536 h 9972"/>
                  <a:gd name="connsiteX98" fmla="*/ 6535 w 10000"/>
                  <a:gd name="connsiteY98" fmla="*/ 8997 h 9972"/>
                  <a:gd name="connsiteX99" fmla="*/ 6553 w 10000"/>
                  <a:gd name="connsiteY99" fmla="*/ 8768 h 9972"/>
                  <a:gd name="connsiteX100" fmla="*/ 6588 w 10000"/>
                  <a:gd name="connsiteY100" fmla="*/ 8171 h 9972"/>
                  <a:gd name="connsiteX101" fmla="*/ 6605 w 10000"/>
                  <a:gd name="connsiteY101" fmla="*/ 7773 h 9972"/>
                  <a:gd name="connsiteX102" fmla="*/ 6614 w 10000"/>
                  <a:gd name="connsiteY102" fmla="*/ 7309 h 9972"/>
                  <a:gd name="connsiteX103" fmla="*/ 6649 w 10000"/>
                  <a:gd name="connsiteY103" fmla="*/ 6134 h 9972"/>
                  <a:gd name="connsiteX104" fmla="*/ 6667 w 10000"/>
                  <a:gd name="connsiteY104" fmla="*/ 5413 h 9972"/>
                  <a:gd name="connsiteX105" fmla="*/ 6684 w 10000"/>
                  <a:gd name="connsiteY105" fmla="*/ 4598 h 9972"/>
                  <a:gd name="connsiteX106" fmla="*/ 6719 w 10000"/>
                  <a:gd name="connsiteY106" fmla="*/ 2665 h 9972"/>
                  <a:gd name="connsiteX107" fmla="*/ 6737 w 10000"/>
                  <a:gd name="connsiteY107" fmla="*/ 1546 h 9972"/>
                  <a:gd name="connsiteX108" fmla="*/ 6754 w 10000"/>
                  <a:gd name="connsiteY108" fmla="*/ 324 h 9972"/>
                  <a:gd name="connsiteX109" fmla="*/ 6763 w 10000"/>
                  <a:gd name="connsiteY109" fmla="*/ 0 h 9972"/>
                  <a:gd name="connsiteX110" fmla="*/ 7596 w 10000"/>
                  <a:gd name="connsiteY110" fmla="*/ 2 h 9972"/>
                  <a:gd name="connsiteX111" fmla="*/ 7605 w 10000"/>
                  <a:gd name="connsiteY111" fmla="*/ 120 h 9972"/>
                  <a:gd name="connsiteX112" fmla="*/ 7623 w 10000"/>
                  <a:gd name="connsiteY112" fmla="*/ 428 h 9972"/>
                  <a:gd name="connsiteX113" fmla="*/ 7667 w 10000"/>
                  <a:gd name="connsiteY113" fmla="*/ 2389 h 9972"/>
                  <a:gd name="connsiteX114" fmla="*/ 7684 w 10000"/>
                  <a:gd name="connsiteY114" fmla="*/ 2959 h 9972"/>
                  <a:gd name="connsiteX115" fmla="*/ 7737 w 10000"/>
                  <a:gd name="connsiteY115" fmla="*/ 4408 h 9972"/>
                  <a:gd name="connsiteX116" fmla="*/ 7798 w 10000"/>
                  <a:gd name="connsiteY116" fmla="*/ 5850 h 9972"/>
                  <a:gd name="connsiteX117" fmla="*/ 7868 w 10000"/>
                  <a:gd name="connsiteY117" fmla="*/ 6845 h 9972"/>
                  <a:gd name="connsiteX118" fmla="*/ 7939 w 10000"/>
                  <a:gd name="connsiteY118" fmla="*/ 7508 h 9972"/>
                  <a:gd name="connsiteX119" fmla="*/ 8000 w 10000"/>
                  <a:gd name="connsiteY119" fmla="*/ 7944 h 9972"/>
                  <a:gd name="connsiteX120" fmla="*/ 8070 w 10000"/>
                  <a:gd name="connsiteY120" fmla="*/ 8228 h 9972"/>
                  <a:gd name="connsiteX121" fmla="*/ 8132 w 10000"/>
                  <a:gd name="connsiteY121" fmla="*/ 8418 h 9972"/>
                  <a:gd name="connsiteX122" fmla="*/ 8202 w 10000"/>
                  <a:gd name="connsiteY122" fmla="*/ 8560 h 9972"/>
                  <a:gd name="connsiteX123" fmla="*/ 8272 w 10000"/>
                  <a:gd name="connsiteY123" fmla="*/ 8692 h 9972"/>
                  <a:gd name="connsiteX124" fmla="*/ 8333 w 10000"/>
                  <a:gd name="connsiteY124" fmla="*/ 8815 h 9972"/>
                  <a:gd name="connsiteX125" fmla="*/ 8404 w 10000"/>
                  <a:gd name="connsiteY125" fmla="*/ 8949 h 9972"/>
                  <a:gd name="connsiteX126" fmla="*/ 8465 w 10000"/>
                  <a:gd name="connsiteY126" fmla="*/ 9081 h 9972"/>
                  <a:gd name="connsiteX127" fmla="*/ 8535 w 10000"/>
                  <a:gd name="connsiteY127" fmla="*/ 9205 h 9972"/>
                  <a:gd name="connsiteX128" fmla="*/ 8596 w 10000"/>
                  <a:gd name="connsiteY128" fmla="*/ 9318 h 9972"/>
                  <a:gd name="connsiteX129" fmla="*/ 8667 w 10000"/>
                  <a:gd name="connsiteY129" fmla="*/ 9413 h 9972"/>
                  <a:gd name="connsiteX130" fmla="*/ 8737 w 10000"/>
                  <a:gd name="connsiteY130" fmla="*/ 9479 h 9972"/>
                  <a:gd name="connsiteX131" fmla="*/ 8798 w 10000"/>
                  <a:gd name="connsiteY131" fmla="*/ 9516 h 9972"/>
                  <a:gd name="connsiteX132" fmla="*/ 8868 w 10000"/>
                  <a:gd name="connsiteY132" fmla="*/ 9516 h 9972"/>
                  <a:gd name="connsiteX133" fmla="*/ 8930 w 10000"/>
                  <a:gd name="connsiteY133" fmla="*/ 9488 h 9972"/>
                  <a:gd name="connsiteX134" fmla="*/ 9000 w 10000"/>
                  <a:gd name="connsiteY134" fmla="*/ 9431 h 9972"/>
                  <a:gd name="connsiteX135" fmla="*/ 9070 w 10000"/>
                  <a:gd name="connsiteY135" fmla="*/ 9365 h 9972"/>
                  <a:gd name="connsiteX136" fmla="*/ 9132 w 10000"/>
                  <a:gd name="connsiteY136" fmla="*/ 9299 h 9972"/>
                  <a:gd name="connsiteX137" fmla="*/ 9202 w 10000"/>
                  <a:gd name="connsiteY137" fmla="*/ 9271 h 9972"/>
                  <a:gd name="connsiteX138" fmla="*/ 9263 w 10000"/>
                  <a:gd name="connsiteY138" fmla="*/ 9271 h 9972"/>
                  <a:gd name="connsiteX139" fmla="*/ 9333 w 10000"/>
                  <a:gd name="connsiteY139" fmla="*/ 9308 h 9972"/>
                  <a:gd name="connsiteX140" fmla="*/ 9404 w 10000"/>
                  <a:gd name="connsiteY140" fmla="*/ 9375 h 9972"/>
                  <a:gd name="connsiteX141" fmla="*/ 9465 w 10000"/>
                  <a:gd name="connsiteY141" fmla="*/ 9459 h 9972"/>
                  <a:gd name="connsiteX142" fmla="*/ 9535 w 10000"/>
                  <a:gd name="connsiteY142" fmla="*/ 9555 h 9972"/>
                  <a:gd name="connsiteX143" fmla="*/ 9596 w 10000"/>
                  <a:gd name="connsiteY143" fmla="*/ 9650 h 9972"/>
                  <a:gd name="connsiteX144" fmla="*/ 9667 w 10000"/>
                  <a:gd name="connsiteY144" fmla="*/ 9735 h 9972"/>
                  <a:gd name="connsiteX145" fmla="*/ 9737 w 10000"/>
                  <a:gd name="connsiteY145" fmla="*/ 9811 h 9972"/>
                  <a:gd name="connsiteX146" fmla="*/ 9798 w 10000"/>
                  <a:gd name="connsiteY146" fmla="*/ 9878 h 9972"/>
                  <a:gd name="connsiteX147" fmla="*/ 9868 w 10000"/>
                  <a:gd name="connsiteY147" fmla="*/ 9924 h 9972"/>
                  <a:gd name="connsiteX148" fmla="*/ 9939 w 10000"/>
                  <a:gd name="connsiteY148" fmla="*/ 9953 h 9972"/>
                  <a:gd name="connsiteX149" fmla="*/ 10000 w 10000"/>
                  <a:gd name="connsiteY149" fmla="*/ 9972 h 9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10000" h="9972">
                    <a:moveTo>
                      <a:pt x="0" y="8674"/>
                    </a:moveTo>
                    <a:cubicBezTo>
                      <a:pt x="23" y="8632"/>
                      <a:pt x="47" y="8592"/>
                      <a:pt x="70" y="8550"/>
                    </a:cubicBezTo>
                    <a:cubicBezTo>
                      <a:pt x="93" y="8537"/>
                      <a:pt x="117" y="8525"/>
                      <a:pt x="140" y="8512"/>
                    </a:cubicBezTo>
                    <a:cubicBezTo>
                      <a:pt x="161" y="8528"/>
                      <a:pt x="181" y="8544"/>
                      <a:pt x="202" y="8560"/>
                    </a:cubicBezTo>
                    <a:cubicBezTo>
                      <a:pt x="225" y="8595"/>
                      <a:pt x="249" y="8629"/>
                      <a:pt x="272" y="8664"/>
                    </a:cubicBezTo>
                    <a:cubicBezTo>
                      <a:pt x="295" y="8709"/>
                      <a:pt x="319" y="8752"/>
                      <a:pt x="342" y="8797"/>
                    </a:cubicBezTo>
                    <a:cubicBezTo>
                      <a:pt x="363" y="8845"/>
                      <a:pt x="383" y="8892"/>
                      <a:pt x="404" y="8940"/>
                    </a:cubicBezTo>
                    <a:lnTo>
                      <a:pt x="474" y="9052"/>
                    </a:lnTo>
                    <a:cubicBezTo>
                      <a:pt x="494" y="9088"/>
                      <a:pt x="515" y="9122"/>
                      <a:pt x="535" y="9157"/>
                    </a:cubicBezTo>
                    <a:lnTo>
                      <a:pt x="605" y="9233"/>
                    </a:lnTo>
                    <a:cubicBezTo>
                      <a:pt x="628" y="9252"/>
                      <a:pt x="652" y="9271"/>
                      <a:pt x="675" y="9290"/>
                    </a:cubicBezTo>
                    <a:cubicBezTo>
                      <a:pt x="696" y="9302"/>
                      <a:pt x="716" y="9315"/>
                      <a:pt x="737" y="9327"/>
                    </a:cubicBezTo>
                    <a:cubicBezTo>
                      <a:pt x="760" y="9337"/>
                      <a:pt x="784" y="9346"/>
                      <a:pt x="807" y="9356"/>
                    </a:cubicBezTo>
                    <a:lnTo>
                      <a:pt x="877" y="9356"/>
                    </a:lnTo>
                    <a:lnTo>
                      <a:pt x="939" y="9347"/>
                    </a:lnTo>
                    <a:cubicBezTo>
                      <a:pt x="962" y="9340"/>
                      <a:pt x="986" y="9333"/>
                      <a:pt x="1009" y="9327"/>
                    </a:cubicBezTo>
                    <a:lnTo>
                      <a:pt x="1070" y="9299"/>
                    </a:lnTo>
                    <a:cubicBezTo>
                      <a:pt x="1093" y="9293"/>
                      <a:pt x="1117" y="9286"/>
                      <a:pt x="1140" y="9280"/>
                    </a:cubicBezTo>
                    <a:lnTo>
                      <a:pt x="1211" y="9280"/>
                    </a:lnTo>
                    <a:lnTo>
                      <a:pt x="1272" y="9280"/>
                    </a:lnTo>
                    <a:lnTo>
                      <a:pt x="1342" y="9271"/>
                    </a:lnTo>
                    <a:cubicBezTo>
                      <a:pt x="1363" y="9262"/>
                      <a:pt x="1383" y="9251"/>
                      <a:pt x="1404" y="9242"/>
                    </a:cubicBezTo>
                    <a:cubicBezTo>
                      <a:pt x="1427" y="9223"/>
                      <a:pt x="1451" y="9204"/>
                      <a:pt x="1474" y="9185"/>
                    </a:cubicBezTo>
                    <a:cubicBezTo>
                      <a:pt x="1494" y="9170"/>
                      <a:pt x="1515" y="9154"/>
                      <a:pt x="1535" y="9138"/>
                    </a:cubicBezTo>
                    <a:cubicBezTo>
                      <a:pt x="1558" y="9122"/>
                      <a:pt x="1582" y="9107"/>
                      <a:pt x="1605" y="9091"/>
                    </a:cubicBezTo>
                    <a:cubicBezTo>
                      <a:pt x="1628" y="9085"/>
                      <a:pt x="1652" y="9078"/>
                      <a:pt x="1675" y="9072"/>
                    </a:cubicBezTo>
                    <a:lnTo>
                      <a:pt x="1737" y="9081"/>
                    </a:lnTo>
                    <a:cubicBezTo>
                      <a:pt x="1760" y="9097"/>
                      <a:pt x="1784" y="9112"/>
                      <a:pt x="1807" y="9128"/>
                    </a:cubicBezTo>
                    <a:cubicBezTo>
                      <a:pt x="1827" y="9147"/>
                      <a:pt x="1848" y="9166"/>
                      <a:pt x="1868" y="9185"/>
                    </a:cubicBezTo>
                    <a:cubicBezTo>
                      <a:pt x="1892" y="9207"/>
                      <a:pt x="1915" y="9230"/>
                      <a:pt x="1939" y="9251"/>
                    </a:cubicBezTo>
                    <a:lnTo>
                      <a:pt x="2009" y="9318"/>
                    </a:lnTo>
                    <a:cubicBezTo>
                      <a:pt x="2029" y="9331"/>
                      <a:pt x="2050" y="9343"/>
                      <a:pt x="2070" y="9356"/>
                    </a:cubicBezTo>
                    <a:lnTo>
                      <a:pt x="2140" y="9356"/>
                    </a:lnTo>
                    <a:cubicBezTo>
                      <a:pt x="2161" y="9343"/>
                      <a:pt x="2181" y="9330"/>
                      <a:pt x="2202" y="9318"/>
                    </a:cubicBezTo>
                    <a:lnTo>
                      <a:pt x="2272" y="9233"/>
                    </a:lnTo>
                    <a:cubicBezTo>
                      <a:pt x="2292" y="9194"/>
                      <a:pt x="2313" y="9157"/>
                      <a:pt x="2333" y="9119"/>
                    </a:cubicBezTo>
                    <a:cubicBezTo>
                      <a:pt x="2357" y="9072"/>
                      <a:pt x="2380" y="9024"/>
                      <a:pt x="2404" y="8977"/>
                    </a:cubicBezTo>
                    <a:cubicBezTo>
                      <a:pt x="2427" y="8929"/>
                      <a:pt x="2451" y="8883"/>
                      <a:pt x="2474" y="8835"/>
                    </a:cubicBezTo>
                    <a:cubicBezTo>
                      <a:pt x="2494" y="8783"/>
                      <a:pt x="2515" y="8734"/>
                      <a:pt x="2535" y="8683"/>
                    </a:cubicBezTo>
                    <a:cubicBezTo>
                      <a:pt x="2558" y="8645"/>
                      <a:pt x="2582" y="8607"/>
                      <a:pt x="2605" y="8569"/>
                    </a:cubicBezTo>
                    <a:cubicBezTo>
                      <a:pt x="2626" y="8550"/>
                      <a:pt x="2646" y="8531"/>
                      <a:pt x="2667" y="8512"/>
                    </a:cubicBezTo>
                    <a:lnTo>
                      <a:pt x="2737" y="8521"/>
                    </a:lnTo>
                    <a:cubicBezTo>
                      <a:pt x="2760" y="8550"/>
                      <a:pt x="2784" y="8578"/>
                      <a:pt x="2807" y="8607"/>
                    </a:cubicBezTo>
                    <a:cubicBezTo>
                      <a:pt x="2827" y="8649"/>
                      <a:pt x="2848" y="8689"/>
                      <a:pt x="2868" y="8730"/>
                    </a:cubicBezTo>
                    <a:cubicBezTo>
                      <a:pt x="2892" y="8781"/>
                      <a:pt x="2915" y="8832"/>
                      <a:pt x="2939" y="8883"/>
                    </a:cubicBezTo>
                    <a:cubicBezTo>
                      <a:pt x="2959" y="8937"/>
                      <a:pt x="2980" y="8989"/>
                      <a:pt x="3000" y="9043"/>
                    </a:cubicBezTo>
                    <a:cubicBezTo>
                      <a:pt x="3023" y="9091"/>
                      <a:pt x="3047" y="9137"/>
                      <a:pt x="3070" y="9185"/>
                    </a:cubicBezTo>
                    <a:cubicBezTo>
                      <a:pt x="3091" y="9229"/>
                      <a:pt x="3111" y="9274"/>
                      <a:pt x="3132" y="9318"/>
                    </a:cubicBezTo>
                    <a:cubicBezTo>
                      <a:pt x="3155" y="9353"/>
                      <a:pt x="3179" y="9387"/>
                      <a:pt x="3202" y="9422"/>
                    </a:cubicBezTo>
                    <a:lnTo>
                      <a:pt x="3272" y="9498"/>
                    </a:lnTo>
                    <a:cubicBezTo>
                      <a:pt x="3292" y="9520"/>
                      <a:pt x="3313" y="9542"/>
                      <a:pt x="3333" y="9564"/>
                    </a:cubicBezTo>
                    <a:cubicBezTo>
                      <a:pt x="3357" y="9580"/>
                      <a:pt x="3380" y="9597"/>
                      <a:pt x="3404" y="9613"/>
                    </a:cubicBezTo>
                    <a:lnTo>
                      <a:pt x="3474" y="9650"/>
                    </a:lnTo>
                    <a:cubicBezTo>
                      <a:pt x="3494" y="9656"/>
                      <a:pt x="3515" y="9663"/>
                      <a:pt x="3535" y="9669"/>
                    </a:cubicBezTo>
                    <a:cubicBezTo>
                      <a:pt x="3558" y="9675"/>
                      <a:pt x="3582" y="9682"/>
                      <a:pt x="3605" y="9688"/>
                    </a:cubicBezTo>
                    <a:cubicBezTo>
                      <a:pt x="3628" y="9694"/>
                      <a:pt x="3652" y="9701"/>
                      <a:pt x="3675" y="9707"/>
                    </a:cubicBezTo>
                    <a:cubicBezTo>
                      <a:pt x="3696" y="9713"/>
                      <a:pt x="3716" y="9720"/>
                      <a:pt x="3737" y="9726"/>
                    </a:cubicBezTo>
                    <a:lnTo>
                      <a:pt x="3807" y="9735"/>
                    </a:lnTo>
                    <a:cubicBezTo>
                      <a:pt x="3827" y="9738"/>
                      <a:pt x="3848" y="9742"/>
                      <a:pt x="3868" y="9745"/>
                    </a:cubicBezTo>
                    <a:cubicBezTo>
                      <a:pt x="3892" y="9748"/>
                      <a:pt x="3915" y="9752"/>
                      <a:pt x="3939" y="9755"/>
                    </a:cubicBezTo>
                    <a:lnTo>
                      <a:pt x="4009" y="9764"/>
                    </a:lnTo>
                    <a:lnTo>
                      <a:pt x="4070" y="9764"/>
                    </a:lnTo>
                    <a:lnTo>
                      <a:pt x="4140" y="9764"/>
                    </a:lnTo>
                    <a:lnTo>
                      <a:pt x="4202" y="9764"/>
                    </a:lnTo>
                    <a:lnTo>
                      <a:pt x="4272" y="9764"/>
                    </a:lnTo>
                    <a:cubicBezTo>
                      <a:pt x="4295" y="9758"/>
                      <a:pt x="4319" y="9751"/>
                      <a:pt x="4342" y="9745"/>
                    </a:cubicBezTo>
                    <a:cubicBezTo>
                      <a:pt x="4363" y="9742"/>
                      <a:pt x="4383" y="9738"/>
                      <a:pt x="4404" y="9735"/>
                    </a:cubicBezTo>
                    <a:lnTo>
                      <a:pt x="4474" y="9707"/>
                    </a:lnTo>
                    <a:lnTo>
                      <a:pt x="4535" y="9679"/>
                    </a:lnTo>
                    <a:cubicBezTo>
                      <a:pt x="4558" y="9669"/>
                      <a:pt x="4582" y="9660"/>
                      <a:pt x="4605" y="9650"/>
                    </a:cubicBezTo>
                    <a:lnTo>
                      <a:pt x="4667" y="9641"/>
                    </a:lnTo>
                    <a:lnTo>
                      <a:pt x="4737" y="9650"/>
                    </a:lnTo>
                    <a:cubicBezTo>
                      <a:pt x="4760" y="9660"/>
                      <a:pt x="4784" y="9669"/>
                      <a:pt x="4807" y="9679"/>
                    </a:cubicBezTo>
                    <a:lnTo>
                      <a:pt x="4868" y="9707"/>
                    </a:lnTo>
                    <a:cubicBezTo>
                      <a:pt x="4892" y="9716"/>
                      <a:pt x="4915" y="9726"/>
                      <a:pt x="4939" y="9735"/>
                    </a:cubicBezTo>
                    <a:cubicBezTo>
                      <a:pt x="4959" y="9748"/>
                      <a:pt x="4980" y="9760"/>
                      <a:pt x="5000" y="9773"/>
                    </a:cubicBezTo>
                    <a:cubicBezTo>
                      <a:pt x="5023" y="9779"/>
                      <a:pt x="5047" y="9786"/>
                      <a:pt x="5070" y="9792"/>
                    </a:cubicBezTo>
                    <a:lnTo>
                      <a:pt x="5140" y="9801"/>
                    </a:lnTo>
                    <a:cubicBezTo>
                      <a:pt x="5161" y="9804"/>
                      <a:pt x="5181" y="9808"/>
                      <a:pt x="5202" y="9811"/>
                    </a:cubicBezTo>
                    <a:lnTo>
                      <a:pt x="5272" y="9811"/>
                    </a:lnTo>
                    <a:lnTo>
                      <a:pt x="5333" y="9811"/>
                    </a:lnTo>
                    <a:lnTo>
                      <a:pt x="5404" y="9811"/>
                    </a:lnTo>
                    <a:cubicBezTo>
                      <a:pt x="5424" y="9814"/>
                      <a:pt x="5445" y="9818"/>
                      <a:pt x="5465" y="9821"/>
                    </a:cubicBezTo>
                    <a:lnTo>
                      <a:pt x="5535" y="9821"/>
                    </a:lnTo>
                    <a:cubicBezTo>
                      <a:pt x="5558" y="9815"/>
                      <a:pt x="5582" y="9807"/>
                      <a:pt x="5605" y="9801"/>
                    </a:cubicBezTo>
                    <a:cubicBezTo>
                      <a:pt x="5626" y="9792"/>
                      <a:pt x="5646" y="9782"/>
                      <a:pt x="5667" y="9773"/>
                    </a:cubicBezTo>
                    <a:cubicBezTo>
                      <a:pt x="5690" y="9760"/>
                      <a:pt x="5714" y="9748"/>
                      <a:pt x="5737" y="9735"/>
                    </a:cubicBezTo>
                    <a:lnTo>
                      <a:pt x="5798" y="9707"/>
                    </a:lnTo>
                    <a:cubicBezTo>
                      <a:pt x="5821" y="9701"/>
                      <a:pt x="5845" y="9694"/>
                      <a:pt x="5868" y="9688"/>
                    </a:cubicBezTo>
                    <a:lnTo>
                      <a:pt x="5939" y="9679"/>
                    </a:lnTo>
                    <a:lnTo>
                      <a:pt x="6000" y="9688"/>
                    </a:lnTo>
                    <a:cubicBezTo>
                      <a:pt x="6023" y="9694"/>
                      <a:pt x="6047" y="9701"/>
                      <a:pt x="6070" y="9707"/>
                    </a:cubicBezTo>
                    <a:cubicBezTo>
                      <a:pt x="6091" y="9716"/>
                      <a:pt x="6111" y="9726"/>
                      <a:pt x="6132" y="9735"/>
                    </a:cubicBezTo>
                    <a:cubicBezTo>
                      <a:pt x="6155" y="9741"/>
                      <a:pt x="6179" y="9748"/>
                      <a:pt x="6202" y="9755"/>
                    </a:cubicBezTo>
                    <a:lnTo>
                      <a:pt x="6272" y="9773"/>
                    </a:lnTo>
                    <a:cubicBezTo>
                      <a:pt x="6292" y="9776"/>
                      <a:pt x="6313" y="9780"/>
                      <a:pt x="6333" y="9783"/>
                    </a:cubicBezTo>
                    <a:cubicBezTo>
                      <a:pt x="6357" y="9767"/>
                      <a:pt x="6380" y="9750"/>
                      <a:pt x="6404" y="9735"/>
                    </a:cubicBezTo>
                    <a:cubicBezTo>
                      <a:pt x="6424" y="9669"/>
                      <a:pt x="6445" y="9603"/>
                      <a:pt x="6465" y="9536"/>
                    </a:cubicBezTo>
                    <a:cubicBezTo>
                      <a:pt x="6488" y="9356"/>
                      <a:pt x="6512" y="9177"/>
                      <a:pt x="6535" y="8997"/>
                    </a:cubicBezTo>
                    <a:cubicBezTo>
                      <a:pt x="6541" y="8921"/>
                      <a:pt x="6547" y="8844"/>
                      <a:pt x="6553" y="8768"/>
                    </a:cubicBezTo>
                    <a:cubicBezTo>
                      <a:pt x="6565" y="8569"/>
                      <a:pt x="6576" y="8370"/>
                      <a:pt x="6588" y="8171"/>
                    </a:cubicBezTo>
                    <a:cubicBezTo>
                      <a:pt x="6594" y="8038"/>
                      <a:pt x="6599" y="7905"/>
                      <a:pt x="6605" y="7773"/>
                    </a:cubicBezTo>
                    <a:cubicBezTo>
                      <a:pt x="6608" y="7618"/>
                      <a:pt x="6611" y="7463"/>
                      <a:pt x="6614" y="7309"/>
                    </a:cubicBezTo>
                    <a:cubicBezTo>
                      <a:pt x="6626" y="6916"/>
                      <a:pt x="6637" y="6526"/>
                      <a:pt x="6649" y="6134"/>
                    </a:cubicBezTo>
                    <a:cubicBezTo>
                      <a:pt x="6655" y="5893"/>
                      <a:pt x="6661" y="5653"/>
                      <a:pt x="6667" y="5413"/>
                    </a:cubicBezTo>
                    <a:cubicBezTo>
                      <a:pt x="6673" y="5142"/>
                      <a:pt x="6678" y="4869"/>
                      <a:pt x="6684" y="4598"/>
                    </a:cubicBezTo>
                    <a:cubicBezTo>
                      <a:pt x="6696" y="3953"/>
                      <a:pt x="6707" y="3309"/>
                      <a:pt x="6719" y="2665"/>
                    </a:cubicBezTo>
                    <a:lnTo>
                      <a:pt x="6737" y="1546"/>
                    </a:lnTo>
                    <a:cubicBezTo>
                      <a:pt x="6743" y="1139"/>
                      <a:pt x="6748" y="731"/>
                      <a:pt x="6754" y="324"/>
                    </a:cubicBezTo>
                    <a:cubicBezTo>
                      <a:pt x="6757" y="207"/>
                      <a:pt x="6760" y="117"/>
                      <a:pt x="6763" y="0"/>
                    </a:cubicBezTo>
                    <a:lnTo>
                      <a:pt x="7596" y="2"/>
                    </a:lnTo>
                    <a:cubicBezTo>
                      <a:pt x="7599" y="27"/>
                      <a:pt x="7602" y="95"/>
                      <a:pt x="7605" y="120"/>
                    </a:cubicBezTo>
                    <a:cubicBezTo>
                      <a:pt x="7611" y="370"/>
                      <a:pt x="7617" y="177"/>
                      <a:pt x="7623" y="428"/>
                    </a:cubicBezTo>
                    <a:cubicBezTo>
                      <a:pt x="7638" y="1081"/>
                      <a:pt x="7652" y="1735"/>
                      <a:pt x="7667" y="2389"/>
                    </a:cubicBezTo>
                    <a:cubicBezTo>
                      <a:pt x="7673" y="2579"/>
                      <a:pt x="7678" y="2769"/>
                      <a:pt x="7684" y="2959"/>
                    </a:cubicBezTo>
                    <a:cubicBezTo>
                      <a:pt x="7702" y="3442"/>
                      <a:pt x="7719" y="3925"/>
                      <a:pt x="7737" y="4408"/>
                    </a:cubicBezTo>
                    <a:cubicBezTo>
                      <a:pt x="7757" y="4888"/>
                      <a:pt x="7778" y="5369"/>
                      <a:pt x="7798" y="5850"/>
                    </a:cubicBezTo>
                    <a:cubicBezTo>
                      <a:pt x="7821" y="6181"/>
                      <a:pt x="7845" y="6514"/>
                      <a:pt x="7868" y="6845"/>
                    </a:cubicBezTo>
                    <a:cubicBezTo>
                      <a:pt x="7892" y="7065"/>
                      <a:pt x="7915" y="7287"/>
                      <a:pt x="7939" y="7508"/>
                    </a:cubicBezTo>
                    <a:cubicBezTo>
                      <a:pt x="7959" y="7653"/>
                      <a:pt x="7980" y="7799"/>
                      <a:pt x="8000" y="7944"/>
                    </a:cubicBezTo>
                    <a:cubicBezTo>
                      <a:pt x="8023" y="8038"/>
                      <a:pt x="8047" y="8134"/>
                      <a:pt x="8070" y="8228"/>
                    </a:cubicBezTo>
                    <a:cubicBezTo>
                      <a:pt x="8091" y="8291"/>
                      <a:pt x="8111" y="8355"/>
                      <a:pt x="8132" y="8418"/>
                    </a:cubicBezTo>
                    <a:cubicBezTo>
                      <a:pt x="8155" y="8465"/>
                      <a:pt x="8179" y="8512"/>
                      <a:pt x="8202" y="8560"/>
                    </a:cubicBezTo>
                    <a:cubicBezTo>
                      <a:pt x="8225" y="8604"/>
                      <a:pt x="8249" y="8648"/>
                      <a:pt x="8272" y="8692"/>
                    </a:cubicBezTo>
                    <a:cubicBezTo>
                      <a:pt x="8292" y="8734"/>
                      <a:pt x="8313" y="8774"/>
                      <a:pt x="8333" y="8815"/>
                    </a:cubicBezTo>
                    <a:cubicBezTo>
                      <a:pt x="8357" y="8860"/>
                      <a:pt x="8380" y="8904"/>
                      <a:pt x="8404" y="8949"/>
                    </a:cubicBezTo>
                    <a:cubicBezTo>
                      <a:pt x="8424" y="8993"/>
                      <a:pt x="8445" y="9037"/>
                      <a:pt x="8465" y="9081"/>
                    </a:cubicBezTo>
                    <a:cubicBezTo>
                      <a:pt x="8488" y="9123"/>
                      <a:pt x="8512" y="9163"/>
                      <a:pt x="8535" y="9205"/>
                    </a:cubicBezTo>
                    <a:cubicBezTo>
                      <a:pt x="8555" y="9242"/>
                      <a:pt x="8576" y="9280"/>
                      <a:pt x="8596" y="9318"/>
                    </a:cubicBezTo>
                    <a:lnTo>
                      <a:pt x="8667" y="9413"/>
                    </a:lnTo>
                    <a:cubicBezTo>
                      <a:pt x="8690" y="9435"/>
                      <a:pt x="8714" y="9457"/>
                      <a:pt x="8737" y="9479"/>
                    </a:cubicBezTo>
                    <a:lnTo>
                      <a:pt x="8798" y="9516"/>
                    </a:lnTo>
                    <a:lnTo>
                      <a:pt x="8868" y="9516"/>
                    </a:lnTo>
                    <a:cubicBezTo>
                      <a:pt x="8889" y="9507"/>
                      <a:pt x="8909" y="9497"/>
                      <a:pt x="8930" y="9488"/>
                    </a:cubicBezTo>
                    <a:cubicBezTo>
                      <a:pt x="8953" y="9469"/>
                      <a:pt x="8977" y="9450"/>
                      <a:pt x="9000" y="9431"/>
                    </a:cubicBezTo>
                    <a:cubicBezTo>
                      <a:pt x="9023" y="9409"/>
                      <a:pt x="9047" y="9387"/>
                      <a:pt x="9070" y="9365"/>
                    </a:cubicBezTo>
                    <a:cubicBezTo>
                      <a:pt x="9091" y="9343"/>
                      <a:pt x="9111" y="9321"/>
                      <a:pt x="9132" y="9299"/>
                    </a:cubicBezTo>
                    <a:lnTo>
                      <a:pt x="9202" y="9271"/>
                    </a:lnTo>
                    <a:lnTo>
                      <a:pt x="9263" y="9271"/>
                    </a:lnTo>
                    <a:lnTo>
                      <a:pt x="9333" y="9308"/>
                    </a:lnTo>
                    <a:cubicBezTo>
                      <a:pt x="9357" y="9330"/>
                      <a:pt x="9380" y="9353"/>
                      <a:pt x="9404" y="9375"/>
                    </a:cubicBezTo>
                    <a:cubicBezTo>
                      <a:pt x="9424" y="9403"/>
                      <a:pt x="9445" y="9431"/>
                      <a:pt x="9465" y="9459"/>
                    </a:cubicBezTo>
                    <a:cubicBezTo>
                      <a:pt x="9488" y="9492"/>
                      <a:pt x="9512" y="9523"/>
                      <a:pt x="9535" y="9555"/>
                    </a:cubicBezTo>
                    <a:cubicBezTo>
                      <a:pt x="9555" y="9587"/>
                      <a:pt x="9576" y="9618"/>
                      <a:pt x="9596" y="9650"/>
                    </a:cubicBezTo>
                    <a:cubicBezTo>
                      <a:pt x="9620" y="9678"/>
                      <a:pt x="9643" y="9707"/>
                      <a:pt x="9667" y="9735"/>
                    </a:cubicBezTo>
                    <a:cubicBezTo>
                      <a:pt x="9690" y="9761"/>
                      <a:pt x="9714" y="9786"/>
                      <a:pt x="9737" y="9811"/>
                    </a:cubicBezTo>
                    <a:lnTo>
                      <a:pt x="9798" y="9878"/>
                    </a:lnTo>
                    <a:lnTo>
                      <a:pt x="9868" y="9924"/>
                    </a:lnTo>
                    <a:cubicBezTo>
                      <a:pt x="9892" y="9934"/>
                      <a:pt x="9915" y="9944"/>
                      <a:pt x="9939" y="9953"/>
                    </a:cubicBezTo>
                    <a:cubicBezTo>
                      <a:pt x="9959" y="9959"/>
                      <a:pt x="9980" y="9966"/>
                      <a:pt x="10000" y="9972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Line 801">
                <a:extLst>
                  <a:ext uri="{FF2B5EF4-FFF2-40B4-BE49-F238E27FC236}">
                    <a16:creationId xmlns:a16="http://schemas.microsoft.com/office/drawing/2014/main" id="{1705E5A4-D80F-4982-B44E-9B85CE222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3" y="4761"/>
                <a:ext cx="100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Line 802">
                <a:extLst>
                  <a:ext uri="{FF2B5EF4-FFF2-40B4-BE49-F238E27FC236}">
                    <a16:creationId xmlns:a16="http://schemas.microsoft.com/office/drawing/2014/main" id="{6C7B502F-0546-45DE-82FB-98F14D1C0E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3" y="4756"/>
                <a:ext cx="140" cy="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Line 803">
                <a:extLst>
                  <a:ext uri="{FF2B5EF4-FFF2-40B4-BE49-F238E27FC236}">
                    <a16:creationId xmlns:a16="http://schemas.microsoft.com/office/drawing/2014/main" id="{CECB2E29-9B81-4C64-9E8E-0E2FFF4CD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3" y="4748"/>
                <a:ext cx="217" cy="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Line 804">
                <a:extLst>
                  <a:ext uri="{FF2B5EF4-FFF2-40B4-BE49-F238E27FC236}">
                    <a16:creationId xmlns:a16="http://schemas.microsoft.com/office/drawing/2014/main" id="{D9A5F672-C42A-49E4-9C9D-23BCBE947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4" y="4750"/>
                <a:ext cx="286" cy="14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Line 805">
                <a:extLst>
                  <a:ext uri="{FF2B5EF4-FFF2-40B4-BE49-F238E27FC236}">
                    <a16:creationId xmlns:a16="http://schemas.microsoft.com/office/drawing/2014/main" id="{5CD7628E-9995-4243-93A2-89AE2F4225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0" y="4764"/>
                <a:ext cx="137" cy="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Line 807">
                <a:extLst>
                  <a:ext uri="{FF2B5EF4-FFF2-40B4-BE49-F238E27FC236}">
                    <a16:creationId xmlns:a16="http://schemas.microsoft.com/office/drawing/2014/main" id="{018B2C62-DFA7-43E5-82A0-519DA641D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" y="4705"/>
                <a:ext cx="0" cy="56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Line 808">
                <a:extLst>
                  <a:ext uri="{FF2B5EF4-FFF2-40B4-BE49-F238E27FC236}">
                    <a16:creationId xmlns:a16="http://schemas.microsoft.com/office/drawing/2014/main" id="{F10C394B-0BBD-46BF-9919-CC8A5747A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" y="4705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Line 809">
                <a:extLst>
                  <a:ext uri="{FF2B5EF4-FFF2-40B4-BE49-F238E27FC236}">
                    <a16:creationId xmlns:a16="http://schemas.microsoft.com/office/drawing/2014/main" id="{D8824C13-456A-4F2B-B839-F5DAB213F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9" y="4570"/>
                <a:ext cx="0" cy="34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Line 810">
                <a:extLst>
                  <a:ext uri="{FF2B5EF4-FFF2-40B4-BE49-F238E27FC236}">
                    <a16:creationId xmlns:a16="http://schemas.microsoft.com/office/drawing/2014/main" id="{A70BA171-74C0-4452-ACC8-D6B61FD2E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" y="4705"/>
                <a:ext cx="0" cy="56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6" name="Line 811">
                <a:extLst>
                  <a:ext uri="{FF2B5EF4-FFF2-40B4-BE49-F238E27FC236}">
                    <a16:creationId xmlns:a16="http://schemas.microsoft.com/office/drawing/2014/main" id="{F0255792-296C-48C6-8349-4530C46ED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3" y="4705"/>
                <a:ext cx="0" cy="51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Line 812">
                <a:extLst>
                  <a:ext uri="{FF2B5EF4-FFF2-40B4-BE49-F238E27FC236}">
                    <a16:creationId xmlns:a16="http://schemas.microsoft.com/office/drawing/2014/main" id="{6E345984-E43A-4F72-8E0F-71C7A9750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" y="4660"/>
                <a:ext cx="0" cy="4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8" name="Line 813">
                <a:extLst>
                  <a:ext uri="{FF2B5EF4-FFF2-40B4-BE49-F238E27FC236}">
                    <a16:creationId xmlns:a16="http://schemas.microsoft.com/office/drawing/2014/main" id="{737F8155-8834-4817-8853-51AA142C0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3" y="4705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9" name="Line 814">
                <a:extLst>
                  <a:ext uri="{FF2B5EF4-FFF2-40B4-BE49-F238E27FC236}">
                    <a16:creationId xmlns:a16="http://schemas.microsoft.com/office/drawing/2014/main" id="{79A2D9CB-64EA-4B85-A3A7-01C96F2CEC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6" y="4629"/>
                <a:ext cx="0" cy="3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0" name="Line 815">
                <a:extLst>
                  <a:ext uri="{FF2B5EF4-FFF2-40B4-BE49-F238E27FC236}">
                    <a16:creationId xmlns:a16="http://schemas.microsoft.com/office/drawing/2014/main" id="{CF1FEFE1-3A99-45C3-840A-E0715A2CD7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3" y="4705"/>
                <a:ext cx="0" cy="51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Line 816">
                <a:extLst>
                  <a:ext uri="{FF2B5EF4-FFF2-40B4-BE49-F238E27FC236}">
                    <a16:creationId xmlns:a16="http://schemas.microsoft.com/office/drawing/2014/main" id="{2F74BF8D-25A2-42F7-B0BA-80ADC2B74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3" y="4660"/>
                <a:ext cx="0" cy="4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2" name="Line 817">
                <a:extLst>
                  <a:ext uri="{FF2B5EF4-FFF2-40B4-BE49-F238E27FC236}">
                    <a16:creationId xmlns:a16="http://schemas.microsoft.com/office/drawing/2014/main" id="{99C85451-A5C9-44F6-B066-EE82D4C0B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4748"/>
                <a:ext cx="0" cy="4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Line 818">
                <a:extLst>
                  <a:ext uri="{FF2B5EF4-FFF2-40B4-BE49-F238E27FC236}">
                    <a16:creationId xmlns:a16="http://schemas.microsoft.com/office/drawing/2014/main" id="{BE4D1001-F44B-4846-9CED-D060CDFD2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9" y="4570"/>
                <a:ext cx="0" cy="34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4" name="Line 819">
                <a:extLst>
                  <a:ext uri="{FF2B5EF4-FFF2-40B4-BE49-F238E27FC236}">
                    <a16:creationId xmlns:a16="http://schemas.microsoft.com/office/drawing/2014/main" id="{7DED1DE3-5D46-4338-AA98-4B025FB2CB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0" y="4723"/>
                <a:ext cx="0" cy="41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Line 820">
                <a:extLst>
                  <a:ext uri="{FF2B5EF4-FFF2-40B4-BE49-F238E27FC236}">
                    <a16:creationId xmlns:a16="http://schemas.microsoft.com/office/drawing/2014/main" id="{930C349A-3583-4046-A0FC-146A28E1D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4" y="4705"/>
                <a:ext cx="0" cy="4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Line 821">
                <a:extLst>
                  <a:ext uri="{FF2B5EF4-FFF2-40B4-BE49-F238E27FC236}">
                    <a16:creationId xmlns:a16="http://schemas.microsoft.com/office/drawing/2014/main" id="{358C2C43-F127-4126-A86C-6B20D1789D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0" y="4723"/>
                <a:ext cx="0" cy="45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Line 822">
                <a:extLst>
                  <a:ext uri="{FF2B5EF4-FFF2-40B4-BE49-F238E27FC236}">
                    <a16:creationId xmlns:a16="http://schemas.microsoft.com/office/drawing/2014/main" id="{3B846B67-9FDC-445F-83A1-DAE3C38E7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0" y="4723"/>
                <a:ext cx="0" cy="41"/>
              </a:xfrm>
              <a:prstGeom prst="line">
                <a:avLst/>
              </a:prstGeom>
              <a:noFill/>
              <a:ln w="952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Line 823">
                <a:extLst>
                  <a:ext uri="{FF2B5EF4-FFF2-40B4-BE49-F238E27FC236}">
                    <a16:creationId xmlns:a16="http://schemas.microsoft.com/office/drawing/2014/main" id="{6495432E-5BF4-4F75-B425-5E74EC909D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0" y="4677"/>
                <a:ext cx="0" cy="46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9" name="Line 825">
                <a:extLst>
                  <a:ext uri="{FF2B5EF4-FFF2-40B4-BE49-F238E27FC236}">
                    <a16:creationId xmlns:a16="http://schemas.microsoft.com/office/drawing/2014/main" id="{B58E3BA1-8C71-4461-B148-341DFF0F2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6" y="4650"/>
                <a:ext cx="0" cy="34"/>
              </a:xfrm>
              <a:prstGeom prst="line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0" name="Rectangle 827">
                <a:extLst>
                  <a:ext uri="{FF2B5EF4-FFF2-40B4-BE49-F238E27FC236}">
                    <a16:creationId xmlns:a16="http://schemas.microsoft.com/office/drawing/2014/main" id="{D67E5FF3-A7BD-4DB5-B1F3-E03C7E30C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" y="3717"/>
                <a:ext cx="1140" cy="111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58" name="Rectangle 396">
              <a:extLst>
                <a:ext uri="{FF2B5EF4-FFF2-40B4-BE49-F238E27FC236}">
                  <a16:creationId xmlns:a16="http://schemas.microsoft.com/office/drawing/2014/main" id="{A57FF460-A264-40B8-AC16-A969E8535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6693" y="7728745"/>
              <a:ext cx="20197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5.75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21" name="TextBox 1420">
            <a:extLst>
              <a:ext uri="{FF2B5EF4-FFF2-40B4-BE49-F238E27FC236}">
                <a16:creationId xmlns:a16="http://schemas.microsoft.com/office/drawing/2014/main" id="{A2E8D133-1BCD-40DE-9C96-2AECE2B02DDF}"/>
              </a:ext>
            </a:extLst>
          </p:cNvPr>
          <p:cNvSpPr txBox="1"/>
          <p:nvPr/>
        </p:nvSpPr>
        <p:spPr>
          <a:xfrm rot="16200000">
            <a:off x="-529546" y="4776624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Absorbance, </a:t>
            </a:r>
            <a:r>
              <a:rPr lang="el-GR" sz="10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= 276 nm [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mAU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422" name="TextBox 1421">
            <a:extLst>
              <a:ext uri="{FF2B5EF4-FFF2-40B4-BE49-F238E27FC236}">
                <a16:creationId xmlns:a16="http://schemas.microsoft.com/office/drawing/2014/main" id="{882E6A86-FC98-4DDA-8444-C39E9D762BAF}"/>
              </a:ext>
            </a:extLst>
          </p:cNvPr>
          <p:cNvSpPr txBox="1"/>
          <p:nvPr/>
        </p:nvSpPr>
        <p:spPr>
          <a:xfrm>
            <a:off x="3567932" y="7965357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Time [min]</a:t>
            </a:r>
          </a:p>
        </p:txBody>
      </p:sp>
      <p:sp>
        <p:nvSpPr>
          <p:cNvPr id="1423" name="Line 751">
            <a:extLst>
              <a:ext uri="{FF2B5EF4-FFF2-40B4-BE49-F238E27FC236}">
                <a16:creationId xmlns:a16="http://schemas.microsoft.com/office/drawing/2014/main" id="{D9202308-6482-4990-B764-5166D70B1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2903" y="3101577"/>
            <a:ext cx="1588" cy="575468"/>
          </a:xfrm>
          <a:prstGeom prst="line">
            <a:avLst/>
          </a:prstGeom>
          <a:noFill/>
          <a:ln w="9525" cap="flat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1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79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IF-kimlab</dc:creator>
  <cp:lastModifiedBy>Askey,Bryce C</cp:lastModifiedBy>
  <cp:revision>13</cp:revision>
  <dcterms:created xsi:type="dcterms:W3CDTF">2021-07-06T20:45:49Z</dcterms:created>
  <dcterms:modified xsi:type="dcterms:W3CDTF">2021-08-14T23:45:59Z</dcterms:modified>
</cp:coreProperties>
</file>