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0528-C224-4A3E-BA8F-6E82207E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828E-091C-4BF2-91F6-1F17E622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FBBD-D410-4A55-8DB8-070F09C2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D160-E9CF-40C7-B956-F5AFADB5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BA97-F702-40B7-B532-364B1006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71E-5BB9-4244-A5D1-F7BEFADA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5A58-8216-4D71-99DD-958DE846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C163-9AE4-41AB-89AF-DDF7602E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B886-DD9B-4E5A-88C8-08C97958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A827-E7EE-464C-8EED-B671123E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2FA9C-BBE2-48E4-BB53-1266F6B64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17C2-F8CE-4AC3-B7CE-F5258DDC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7294-0FB5-4227-B175-5FBA65CF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06A2-2421-4489-BD02-9497FD9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652A-A03E-4483-9456-08F77172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B0D5-843D-43F2-9D4E-77A3EFC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8038-42C5-4E3E-90CF-43FB45FF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6603-2054-4CFA-80B9-978A1516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810E-7DC9-42BE-A8A5-8DD02261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ECD2-4A67-4CED-AB81-86169825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0310-659C-49EA-AD04-7866F1FA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4A76D-5D85-4362-9EB5-DA9C0465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BC08-D531-4D0F-A7C6-77BF9FD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77B-A3A9-441E-AE53-B6DF7248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D254-5D99-49D9-899E-AB316A9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896D-A214-4DBC-BDFD-0304FD13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8B74-ADC1-447A-8090-25894F53E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77B8-A239-4CBA-9744-B48EE87D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55BEF-D13A-4DF5-BCAC-675C232F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4831-FA91-41DF-A7A0-5921725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5B99-61BD-463B-9DC5-6D81C6A4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ABF2-6BEC-496D-A571-9E418F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B2B6A-9933-43B3-95DC-9EFD7567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6564C-7D51-4D95-A085-B25C1A2A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11935-34DA-4CD9-BC04-303BCC42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BCB1-0C4A-4831-9BF9-53A8BF1A9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CE95-4D04-4865-8864-5CC92111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30998-B915-4EB2-844C-835AF835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3F3DC-CDC5-4518-A2C4-092563F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6B91-386F-4D85-828E-D6A767EC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25F85-7563-4BDA-86E8-363A89EF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0278-E020-4EA4-9F78-AB105B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36F1-A2D8-4C36-9896-8D64D63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CF5D2-7027-40B7-B77C-DBB7887D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F9A3-05B3-4C7B-9449-2576CBCE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F4BDD-7E8A-40D6-B34C-5E2EFF1E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7AE-134C-4633-8A8B-01FDF855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90A8-C571-49CD-B48E-6D3E4686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32F71-F504-401E-B3E3-86B39D4F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BE9E7-8DD6-4291-AA3F-79F43B2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2174-62C3-457C-ABBD-950396AC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D559-9DB1-4A5D-AF85-A05B7D0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4C07-56AE-4BC3-9F53-CCCEEFC8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B29F4-C92D-4E91-BF61-FA8A2F96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BF4A-9EA2-4FBD-8745-D97035AB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A367-6578-4F40-B7B6-1FBE2C84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7215-3681-4912-9D56-1053636D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2B8A-FD2F-4069-ACAC-A5F97F8B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6EE24-0ADF-4D40-8BC7-598C2FB1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B994-50FA-458E-9A81-CDF9B2FA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152D-8613-4E3E-B40C-A1A03EC8B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5C09-D881-4E8C-AF96-8FF3BC27FFB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220E-2E74-4164-AF14-6C6A210E3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83A-6574-426A-9EAF-90ACE7D23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1001-90F9-4D93-88A9-BA7FB60D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495300" y="3429000"/>
            <a:ext cx="478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</a:t>
            </a:r>
            <a:r>
              <a:rPr lang="en-US" dirty="0"/>
              <a:t>Phylogenetic tree of … </a:t>
            </a:r>
            <a:r>
              <a:rPr lang="en-US" i="1" dirty="0"/>
              <a:t>Scutellaria </a:t>
            </a:r>
            <a:r>
              <a:rPr lang="en-US" dirty="0"/>
              <a:t>species constructed from chloroplast genome, split into 6 clades.  </a:t>
            </a:r>
            <a:r>
              <a:rPr lang="en-US" dirty="0" err="1"/>
              <a:t>RAxML</a:t>
            </a:r>
            <a:r>
              <a:rPr lang="en-US" dirty="0"/>
              <a:t> maximum likelihood algorithm used.</a:t>
            </a:r>
          </a:p>
        </p:txBody>
      </p:sp>
      <p:pic>
        <p:nvPicPr>
          <p:cNvPr id="218" name="Picture 2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6CF92-D219-41BE-9A85-6B620D44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18" y="0"/>
            <a:ext cx="413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495300" y="3429000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1. </a:t>
            </a:r>
            <a:r>
              <a:rPr lang="en-US" dirty="0"/>
              <a:t>Table describing medicinal relevance of 15 investigated flavonoids.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495300" y="3429000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4FA4A-C801-4FD4-A9DB-FFC0BE6E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73" y="0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495300" y="3429000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 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93F492-4FE1-4C86-9C9A-23BB2E491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9" y="139643"/>
            <a:ext cx="4345527" cy="22407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4C812-A577-4BE2-9403-528886F4D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9" y="4607309"/>
            <a:ext cx="4345527" cy="2246535"/>
          </a:xfrm>
          <a:prstGeom prst="rect">
            <a:avLst/>
          </a:prstGeom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C96A7FD3-FF33-4D66-ADD0-4A7DCDE0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9" y="2380436"/>
            <a:ext cx="4345527" cy="22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9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547155" y="5574268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4. </a:t>
            </a:r>
            <a:r>
              <a:rPr lang="en-US" dirty="0"/>
              <a:t>Proposed modifications to </a:t>
            </a:r>
            <a:r>
              <a:rPr lang="en-US" i="1" dirty="0"/>
              <a:t>S. baicalensis </a:t>
            </a:r>
            <a:r>
              <a:rPr lang="en-US" dirty="0"/>
              <a:t>pathway.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675BA9C-9139-4E7F-BF32-3204C1CD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0" y="914400"/>
            <a:ext cx="8945037" cy="47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5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D2EFC-D2EC-4F3F-A903-A52EDBC2FC15}"/>
              </a:ext>
            </a:extLst>
          </p:cNvPr>
          <p:cNvSpPr txBox="1"/>
          <p:nvPr/>
        </p:nvSpPr>
        <p:spPr>
          <a:xfrm>
            <a:off x="547155" y="557426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2. </a:t>
            </a:r>
            <a:r>
              <a:rPr lang="en-US" dirty="0"/>
              <a:t>Genome size data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005AC51-813D-4CAB-BD95-5E9D855C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6" y="1703387"/>
            <a:ext cx="8214486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Bryce Askey</cp:lastModifiedBy>
  <cp:revision>3</cp:revision>
  <dcterms:created xsi:type="dcterms:W3CDTF">2020-05-26T19:49:14Z</dcterms:created>
  <dcterms:modified xsi:type="dcterms:W3CDTF">2020-05-26T19:59:15Z</dcterms:modified>
</cp:coreProperties>
</file>