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108013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>
          <p15:clr>
            <a:srgbClr val="A4A3A4"/>
          </p15:clr>
        </p15:guide>
        <p15:guide id="2" pos="12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601E"/>
    <a:srgbClr val="D71A73"/>
    <a:srgbClr val="9B16D3"/>
    <a:srgbClr val="1127CF"/>
    <a:srgbClr val="0DBECB"/>
    <a:srgbClr val="09C738"/>
    <a:srgbClr val="E14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556" y="192"/>
      </p:cViewPr>
      <p:guideLst>
        <p:guide orient="horz" pos="3402"/>
        <p:guide pos="12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355421"/>
            <a:ext cx="5829300" cy="23152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6120765"/>
            <a:ext cx="480060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65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3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1135142"/>
            <a:ext cx="1157288" cy="2419302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6" y="1135142"/>
            <a:ext cx="3357563" cy="241930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5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6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940868"/>
            <a:ext cx="5829300" cy="214526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578075"/>
            <a:ext cx="5829300" cy="23627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0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7" y="6615828"/>
            <a:ext cx="2257425" cy="18712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2" y="6615828"/>
            <a:ext cx="2257425" cy="18712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85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432555"/>
            <a:ext cx="6172200" cy="18002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417804"/>
            <a:ext cx="3030141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425429"/>
            <a:ext cx="3030141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1" y="2417804"/>
            <a:ext cx="3031331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1" y="3425429"/>
            <a:ext cx="3031331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3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0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57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2" y="430054"/>
            <a:ext cx="2256235" cy="18302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9" y="430054"/>
            <a:ext cx="3833813" cy="92186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2" y="2260283"/>
            <a:ext cx="2256235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48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7560945"/>
            <a:ext cx="4114800" cy="8926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965120"/>
            <a:ext cx="411480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8453557"/>
            <a:ext cx="4114800" cy="1267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73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432555"/>
            <a:ext cx="6172200" cy="180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520316"/>
            <a:ext cx="6172200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10011253"/>
            <a:ext cx="16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CEBE3-1740-4D45-B435-43B16EB302B8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10011253"/>
            <a:ext cx="21717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10011253"/>
            <a:ext cx="16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91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TextBox 1399"/>
          <p:cNvSpPr txBox="1"/>
          <p:nvPr/>
        </p:nvSpPr>
        <p:spPr>
          <a:xfrm>
            <a:off x="166836" y="247457"/>
            <a:ext cx="3084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Raxml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Fast+ML</a:t>
            </a:r>
            <a:r>
              <a:rPr lang="en-US" altLang="ko-KR" sz="1600" dirty="0"/>
              <a:t> 500 bootstrap</a:t>
            </a:r>
            <a:endParaRPr lang="ko-KR" altLang="en-US" sz="1600" dirty="0"/>
          </a:p>
        </p:txBody>
      </p:sp>
      <p:grpSp>
        <p:nvGrpSpPr>
          <p:cNvPr id="1501" name="그룹 1500"/>
          <p:cNvGrpSpPr/>
          <p:nvPr/>
        </p:nvGrpSpPr>
        <p:grpSpPr>
          <a:xfrm>
            <a:off x="620688" y="1224211"/>
            <a:ext cx="3845317" cy="9178962"/>
            <a:chOff x="955141" y="1731889"/>
            <a:chExt cx="2905024" cy="81664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371960" y="1731889"/>
              <a:ext cx="1184379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multicaulis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ORIENTALI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280096" y="1781101"/>
              <a:ext cx="82442" cy="74613"/>
            </a:xfrm>
            <a:custGeom>
              <a:avLst/>
              <a:gdLst>
                <a:gd name="T0" fmla="*/ 0 w 70"/>
                <a:gd name="T1" fmla="*/ 47 h 47"/>
                <a:gd name="T2" fmla="*/ 0 w 70"/>
                <a:gd name="T3" fmla="*/ 0 h 47"/>
                <a:gd name="T4" fmla="*/ 70 w 70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47">
                  <a:moveTo>
                    <a:pt x="0" y="47"/>
                  </a:moveTo>
                  <a:lnTo>
                    <a:pt x="0" y="0"/>
                  </a:lnTo>
                  <a:lnTo>
                    <a:pt x="7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472068" y="1879526"/>
              <a:ext cx="347563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heydei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280096" y="1860476"/>
              <a:ext cx="182550" cy="68263"/>
            </a:xfrm>
            <a:custGeom>
              <a:avLst/>
              <a:gdLst>
                <a:gd name="T0" fmla="*/ 0 w 155"/>
                <a:gd name="T1" fmla="*/ 0 h 43"/>
                <a:gd name="T2" fmla="*/ 0 w 155"/>
                <a:gd name="T3" fmla="*/ 43 h 43"/>
                <a:gd name="T4" fmla="*/ 155 w 155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" h="43">
                  <a:moveTo>
                    <a:pt x="0" y="0"/>
                  </a:moveTo>
                  <a:lnTo>
                    <a:pt x="0" y="43"/>
                  </a:lnTo>
                  <a:lnTo>
                    <a:pt x="155" y="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221209" y="1855714"/>
              <a:ext cx="58887" cy="147638"/>
            </a:xfrm>
            <a:custGeom>
              <a:avLst/>
              <a:gdLst>
                <a:gd name="T0" fmla="*/ 0 w 50"/>
                <a:gd name="T1" fmla="*/ 93 h 93"/>
                <a:gd name="T2" fmla="*/ 0 w 50"/>
                <a:gd name="T3" fmla="*/ 0 h 93"/>
                <a:gd name="T4" fmla="*/ 50 w 50"/>
                <a:gd name="T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93">
                  <a:moveTo>
                    <a:pt x="0" y="93"/>
                  </a:moveTo>
                  <a:lnTo>
                    <a:pt x="0" y="0"/>
                  </a:lnTo>
                  <a:lnTo>
                    <a:pt x="5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367249" y="2027164"/>
              <a:ext cx="1178324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pinnatifida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ORIENTALI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243586" y="2076376"/>
              <a:ext cx="114241" cy="74613"/>
            </a:xfrm>
            <a:custGeom>
              <a:avLst/>
              <a:gdLst>
                <a:gd name="T0" fmla="*/ 0 w 97"/>
                <a:gd name="T1" fmla="*/ 47 h 47"/>
                <a:gd name="T2" fmla="*/ 0 w 97"/>
                <a:gd name="T3" fmla="*/ 0 h 47"/>
                <a:gd name="T4" fmla="*/ 97 w 97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47">
                  <a:moveTo>
                    <a:pt x="0" y="47"/>
                  </a:moveTo>
                  <a:lnTo>
                    <a:pt x="0" y="0"/>
                  </a:lnTo>
                  <a:lnTo>
                    <a:pt x="9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316606" y="2174801"/>
              <a:ext cx="1133516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orientalis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ORIENTALI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243586" y="2157339"/>
              <a:ext cx="63598" cy="66675"/>
            </a:xfrm>
            <a:custGeom>
              <a:avLst/>
              <a:gdLst>
                <a:gd name="T0" fmla="*/ 0 w 54"/>
                <a:gd name="T1" fmla="*/ 0 h 42"/>
                <a:gd name="T2" fmla="*/ 0 w 54"/>
                <a:gd name="T3" fmla="*/ 42 h 42"/>
                <a:gd name="T4" fmla="*/ 54 w 5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0" y="42"/>
                  </a:lnTo>
                  <a:lnTo>
                    <a:pt x="54" y="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221209" y="2009701"/>
              <a:ext cx="22377" cy="141288"/>
            </a:xfrm>
            <a:custGeom>
              <a:avLst/>
              <a:gdLst>
                <a:gd name="T0" fmla="*/ 0 w 19"/>
                <a:gd name="T1" fmla="*/ 0 h 89"/>
                <a:gd name="T2" fmla="*/ 0 w 19"/>
                <a:gd name="T3" fmla="*/ 89 h 89"/>
                <a:gd name="T4" fmla="*/ 19 w 19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89">
                  <a:moveTo>
                    <a:pt x="0" y="0"/>
                  </a:moveTo>
                  <a:lnTo>
                    <a:pt x="0" y="89"/>
                  </a:lnTo>
                  <a:lnTo>
                    <a:pt x="19" y="8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202366" y="2003351"/>
              <a:ext cx="18844" cy="184150"/>
            </a:xfrm>
            <a:custGeom>
              <a:avLst/>
              <a:gdLst>
                <a:gd name="T0" fmla="*/ 0 w 16"/>
                <a:gd name="T1" fmla="*/ 116 h 116"/>
                <a:gd name="T2" fmla="*/ 0 w 16"/>
                <a:gd name="T3" fmla="*/ 0 h 116"/>
                <a:gd name="T4" fmla="*/ 16 w 16"/>
                <a:gd name="T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16">
                  <a:moveTo>
                    <a:pt x="0" y="116"/>
                  </a:move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307184" y="2322439"/>
              <a:ext cx="517107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leptosiphon</a:t>
              </a:r>
              <a:endParaRPr kumimoji="0" lang="ko-KR" altLang="ko-KR" sz="20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202366" y="2193851"/>
              <a:ext cx="96575" cy="177800"/>
            </a:xfrm>
            <a:custGeom>
              <a:avLst/>
              <a:gdLst>
                <a:gd name="T0" fmla="*/ 0 w 82"/>
                <a:gd name="T1" fmla="*/ 0 h 112"/>
                <a:gd name="T2" fmla="*/ 0 w 82"/>
                <a:gd name="T3" fmla="*/ 112 h 112"/>
                <a:gd name="T4" fmla="*/ 82 w 82"/>
                <a:gd name="T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" h="112">
                  <a:moveTo>
                    <a:pt x="0" y="0"/>
                  </a:moveTo>
                  <a:lnTo>
                    <a:pt x="0" y="112"/>
                  </a:lnTo>
                  <a:lnTo>
                    <a:pt x="82" y="11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311895" y="2470076"/>
              <a:ext cx="1030580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alpina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ORIENTALI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2280096" y="2519289"/>
              <a:ext cx="22377" cy="74613"/>
            </a:xfrm>
            <a:custGeom>
              <a:avLst/>
              <a:gdLst>
                <a:gd name="T0" fmla="*/ 0 w 19"/>
                <a:gd name="T1" fmla="*/ 47 h 47"/>
                <a:gd name="T2" fmla="*/ 0 w 19"/>
                <a:gd name="T3" fmla="*/ 0 h 47"/>
                <a:gd name="T4" fmla="*/ 19 w 19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7">
                  <a:moveTo>
                    <a:pt x="0" y="47"/>
                  </a:moveTo>
                  <a:lnTo>
                    <a:pt x="0" y="0"/>
                  </a:lnTo>
                  <a:lnTo>
                    <a:pt x="1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289518" y="2617714"/>
              <a:ext cx="507419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prostrata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Q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2280096" y="2600251"/>
              <a:ext cx="0" cy="66675"/>
            </a:xfrm>
            <a:custGeom>
              <a:avLst/>
              <a:gdLst>
                <a:gd name="T0" fmla="*/ 0 h 42"/>
                <a:gd name="T1" fmla="*/ 42 h 42"/>
                <a:gd name="T2" fmla="*/ 42 h 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2">
                  <a:moveTo>
                    <a:pt x="0" y="0"/>
                  </a:move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430847" y="2765351"/>
              <a:ext cx="578868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przewalskii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Q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280096" y="2673276"/>
              <a:ext cx="141329" cy="141288"/>
            </a:xfrm>
            <a:custGeom>
              <a:avLst/>
              <a:gdLst>
                <a:gd name="T0" fmla="*/ 0 w 120"/>
                <a:gd name="T1" fmla="*/ 0 h 89"/>
                <a:gd name="T2" fmla="*/ 0 w 120"/>
                <a:gd name="T3" fmla="*/ 89 h 89"/>
                <a:gd name="T4" fmla="*/ 120 w 120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" h="89">
                  <a:moveTo>
                    <a:pt x="0" y="0"/>
                  </a:moveTo>
                  <a:lnTo>
                    <a:pt x="0" y="89"/>
                  </a:lnTo>
                  <a:lnTo>
                    <a:pt x="120" y="8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280096" y="2525639"/>
              <a:ext cx="0" cy="1539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2202366" y="2341489"/>
              <a:ext cx="77731" cy="325438"/>
            </a:xfrm>
            <a:custGeom>
              <a:avLst/>
              <a:gdLst>
                <a:gd name="T0" fmla="*/ 0 w 66"/>
                <a:gd name="T1" fmla="*/ 0 h 205"/>
                <a:gd name="T2" fmla="*/ 0 w 66"/>
                <a:gd name="T3" fmla="*/ 205 h 205"/>
                <a:gd name="T4" fmla="*/ 66 w 66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205">
                  <a:moveTo>
                    <a:pt x="0" y="0"/>
                  </a:moveTo>
                  <a:lnTo>
                    <a:pt x="0" y="205"/>
                  </a:lnTo>
                  <a:lnTo>
                    <a:pt x="66" y="20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2202366" y="2009701"/>
              <a:ext cx="0" cy="3381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837267" y="2335139"/>
              <a:ext cx="365099" cy="314325"/>
            </a:xfrm>
            <a:custGeom>
              <a:avLst/>
              <a:gdLst>
                <a:gd name="T0" fmla="*/ 0 w 310"/>
                <a:gd name="T1" fmla="*/ 198 h 198"/>
                <a:gd name="T2" fmla="*/ 0 w 310"/>
                <a:gd name="T3" fmla="*/ 0 h 198"/>
                <a:gd name="T4" fmla="*/ 310 w 310"/>
                <a:gd name="T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0" h="198">
                  <a:moveTo>
                    <a:pt x="0" y="198"/>
                  </a:moveTo>
                  <a:lnTo>
                    <a:pt x="0" y="0"/>
                  </a:lnTo>
                  <a:lnTo>
                    <a:pt x="31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192944" y="2912989"/>
              <a:ext cx="1255830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baicalensis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STRIGILLOSA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837267" y="2655814"/>
              <a:ext cx="347433" cy="306388"/>
            </a:xfrm>
            <a:custGeom>
              <a:avLst/>
              <a:gdLst>
                <a:gd name="T0" fmla="*/ 0 w 295"/>
                <a:gd name="T1" fmla="*/ 0 h 193"/>
                <a:gd name="T2" fmla="*/ 0 w 295"/>
                <a:gd name="T3" fmla="*/ 193 h 193"/>
                <a:gd name="T4" fmla="*/ 295 w 295"/>
                <a:gd name="T5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5" h="193">
                  <a:moveTo>
                    <a:pt x="0" y="0"/>
                  </a:moveTo>
                  <a:lnTo>
                    <a:pt x="0" y="193"/>
                  </a:lnTo>
                  <a:lnTo>
                    <a:pt x="295" y="19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1672383" y="2649464"/>
              <a:ext cx="164883" cy="1162050"/>
            </a:xfrm>
            <a:custGeom>
              <a:avLst/>
              <a:gdLst>
                <a:gd name="T0" fmla="*/ 0 w 140"/>
                <a:gd name="T1" fmla="*/ 732 h 732"/>
                <a:gd name="T2" fmla="*/ 0 w 140"/>
                <a:gd name="T3" fmla="*/ 0 h 732"/>
                <a:gd name="T4" fmla="*/ 140 w 140"/>
                <a:gd name="T5" fmla="*/ 0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0" h="732">
                  <a:moveTo>
                    <a:pt x="0" y="732"/>
                  </a:moveTo>
                  <a:lnTo>
                    <a:pt x="0" y="0"/>
                  </a:lnTo>
                  <a:lnTo>
                    <a:pt x="14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262430" y="3060626"/>
              <a:ext cx="1168636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longifolia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HAVANENSI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188233" y="3109839"/>
              <a:ext cx="64776" cy="74613"/>
            </a:xfrm>
            <a:custGeom>
              <a:avLst/>
              <a:gdLst>
                <a:gd name="T0" fmla="*/ 0 w 55"/>
                <a:gd name="T1" fmla="*/ 47 h 47"/>
                <a:gd name="T2" fmla="*/ 0 w 55"/>
                <a:gd name="T3" fmla="*/ 0 h 47"/>
                <a:gd name="T4" fmla="*/ 55 w 55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47">
                  <a:moveTo>
                    <a:pt x="0" y="47"/>
                  </a:moveTo>
                  <a:lnTo>
                    <a:pt x="0" y="0"/>
                  </a:lnTo>
                  <a:lnTo>
                    <a:pt x="5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270674" y="3209851"/>
              <a:ext cx="1112929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seleriana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SELERIANA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188233" y="3190801"/>
              <a:ext cx="74198" cy="68263"/>
            </a:xfrm>
            <a:custGeom>
              <a:avLst/>
              <a:gdLst>
                <a:gd name="T0" fmla="*/ 0 w 63"/>
                <a:gd name="T1" fmla="*/ 0 h 43"/>
                <a:gd name="T2" fmla="*/ 0 w 63"/>
                <a:gd name="T3" fmla="*/ 43 h 43"/>
                <a:gd name="T4" fmla="*/ 63 w 63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43">
                  <a:moveTo>
                    <a:pt x="0" y="0"/>
                  </a:moveTo>
                  <a:lnTo>
                    <a:pt x="0" y="43"/>
                  </a:lnTo>
                  <a:lnTo>
                    <a:pt x="63" y="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148190" y="3184451"/>
              <a:ext cx="40043" cy="111125"/>
            </a:xfrm>
            <a:custGeom>
              <a:avLst/>
              <a:gdLst>
                <a:gd name="T0" fmla="*/ 0 w 34"/>
                <a:gd name="T1" fmla="*/ 70 h 70"/>
                <a:gd name="T2" fmla="*/ 0 w 34"/>
                <a:gd name="T3" fmla="*/ 0 h 70"/>
                <a:gd name="T4" fmla="*/ 34 w 34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70">
                  <a:moveTo>
                    <a:pt x="0" y="70"/>
                  </a:moveTo>
                  <a:lnTo>
                    <a:pt x="0" y="0"/>
                  </a:lnTo>
                  <a:lnTo>
                    <a:pt x="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302473" y="3357489"/>
              <a:ext cx="1286105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guatemalensis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ULIGINOSA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148190" y="3301926"/>
              <a:ext cx="146040" cy="104775"/>
            </a:xfrm>
            <a:custGeom>
              <a:avLst/>
              <a:gdLst>
                <a:gd name="T0" fmla="*/ 0 w 124"/>
                <a:gd name="T1" fmla="*/ 0 h 66"/>
                <a:gd name="T2" fmla="*/ 0 w 124"/>
                <a:gd name="T3" fmla="*/ 66 h 66"/>
                <a:gd name="T4" fmla="*/ 124 w 124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" h="66">
                  <a:moveTo>
                    <a:pt x="0" y="0"/>
                  </a:moveTo>
                  <a:lnTo>
                    <a:pt x="0" y="66"/>
                  </a:lnTo>
                  <a:lnTo>
                    <a:pt x="124" y="6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119924" y="3295576"/>
              <a:ext cx="28266" cy="128588"/>
            </a:xfrm>
            <a:custGeom>
              <a:avLst/>
              <a:gdLst>
                <a:gd name="T0" fmla="*/ 0 w 24"/>
                <a:gd name="T1" fmla="*/ 81 h 81"/>
                <a:gd name="T2" fmla="*/ 0 w 24"/>
                <a:gd name="T3" fmla="*/ 0 h 81"/>
                <a:gd name="T4" fmla="*/ 24 w 24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81">
                  <a:moveTo>
                    <a:pt x="0" y="81"/>
                  </a:moveTo>
                  <a:lnTo>
                    <a:pt x="0" y="0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2289518" y="3505126"/>
              <a:ext cx="1310325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costaricana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COSTATICANA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119924" y="3430514"/>
              <a:ext cx="160172" cy="123825"/>
            </a:xfrm>
            <a:custGeom>
              <a:avLst/>
              <a:gdLst>
                <a:gd name="T0" fmla="*/ 0 w 136"/>
                <a:gd name="T1" fmla="*/ 0 h 78"/>
                <a:gd name="T2" fmla="*/ 0 w 136"/>
                <a:gd name="T3" fmla="*/ 78 h 78"/>
                <a:gd name="T4" fmla="*/ 136 w 136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78">
                  <a:moveTo>
                    <a:pt x="0" y="0"/>
                  </a:moveTo>
                  <a:lnTo>
                    <a:pt x="0" y="78"/>
                  </a:lnTo>
                  <a:lnTo>
                    <a:pt x="136" y="7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2073992" y="3424164"/>
              <a:ext cx="45932" cy="136525"/>
            </a:xfrm>
            <a:custGeom>
              <a:avLst/>
              <a:gdLst>
                <a:gd name="T0" fmla="*/ 0 w 39"/>
                <a:gd name="T1" fmla="*/ 86 h 86"/>
                <a:gd name="T2" fmla="*/ 0 w 39"/>
                <a:gd name="T3" fmla="*/ 0 h 86"/>
                <a:gd name="T4" fmla="*/ 39 w 39"/>
                <a:gd name="T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86">
                  <a:moveTo>
                    <a:pt x="0" y="86"/>
                  </a:moveTo>
                  <a:lnTo>
                    <a:pt x="0" y="0"/>
                  </a:lnTo>
                  <a:lnTo>
                    <a:pt x="3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202366" y="3652764"/>
              <a:ext cx="779898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lutea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LUTEA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073992" y="3565451"/>
              <a:ext cx="118952" cy="136525"/>
            </a:xfrm>
            <a:custGeom>
              <a:avLst/>
              <a:gdLst>
                <a:gd name="T0" fmla="*/ 0 w 101"/>
                <a:gd name="T1" fmla="*/ 0 h 86"/>
                <a:gd name="T2" fmla="*/ 0 w 101"/>
                <a:gd name="T3" fmla="*/ 86 h 86"/>
                <a:gd name="T4" fmla="*/ 101 w 101"/>
                <a:gd name="T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1" h="86">
                  <a:moveTo>
                    <a:pt x="0" y="0"/>
                  </a:moveTo>
                  <a:lnTo>
                    <a:pt x="0" y="86"/>
                  </a:lnTo>
                  <a:lnTo>
                    <a:pt x="101" y="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1923241" y="3560689"/>
              <a:ext cx="150751" cy="141288"/>
            </a:xfrm>
            <a:custGeom>
              <a:avLst/>
              <a:gdLst>
                <a:gd name="T0" fmla="*/ 0 w 128"/>
                <a:gd name="T1" fmla="*/ 89 h 89"/>
                <a:gd name="T2" fmla="*/ 0 w 128"/>
                <a:gd name="T3" fmla="*/ 0 h 89"/>
                <a:gd name="T4" fmla="*/ 128 w 128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89">
                  <a:moveTo>
                    <a:pt x="0" y="89"/>
                  </a:moveTo>
                  <a:lnTo>
                    <a:pt x="0" y="0"/>
                  </a:lnTo>
                  <a:lnTo>
                    <a:pt x="12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2326028" y="3800401"/>
              <a:ext cx="1255830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havanensis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HAVANENSI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1923241" y="3708326"/>
              <a:ext cx="393365" cy="141288"/>
            </a:xfrm>
            <a:custGeom>
              <a:avLst/>
              <a:gdLst>
                <a:gd name="T0" fmla="*/ 0 w 334"/>
                <a:gd name="T1" fmla="*/ 0 h 89"/>
                <a:gd name="T2" fmla="*/ 0 w 334"/>
                <a:gd name="T3" fmla="*/ 89 h 89"/>
                <a:gd name="T4" fmla="*/ 334 w 334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4" h="89">
                  <a:moveTo>
                    <a:pt x="0" y="0"/>
                  </a:moveTo>
                  <a:lnTo>
                    <a:pt x="0" y="89"/>
                  </a:lnTo>
                  <a:lnTo>
                    <a:pt x="334" y="8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1791335" y="3701976"/>
              <a:ext cx="131907" cy="147638"/>
            </a:xfrm>
            <a:custGeom>
              <a:avLst/>
              <a:gdLst>
                <a:gd name="T0" fmla="*/ 0 w 112"/>
                <a:gd name="T1" fmla="*/ 93 h 93"/>
                <a:gd name="T2" fmla="*/ 0 w 112"/>
                <a:gd name="T3" fmla="*/ 0 h 93"/>
                <a:gd name="T4" fmla="*/ 112 w 112"/>
                <a:gd name="T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93">
                  <a:moveTo>
                    <a:pt x="0" y="93"/>
                  </a:moveTo>
                  <a:lnTo>
                    <a:pt x="0" y="0"/>
                  </a:lnTo>
                  <a:lnTo>
                    <a:pt x="11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2029238" y="3948039"/>
              <a:ext cx="1114140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splendens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SPECIOSA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1791335" y="3855964"/>
              <a:ext cx="228481" cy="141288"/>
            </a:xfrm>
            <a:custGeom>
              <a:avLst/>
              <a:gdLst>
                <a:gd name="T0" fmla="*/ 0 w 194"/>
                <a:gd name="T1" fmla="*/ 0 h 89"/>
                <a:gd name="T2" fmla="*/ 0 w 194"/>
                <a:gd name="T3" fmla="*/ 89 h 89"/>
                <a:gd name="T4" fmla="*/ 194 w 194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" h="89">
                  <a:moveTo>
                    <a:pt x="0" y="0"/>
                  </a:moveTo>
                  <a:lnTo>
                    <a:pt x="0" y="89"/>
                  </a:lnTo>
                  <a:lnTo>
                    <a:pt x="194" y="8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1708893" y="3849614"/>
              <a:ext cx="82442" cy="1125538"/>
            </a:xfrm>
            <a:custGeom>
              <a:avLst/>
              <a:gdLst>
                <a:gd name="T0" fmla="*/ 0 w 70"/>
                <a:gd name="T1" fmla="*/ 709 h 709"/>
                <a:gd name="T2" fmla="*/ 0 w 70"/>
                <a:gd name="T3" fmla="*/ 0 h 709"/>
                <a:gd name="T4" fmla="*/ 70 w 70"/>
                <a:gd name="T5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709">
                  <a:moveTo>
                    <a:pt x="0" y="709"/>
                  </a:moveTo>
                  <a:lnTo>
                    <a:pt x="0" y="0"/>
                  </a:lnTo>
                  <a:lnTo>
                    <a:pt x="7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2229454" y="4095676"/>
              <a:ext cx="495308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potosina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Q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2221209" y="4144889"/>
              <a:ext cx="0" cy="111125"/>
            </a:xfrm>
            <a:custGeom>
              <a:avLst/>
              <a:gdLst>
                <a:gd name="T0" fmla="*/ 70 h 70"/>
                <a:gd name="T1" fmla="*/ 0 h 70"/>
                <a:gd name="T2" fmla="*/ 0 h 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70">
                  <a:moveTo>
                    <a:pt x="0" y="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2248297" y="4243314"/>
              <a:ext cx="1056011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resinosa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RESINOSA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2238875" y="4292526"/>
              <a:ext cx="0" cy="73025"/>
            </a:xfrm>
            <a:custGeom>
              <a:avLst/>
              <a:gdLst>
                <a:gd name="T0" fmla="*/ 46 h 46"/>
                <a:gd name="T1" fmla="*/ 0 h 46"/>
                <a:gd name="T2" fmla="*/ 0 h 4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6">
                  <a:moveTo>
                    <a:pt x="0" y="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2289518" y="4390951"/>
              <a:ext cx="1167425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drummondii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RESINOSA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238875" y="4371901"/>
              <a:ext cx="41221" cy="68263"/>
            </a:xfrm>
            <a:custGeom>
              <a:avLst/>
              <a:gdLst>
                <a:gd name="T0" fmla="*/ 0 w 35"/>
                <a:gd name="T1" fmla="*/ 0 h 43"/>
                <a:gd name="T2" fmla="*/ 0 w 35"/>
                <a:gd name="T3" fmla="*/ 43 h 43"/>
                <a:gd name="T4" fmla="*/ 35 w 35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3">
                  <a:moveTo>
                    <a:pt x="0" y="0"/>
                  </a:moveTo>
                  <a:lnTo>
                    <a:pt x="0" y="43"/>
                  </a:lnTo>
                  <a:lnTo>
                    <a:pt x="35" y="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2221209" y="4260776"/>
              <a:ext cx="17666" cy="104775"/>
            </a:xfrm>
            <a:custGeom>
              <a:avLst/>
              <a:gdLst>
                <a:gd name="T0" fmla="*/ 0 w 15"/>
                <a:gd name="T1" fmla="*/ 0 h 66"/>
                <a:gd name="T2" fmla="*/ 0 w 15"/>
                <a:gd name="T3" fmla="*/ 66 h 66"/>
                <a:gd name="T4" fmla="*/ 15 w 15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66">
                  <a:moveTo>
                    <a:pt x="0" y="0"/>
                  </a:moveTo>
                  <a:lnTo>
                    <a:pt x="0" y="66"/>
                  </a:lnTo>
                  <a:lnTo>
                    <a:pt x="15" y="6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2165856" y="4256014"/>
              <a:ext cx="55354" cy="165100"/>
            </a:xfrm>
            <a:custGeom>
              <a:avLst/>
              <a:gdLst>
                <a:gd name="T0" fmla="*/ 0 w 47"/>
                <a:gd name="T1" fmla="*/ 104 h 104"/>
                <a:gd name="T2" fmla="*/ 0 w 47"/>
                <a:gd name="T3" fmla="*/ 0 h 104"/>
                <a:gd name="T4" fmla="*/ 47 w 47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104">
                  <a:moveTo>
                    <a:pt x="0" y="104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265963" y="4538589"/>
              <a:ext cx="507419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hispidula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Q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2165856" y="4427464"/>
              <a:ext cx="91864" cy="160338"/>
            </a:xfrm>
            <a:custGeom>
              <a:avLst/>
              <a:gdLst>
                <a:gd name="T0" fmla="*/ 0 w 78"/>
                <a:gd name="T1" fmla="*/ 0 h 101"/>
                <a:gd name="T2" fmla="*/ 0 w 78"/>
                <a:gd name="T3" fmla="*/ 101 h 101"/>
                <a:gd name="T4" fmla="*/ 78 w 78"/>
                <a:gd name="T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" h="101">
                  <a:moveTo>
                    <a:pt x="0" y="0"/>
                  </a:moveTo>
                  <a:lnTo>
                    <a:pt x="0" y="101"/>
                  </a:lnTo>
                  <a:lnTo>
                    <a:pt x="78" y="10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2092836" y="4421114"/>
              <a:ext cx="73020" cy="153988"/>
            </a:xfrm>
            <a:custGeom>
              <a:avLst/>
              <a:gdLst>
                <a:gd name="T0" fmla="*/ 0 w 62"/>
                <a:gd name="T1" fmla="*/ 97 h 97"/>
                <a:gd name="T2" fmla="*/ 0 w 62"/>
                <a:gd name="T3" fmla="*/ 0 h 97"/>
                <a:gd name="T4" fmla="*/ 62 w 62"/>
                <a:gd name="T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97">
                  <a:moveTo>
                    <a:pt x="0" y="97"/>
                  </a:moveTo>
                  <a:lnTo>
                    <a:pt x="0" y="0"/>
                  </a:lnTo>
                  <a:lnTo>
                    <a:pt x="6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01" name="Rectangle 63"/>
            <p:cNvSpPr>
              <a:spLocks noChangeArrowheads="1"/>
            </p:cNvSpPr>
            <p:nvPr/>
          </p:nvSpPr>
          <p:spPr bwMode="auto">
            <a:xfrm>
              <a:off x="2170567" y="4686226"/>
              <a:ext cx="663640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suffrutescens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Q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2" name="Freeform 64"/>
            <p:cNvSpPr>
              <a:spLocks/>
            </p:cNvSpPr>
            <p:nvPr/>
          </p:nvSpPr>
          <p:spPr bwMode="auto">
            <a:xfrm>
              <a:off x="2092836" y="4581451"/>
              <a:ext cx="68309" cy="153988"/>
            </a:xfrm>
            <a:custGeom>
              <a:avLst/>
              <a:gdLst>
                <a:gd name="T0" fmla="*/ 0 w 58"/>
                <a:gd name="T1" fmla="*/ 0 h 97"/>
                <a:gd name="T2" fmla="*/ 0 w 58"/>
                <a:gd name="T3" fmla="*/ 97 h 97"/>
                <a:gd name="T4" fmla="*/ 58 w 58"/>
                <a:gd name="T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97">
                  <a:moveTo>
                    <a:pt x="0" y="0"/>
                  </a:moveTo>
                  <a:lnTo>
                    <a:pt x="0" y="97"/>
                  </a:lnTo>
                  <a:lnTo>
                    <a:pt x="58" y="9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03" name="Freeform 65"/>
            <p:cNvSpPr>
              <a:spLocks/>
            </p:cNvSpPr>
            <p:nvPr/>
          </p:nvSpPr>
          <p:spPr bwMode="auto">
            <a:xfrm>
              <a:off x="1937374" y="4575101"/>
              <a:ext cx="155462" cy="357188"/>
            </a:xfrm>
            <a:custGeom>
              <a:avLst/>
              <a:gdLst>
                <a:gd name="T0" fmla="*/ 0 w 132"/>
                <a:gd name="T1" fmla="*/ 225 h 225"/>
                <a:gd name="T2" fmla="*/ 0 w 132"/>
                <a:gd name="T3" fmla="*/ 0 h 225"/>
                <a:gd name="T4" fmla="*/ 132 w 132"/>
                <a:gd name="T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225">
                  <a:moveTo>
                    <a:pt x="0" y="225"/>
                  </a:move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04" name="Rectangle 66"/>
            <p:cNvSpPr>
              <a:spLocks noChangeArrowheads="1"/>
            </p:cNvSpPr>
            <p:nvPr/>
          </p:nvSpPr>
          <p:spPr bwMode="auto">
            <a:xfrm>
              <a:off x="2119924" y="4833864"/>
              <a:ext cx="882835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incana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INCANA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5" name="Freeform 67"/>
            <p:cNvSpPr>
              <a:spLocks/>
            </p:cNvSpPr>
            <p:nvPr/>
          </p:nvSpPr>
          <p:spPr bwMode="auto">
            <a:xfrm>
              <a:off x="2070459" y="4883076"/>
              <a:ext cx="40043" cy="406400"/>
            </a:xfrm>
            <a:custGeom>
              <a:avLst/>
              <a:gdLst>
                <a:gd name="T0" fmla="*/ 0 w 34"/>
                <a:gd name="T1" fmla="*/ 256 h 256"/>
                <a:gd name="T2" fmla="*/ 0 w 34"/>
                <a:gd name="T3" fmla="*/ 0 h 256"/>
                <a:gd name="T4" fmla="*/ 34 w 34"/>
                <a:gd name="T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256">
                  <a:moveTo>
                    <a:pt x="0" y="256"/>
                  </a:moveTo>
                  <a:lnTo>
                    <a:pt x="0" y="0"/>
                  </a:lnTo>
                  <a:lnTo>
                    <a:pt x="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06" name="Rectangle 68"/>
            <p:cNvSpPr>
              <a:spLocks noChangeArrowheads="1"/>
            </p:cNvSpPr>
            <p:nvPr/>
          </p:nvSpPr>
          <p:spPr bwMode="auto">
            <a:xfrm>
              <a:off x="2119924" y="4981501"/>
              <a:ext cx="615199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glabriuscula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Q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7" name="Freeform 69"/>
            <p:cNvSpPr>
              <a:spLocks/>
            </p:cNvSpPr>
            <p:nvPr/>
          </p:nvSpPr>
          <p:spPr bwMode="auto">
            <a:xfrm>
              <a:off x="2070459" y="5030714"/>
              <a:ext cx="40043" cy="331788"/>
            </a:xfrm>
            <a:custGeom>
              <a:avLst/>
              <a:gdLst>
                <a:gd name="T0" fmla="*/ 0 w 34"/>
                <a:gd name="T1" fmla="*/ 209 h 209"/>
                <a:gd name="T2" fmla="*/ 0 w 34"/>
                <a:gd name="T3" fmla="*/ 0 h 209"/>
                <a:gd name="T4" fmla="*/ 34 w 34"/>
                <a:gd name="T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209">
                  <a:moveTo>
                    <a:pt x="0" y="209"/>
                  </a:moveTo>
                  <a:lnTo>
                    <a:pt x="0" y="0"/>
                  </a:lnTo>
                  <a:lnTo>
                    <a:pt x="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52" name="Rectangle 70"/>
            <p:cNvSpPr>
              <a:spLocks noChangeArrowheads="1"/>
            </p:cNvSpPr>
            <p:nvPr/>
          </p:nvSpPr>
          <p:spPr bwMode="auto">
            <a:xfrm>
              <a:off x="2102258" y="5129139"/>
              <a:ext cx="741145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multiglandulosa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Q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3" name="Freeform 71"/>
            <p:cNvSpPr>
              <a:spLocks/>
            </p:cNvSpPr>
            <p:nvPr/>
          </p:nvSpPr>
          <p:spPr bwMode="auto">
            <a:xfrm>
              <a:off x="2070459" y="5178351"/>
              <a:ext cx="22377" cy="74613"/>
            </a:xfrm>
            <a:custGeom>
              <a:avLst/>
              <a:gdLst>
                <a:gd name="T0" fmla="*/ 0 w 19"/>
                <a:gd name="T1" fmla="*/ 47 h 47"/>
                <a:gd name="T2" fmla="*/ 0 w 19"/>
                <a:gd name="T3" fmla="*/ 0 h 47"/>
                <a:gd name="T4" fmla="*/ 19 w 19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7">
                  <a:moveTo>
                    <a:pt x="0" y="47"/>
                  </a:moveTo>
                  <a:lnTo>
                    <a:pt x="0" y="0"/>
                  </a:lnTo>
                  <a:lnTo>
                    <a:pt x="1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54" name="Rectangle 72"/>
            <p:cNvSpPr>
              <a:spLocks noChangeArrowheads="1"/>
            </p:cNvSpPr>
            <p:nvPr/>
          </p:nvSpPr>
          <p:spPr bwMode="auto">
            <a:xfrm>
              <a:off x="2078703" y="5276776"/>
              <a:ext cx="515895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arenicola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Q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5" name="Freeform 73"/>
            <p:cNvSpPr>
              <a:spLocks/>
            </p:cNvSpPr>
            <p:nvPr/>
          </p:nvSpPr>
          <p:spPr bwMode="auto">
            <a:xfrm>
              <a:off x="2070459" y="5259314"/>
              <a:ext cx="0" cy="66675"/>
            </a:xfrm>
            <a:custGeom>
              <a:avLst/>
              <a:gdLst>
                <a:gd name="T0" fmla="*/ 0 h 42"/>
                <a:gd name="T1" fmla="*/ 42 h 42"/>
                <a:gd name="T2" fmla="*/ 42 h 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2">
                  <a:moveTo>
                    <a:pt x="0" y="0"/>
                  </a:move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56" name="Rectangle 74"/>
            <p:cNvSpPr>
              <a:spLocks noChangeArrowheads="1"/>
            </p:cNvSpPr>
            <p:nvPr/>
          </p:nvSpPr>
          <p:spPr bwMode="auto">
            <a:xfrm>
              <a:off x="2097547" y="5424414"/>
              <a:ext cx="442024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serrata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Q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7" name="Freeform 75"/>
            <p:cNvSpPr>
              <a:spLocks/>
            </p:cNvSpPr>
            <p:nvPr/>
          </p:nvSpPr>
          <p:spPr bwMode="auto">
            <a:xfrm>
              <a:off x="2070459" y="5473626"/>
              <a:ext cx="17666" cy="111125"/>
            </a:xfrm>
            <a:custGeom>
              <a:avLst/>
              <a:gdLst>
                <a:gd name="T0" fmla="*/ 0 w 15"/>
                <a:gd name="T1" fmla="*/ 70 h 70"/>
                <a:gd name="T2" fmla="*/ 0 w 15"/>
                <a:gd name="T3" fmla="*/ 0 h 70"/>
                <a:gd name="T4" fmla="*/ 15 w 15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70">
                  <a:moveTo>
                    <a:pt x="0" y="70"/>
                  </a:moveTo>
                  <a:lnTo>
                    <a:pt x="0" y="0"/>
                  </a:lnTo>
                  <a:lnTo>
                    <a:pt x="1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58" name="Rectangle 76"/>
            <p:cNvSpPr>
              <a:spLocks noChangeArrowheads="1"/>
            </p:cNvSpPr>
            <p:nvPr/>
          </p:nvSpPr>
          <p:spPr bwMode="auto">
            <a:xfrm>
              <a:off x="2156434" y="5572051"/>
              <a:ext cx="1007570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integrifolia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INCANA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9" name="Freeform 77"/>
            <p:cNvSpPr>
              <a:spLocks/>
            </p:cNvSpPr>
            <p:nvPr/>
          </p:nvSpPr>
          <p:spPr bwMode="auto">
            <a:xfrm>
              <a:off x="2088125" y="5621264"/>
              <a:ext cx="60065" cy="74613"/>
            </a:xfrm>
            <a:custGeom>
              <a:avLst/>
              <a:gdLst>
                <a:gd name="T0" fmla="*/ 0 w 51"/>
                <a:gd name="T1" fmla="*/ 47 h 47"/>
                <a:gd name="T2" fmla="*/ 0 w 51"/>
                <a:gd name="T3" fmla="*/ 0 h 47"/>
                <a:gd name="T4" fmla="*/ 51 w 51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47">
                  <a:moveTo>
                    <a:pt x="0" y="47"/>
                  </a:moveTo>
                  <a:lnTo>
                    <a:pt x="0" y="0"/>
                  </a:lnTo>
                  <a:lnTo>
                    <a:pt x="5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60" name="Rectangle 78"/>
            <p:cNvSpPr>
              <a:spLocks noChangeArrowheads="1"/>
            </p:cNvSpPr>
            <p:nvPr/>
          </p:nvSpPr>
          <p:spPr bwMode="auto">
            <a:xfrm>
              <a:off x="2197655" y="5719689"/>
              <a:ext cx="458978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elliptica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Q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1" name="Freeform 79"/>
            <p:cNvSpPr>
              <a:spLocks/>
            </p:cNvSpPr>
            <p:nvPr/>
          </p:nvSpPr>
          <p:spPr bwMode="auto">
            <a:xfrm>
              <a:off x="2088125" y="5702226"/>
              <a:ext cx="100108" cy="66675"/>
            </a:xfrm>
            <a:custGeom>
              <a:avLst/>
              <a:gdLst>
                <a:gd name="T0" fmla="*/ 0 w 85"/>
                <a:gd name="T1" fmla="*/ 0 h 42"/>
                <a:gd name="T2" fmla="*/ 0 w 85"/>
                <a:gd name="T3" fmla="*/ 42 h 42"/>
                <a:gd name="T4" fmla="*/ 85 w 85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" h="42">
                  <a:moveTo>
                    <a:pt x="0" y="0"/>
                  </a:moveTo>
                  <a:lnTo>
                    <a:pt x="0" y="42"/>
                  </a:lnTo>
                  <a:lnTo>
                    <a:pt x="85" y="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62" name="Freeform 80"/>
            <p:cNvSpPr>
              <a:spLocks/>
            </p:cNvSpPr>
            <p:nvPr/>
          </p:nvSpPr>
          <p:spPr bwMode="auto">
            <a:xfrm>
              <a:off x="2070459" y="5591101"/>
              <a:ext cx="17666" cy="104775"/>
            </a:xfrm>
            <a:custGeom>
              <a:avLst/>
              <a:gdLst>
                <a:gd name="T0" fmla="*/ 0 w 15"/>
                <a:gd name="T1" fmla="*/ 0 h 66"/>
                <a:gd name="T2" fmla="*/ 0 w 15"/>
                <a:gd name="T3" fmla="*/ 66 h 66"/>
                <a:gd name="T4" fmla="*/ 15 w 15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66">
                  <a:moveTo>
                    <a:pt x="0" y="0"/>
                  </a:moveTo>
                  <a:lnTo>
                    <a:pt x="0" y="66"/>
                  </a:lnTo>
                  <a:lnTo>
                    <a:pt x="15" y="6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63" name="Line 81"/>
            <p:cNvSpPr>
              <a:spLocks noChangeShapeType="1"/>
            </p:cNvSpPr>
            <p:nvPr/>
          </p:nvSpPr>
          <p:spPr bwMode="auto">
            <a:xfrm>
              <a:off x="2070459" y="5289476"/>
              <a:ext cx="0" cy="406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64" name="Freeform 82"/>
            <p:cNvSpPr>
              <a:spLocks/>
            </p:cNvSpPr>
            <p:nvPr/>
          </p:nvSpPr>
          <p:spPr bwMode="auto">
            <a:xfrm>
              <a:off x="1937374" y="4938639"/>
              <a:ext cx="133084" cy="350838"/>
            </a:xfrm>
            <a:custGeom>
              <a:avLst/>
              <a:gdLst>
                <a:gd name="T0" fmla="*/ 0 w 113"/>
                <a:gd name="T1" fmla="*/ 0 h 221"/>
                <a:gd name="T2" fmla="*/ 0 w 113"/>
                <a:gd name="T3" fmla="*/ 221 h 221"/>
                <a:gd name="T4" fmla="*/ 113 w 113"/>
                <a:gd name="T5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221">
                  <a:moveTo>
                    <a:pt x="0" y="0"/>
                  </a:moveTo>
                  <a:lnTo>
                    <a:pt x="0" y="221"/>
                  </a:lnTo>
                  <a:lnTo>
                    <a:pt x="113" y="22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65" name="Freeform 83"/>
            <p:cNvSpPr>
              <a:spLocks/>
            </p:cNvSpPr>
            <p:nvPr/>
          </p:nvSpPr>
          <p:spPr bwMode="auto">
            <a:xfrm>
              <a:off x="1869065" y="4932289"/>
              <a:ext cx="68309" cy="1176338"/>
            </a:xfrm>
            <a:custGeom>
              <a:avLst/>
              <a:gdLst>
                <a:gd name="T0" fmla="*/ 0 w 58"/>
                <a:gd name="T1" fmla="*/ 741 h 741"/>
                <a:gd name="T2" fmla="*/ 0 w 58"/>
                <a:gd name="T3" fmla="*/ 0 h 741"/>
                <a:gd name="T4" fmla="*/ 58 w 58"/>
                <a:gd name="T5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741">
                  <a:moveTo>
                    <a:pt x="0" y="741"/>
                  </a:moveTo>
                  <a:lnTo>
                    <a:pt x="0" y="0"/>
                  </a:lnTo>
                  <a:lnTo>
                    <a:pt x="5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66" name="Rectangle 84"/>
            <p:cNvSpPr>
              <a:spLocks noChangeArrowheads="1"/>
            </p:cNvSpPr>
            <p:nvPr/>
          </p:nvSpPr>
          <p:spPr bwMode="auto">
            <a:xfrm>
              <a:off x="2073992" y="5867326"/>
              <a:ext cx="1121406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hastifolia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HASTIFOLIA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7" name="Freeform 85"/>
            <p:cNvSpPr>
              <a:spLocks/>
            </p:cNvSpPr>
            <p:nvPr/>
          </p:nvSpPr>
          <p:spPr bwMode="auto">
            <a:xfrm>
              <a:off x="1983306" y="5916539"/>
              <a:ext cx="82442" cy="222250"/>
            </a:xfrm>
            <a:custGeom>
              <a:avLst/>
              <a:gdLst>
                <a:gd name="T0" fmla="*/ 0 w 70"/>
                <a:gd name="T1" fmla="*/ 140 h 140"/>
                <a:gd name="T2" fmla="*/ 0 w 70"/>
                <a:gd name="T3" fmla="*/ 0 h 140"/>
                <a:gd name="T4" fmla="*/ 70 w 70"/>
                <a:gd name="T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140">
                  <a:moveTo>
                    <a:pt x="0" y="140"/>
                  </a:moveTo>
                  <a:lnTo>
                    <a:pt x="0" y="0"/>
                  </a:lnTo>
                  <a:lnTo>
                    <a:pt x="7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68" name="Rectangle 86"/>
            <p:cNvSpPr>
              <a:spLocks noChangeArrowheads="1"/>
            </p:cNvSpPr>
            <p:nvPr/>
          </p:nvSpPr>
          <p:spPr bwMode="auto">
            <a:xfrm>
              <a:off x="2129346" y="6014964"/>
              <a:ext cx="1339390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dependens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GALERICULATA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9" name="Freeform 87"/>
            <p:cNvSpPr>
              <a:spLocks/>
            </p:cNvSpPr>
            <p:nvPr/>
          </p:nvSpPr>
          <p:spPr bwMode="auto">
            <a:xfrm>
              <a:off x="1983306" y="6064176"/>
              <a:ext cx="136618" cy="147638"/>
            </a:xfrm>
            <a:custGeom>
              <a:avLst/>
              <a:gdLst>
                <a:gd name="T0" fmla="*/ 0 w 116"/>
                <a:gd name="T1" fmla="*/ 93 h 93"/>
                <a:gd name="T2" fmla="*/ 0 w 116"/>
                <a:gd name="T3" fmla="*/ 0 h 93"/>
                <a:gd name="T4" fmla="*/ 116 w 116"/>
                <a:gd name="T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93">
                  <a:moveTo>
                    <a:pt x="0" y="93"/>
                  </a:moveTo>
                  <a:lnTo>
                    <a:pt x="0" y="0"/>
                  </a:lnTo>
                  <a:lnTo>
                    <a:pt x="11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70" name="Rectangle 88"/>
            <p:cNvSpPr>
              <a:spLocks noChangeArrowheads="1"/>
            </p:cNvSpPr>
            <p:nvPr/>
          </p:nvSpPr>
          <p:spPr bwMode="auto">
            <a:xfrm>
              <a:off x="2010394" y="6162601"/>
              <a:ext cx="1194067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strigillosa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STRIGILLOSA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1" name="Freeform 89"/>
            <p:cNvSpPr>
              <a:spLocks/>
            </p:cNvSpPr>
            <p:nvPr/>
          </p:nvSpPr>
          <p:spPr bwMode="auto">
            <a:xfrm>
              <a:off x="2000972" y="6211814"/>
              <a:ext cx="0" cy="74613"/>
            </a:xfrm>
            <a:custGeom>
              <a:avLst/>
              <a:gdLst>
                <a:gd name="T0" fmla="*/ 47 h 47"/>
                <a:gd name="T1" fmla="*/ 0 h 47"/>
                <a:gd name="T2" fmla="*/ 0 h 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7">
                  <a:moveTo>
                    <a:pt x="0" y="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72" name="Rectangle 90"/>
            <p:cNvSpPr>
              <a:spLocks noChangeArrowheads="1"/>
            </p:cNvSpPr>
            <p:nvPr/>
          </p:nvSpPr>
          <p:spPr bwMode="auto">
            <a:xfrm>
              <a:off x="2010394" y="6310239"/>
              <a:ext cx="1237664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scordiifolia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STRIGILLOSA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3" name="Freeform 91"/>
            <p:cNvSpPr>
              <a:spLocks/>
            </p:cNvSpPr>
            <p:nvPr/>
          </p:nvSpPr>
          <p:spPr bwMode="auto">
            <a:xfrm>
              <a:off x="2000972" y="6292776"/>
              <a:ext cx="0" cy="66675"/>
            </a:xfrm>
            <a:custGeom>
              <a:avLst/>
              <a:gdLst>
                <a:gd name="T0" fmla="*/ 0 h 42"/>
                <a:gd name="T1" fmla="*/ 42 h 42"/>
                <a:gd name="T2" fmla="*/ 42 h 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2">
                  <a:moveTo>
                    <a:pt x="0" y="0"/>
                  </a:move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74" name="Rectangle 92"/>
            <p:cNvSpPr>
              <a:spLocks noChangeArrowheads="1"/>
            </p:cNvSpPr>
            <p:nvPr/>
          </p:nvSpPr>
          <p:spPr bwMode="auto">
            <a:xfrm>
              <a:off x="2051615" y="6459464"/>
              <a:ext cx="1350290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galericulata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GALERICULATA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5" name="Freeform 93"/>
            <p:cNvSpPr>
              <a:spLocks/>
            </p:cNvSpPr>
            <p:nvPr/>
          </p:nvSpPr>
          <p:spPr bwMode="auto">
            <a:xfrm>
              <a:off x="2000972" y="6365801"/>
              <a:ext cx="41221" cy="142875"/>
            </a:xfrm>
            <a:custGeom>
              <a:avLst/>
              <a:gdLst>
                <a:gd name="T0" fmla="*/ 0 w 35"/>
                <a:gd name="T1" fmla="*/ 0 h 90"/>
                <a:gd name="T2" fmla="*/ 0 w 35"/>
                <a:gd name="T3" fmla="*/ 90 h 90"/>
                <a:gd name="T4" fmla="*/ 35 w 35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90">
                  <a:moveTo>
                    <a:pt x="0" y="0"/>
                  </a:moveTo>
                  <a:lnTo>
                    <a:pt x="0" y="90"/>
                  </a:lnTo>
                  <a:lnTo>
                    <a:pt x="35" y="9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76" name="Line 94"/>
            <p:cNvSpPr>
              <a:spLocks noChangeShapeType="1"/>
            </p:cNvSpPr>
            <p:nvPr/>
          </p:nvSpPr>
          <p:spPr bwMode="auto">
            <a:xfrm>
              <a:off x="2000972" y="6218164"/>
              <a:ext cx="0" cy="1539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77" name="Freeform 95"/>
            <p:cNvSpPr>
              <a:spLocks/>
            </p:cNvSpPr>
            <p:nvPr/>
          </p:nvSpPr>
          <p:spPr bwMode="auto">
            <a:xfrm>
              <a:off x="1983306" y="6218164"/>
              <a:ext cx="17666" cy="141288"/>
            </a:xfrm>
            <a:custGeom>
              <a:avLst/>
              <a:gdLst>
                <a:gd name="T0" fmla="*/ 0 w 15"/>
                <a:gd name="T1" fmla="*/ 0 h 89"/>
                <a:gd name="T2" fmla="*/ 0 w 15"/>
                <a:gd name="T3" fmla="*/ 89 h 89"/>
                <a:gd name="T4" fmla="*/ 15 w 15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89">
                  <a:moveTo>
                    <a:pt x="0" y="0"/>
                  </a:moveTo>
                  <a:lnTo>
                    <a:pt x="0" y="89"/>
                  </a:lnTo>
                  <a:lnTo>
                    <a:pt x="15" y="8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78" name="Line 96"/>
            <p:cNvSpPr>
              <a:spLocks noChangeShapeType="1"/>
            </p:cNvSpPr>
            <p:nvPr/>
          </p:nvSpPr>
          <p:spPr bwMode="auto">
            <a:xfrm>
              <a:off x="1983306" y="6138789"/>
              <a:ext cx="0" cy="220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79" name="Freeform 97"/>
            <p:cNvSpPr>
              <a:spLocks/>
            </p:cNvSpPr>
            <p:nvPr/>
          </p:nvSpPr>
          <p:spPr bwMode="auto">
            <a:xfrm>
              <a:off x="1964462" y="6138789"/>
              <a:ext cx="18844" cy="258763"/>
            </a:xfrm>
            <a:custGeom>
              <a:avLst/>
              <a:gdLst>
                <a:gd name="T0" fmla="*/ 0 w 16"/>
                <a:gd name="T1" fmla="*/ 163 h 163"/>
                <a:gd name="T2" fmla="*/ 0 w 16"/>
                <a:gd name="T3" fmla="*/ 0 h 163"/>
                <a:gd name="T4" fmla="*/ 16 w 16"/>
                <a:gd name="T5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63">
                  <a:moveTo>
                    <a:pt x="0" y="163"/>
                  </a:move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80" name="Rectangle 98"/>
            <p:cNvSpPr>
              <a:spLocks noChangeArrowheads="1"/>
            </p:cNvSpPr>
            <p:nvPr/>
          </p:nvSpPr>
          <p:spPr bwMode="auto">
            <a:xfrm>
              <a:off x="2143479" y="6607101"/>
              <a:ext cx="1211022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lateriflora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LATERIFLORA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1" name="Freeform 99"/>
            <p:cNvSpPr>
              <a:spLocks/>
            </p:cNvSpPr>
            <p:nvPr/>
          </p:nvSpPr>
          <p:spPr bwMode="auto">
            <a:xfrm>
              <a:off x="1964462" y="6403901"/>
              <a:ext cx="169594" cy="252413"/>
            </a:xfrm>
            <a:custGeom>
              <a:avLst/>
              <a:gdLst>
                <a:gd name="T0" fmla="*/ 0 w 144"/>
                <a:gd name="T1" fmla="*/ 0 h 159"/>
                <a:gd name="T2" fmla="*/ 0 w 144"/>
                <a:gd name="T3" fmla="*/ 159 h 159"/>
                <a:gd name="T4" fmla="*/ 144 w 144"/>
                <a:gd name="T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59">
                  <a:moveTo>
                    <a:pt x="0" y="0"/>
                  </a:moveTo>
                  <a:lnTo>
                    <a:pt x="0" y="159"/>
                  </a:lnTo>
                  <a:lnTo>
                    <a:pt x="144" y="15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82" name="Freeform 100"/>
            <p:cNvSpPr>
              <a:spLocks/>
            </p:cNvSpPr>
            <p:nvPr/>
          </p:nvSpPr>
          <p:spPr bwMode="auto">
            <a:xfrm>
              <a:off x="1946796" y="6397551"/>
              <a:ext cx="17666" cy="885825"/>
            </a:xfrm>
            <a:custGeom>
              <a:avLst/>
              <a:gdLst>
                <a:gd name="T0" fmla="*/ 0 w 15"/>
                <a:gd name="T1" fmla="*/ 558 h 558"/>
                <a:gd name="T2" fmla="*/ 0 w 15"/>
                <a:gd name="T3" fmla="*/ 0 h 558"/>
                <a:gd name="T4" fmla="*/ 15 w 15"/>
                <a:gd name="T5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558">
                  <a:moveTo>
                    <a:pt x="0" y="558"/>
                  </a:moveTo>
                  <a:lnTo>
                    <a:pt x="0" y="0"/>
                  </a:lnTo>
                  <a:lnTo>
                    <a:pt x="1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83" name="Rectangle 101"/>
            <p:cNvSpPr>
              <a:spLocks noChangeArrowheads="1"/>
            </p:cNvSpPr>
            <p:nvPr/>
          </p:nvSpPr>
          <p:spPr bwMode="auto">
            <a:xfrm>
              <a:off x="2184699" y="6754739"/>
              <a:ext cx="1548897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siphocampyloides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ANGUSTIFOLIA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4" name="Freeform 102"/>
            <p:cNvSpPr>
              <a:spLocks/>
            </p:cNvSpPr>
            <p:nvPr/>
          </p:nvSpPr>
          <p:spPr bwMode="auto">
            <a:xfrm>
              <a:off x="2156434" y="6803951"/>
              <a:ext cx="18844" cy="73025"/>
            </a:xfrm>
            <a:custGeom>
              <a:avLst/>
              <a:gdLst>
                <a:gd name="T0" fmla="*/ 0 w 16"/>
                <a:gd name="T1" fmla="*/ 46 h 46"/>
                <a:gd name="T2" fmla="*/ 0 w 16"/>
                <a:gd name="T3" fmla="*/ 0 h 46"/>
                <a:gd name="T4" fmla="*/ 16 w 16"/>
                <a:gd name="T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6">
                  <a:moveTo>
                    <a:pt x="0" y="46"/>
                  </a:move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85" name="Rectangle 103"/>
            <p:cNvSpPr>
              <a:spLocks noChangeArrowheads="1"/>
            </p:cNvSpPr>
            <p:nvPr/>
          </p:nvSpPr>
          <p:spPr bwMode="auto">
            <a:xfrm>
              <a:off x="2462646" y="6902376"/>
              <a:ext cx="1397519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antirrhinoides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ANGUSTIFOLIA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6" name="Freeform 104"/>
            <p:cNvSpPr>
              <a:spLocks/>
            </p:cNvSpPr>
            <p:nvPr/>
          </p:nvSpPr>
          <p:spPr bwMode="auto">
            <a:xfrm>
              <a:off x="2156434" y="6883326"/>
              <a:ext cx="296790" cy="68263"/>
            </a:xfrm>
            <a:custGeom>
              <a:avLst/>
              <a:gdLst>
                <a:gd name="T0" fmla="*/ 0 w 252"/>
                <a:gd name="T1" fmla="*/ 0 h 43"/>
                <a:gd name="T2" fmla="*/ 0 w 252"/>
                <a:gd name="T3" fmla="*/ 43 h 43"/>
                <a:gd name="T4" fmla="*/ 252 w 252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2" h="43">
                  <a:moveTo>
                    <a:pt x="0" y="0"/>
                  </a:moveTo>
                  <a:lnTo>
                    <a:pt x="0" y="43"/>
                  </a:lnTo>
                  <a:lnTo>
                    <a:pt x="252" y="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87" name="Freeform 105"/>
            <p:cNvSpPr>
              <a:spLocks/>
            </p:cNvSpPr>
            <p:nvPr/>
          </p:nvSpPr>
          <p:spPr bwMode="auto">
            <a:xfrm>
              <a:off x="2138768" y="6876976"/>
              <a:ext cx="17666" cy="147638"/>
            </a:xfrm>
            <a:custGeom>
              <a:avLst/>
              <a:gdLst>
                <a:gd name="T0" fmla="*/ 0 w 15"/>
                <a:gd name="T1" fmla="*/ 93 h 93"/>
                <a:gd name="T2" fmla="*/ 0 w 15"/>
                <a:gd name="T3" fmla="*/ 0 h 93"/>
                <a:gd name="T4" fmla="*/ 15 w 15"/>
                <a:gd name="T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93">
                  <a:moveTo>
                    <a:pt x="0" y="93"/>
                  </a:moveTo>
                  <a:lnTo>
                    <a:pt x="0" y="0"/>
                  </a:lnTo>
                  <a:lnTo>
                    <a:pt x="1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88" name="Rectangle 106"/>
            <p:cNvSpPr>
              <a:spLocks noChangeArrowheads="1"/>
            </p:cNvSpPr>
            <p:nvPr/>
          </p:nvSpPr>
          <p:spPr bwMode="auto">
            <a:xfrm>
              <a:off x="2253008" y="7050014"/>
              <a:ext cx="1324857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angustifolia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ANGUSTIFOLIA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9" name="Freeform 107"/>
            <p:cNvSpPr>
              <a:spLocks/>
            </p:cNvSpPr>
            <p:nvPr/>
          </p:nvSpPr>
          <p:spPr bwMode="auto">
            <a:xfrm>
              <a:off x="2243586" y="7099226"/>
              <a:ext cx="0" cy="73025"/>
            </a:xfrm>
            <a:custGeom>
              <a:avLst/>
              <a:gdLst>
                <a:gd name="T0" fmla="*/ 46 h 46"/>
                <a:gd name="T1" fmla="*/ 0 h 46"/>
                <a:gd name="T2" fmla="*/ 0 h 4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6">
                  <a:moveTo>
                    <a:pt x="0" y="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90" name="Rectangle 108"/>
            <p:cNvSpPr>
              <a:spLocks noChangeArrowheads="1"/>
            </p:cNvSpPr>
            <p:nvPr/>
          </p:nvSpPr>
          <p:spPr bwMode="auto">
            <a:xfrm>
              <a:off x="2440269" y="7197651"/>
              <a:ext cx="1188012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angustifolia</a:t>
              </a: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subsp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micrantha</a:t>
              </a:r>
              <a:r>
                <a:rPr kumimoji="0" lang="ko-KR" altLang="en-US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Q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1" name="Freeform 109"/>
            <p:cNvSpPr>
              <a:spLocks/>
            </p:cNvSpPr>
            <p:nvPr/>
          </p:nvSpPr>
          <p:spPr bwMode="auto">
            <a:xfrm>
              <a:off x="2243586" y="7178601"/>
              <a:ext cx="187260" cy="68263"/>
            </a:xfrm>
            <a:custGeom>
              <a:avLst/>
              <a:gdLst>
                <a:gd name="T0" fmla="*/ 0 w 159"/>
                <a:gd name="T1" fmla="*/ 0 h 43"/>
                <a:gd name="T2" fmla="*/ 0 w 159"/>
                <a:gd name="T3" fmla="*/ 43 h 43"/>
                <a:gd name="T4" fmla="*/ 159 w 159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43">
                  <a:moveTo>
                    <a:pt x="0" y="0"/>
                  </a:moveTo>
                  <a:lnTo>
                    <a:pt x="0" y="43"/>
                  </a:lnTo>
                  <a:lnTo>
                    <a:pt x="159" y="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99" name="Freeform 110"/>
            <p:cNvSpPr>
              <a:spLocks/>
            </p:cNvSpPr>
            <p:nvPr/>
          </p:nvSpPr>
          <p:spPr bwMode="auto">
            <a:xfrm>
              <a:off x="2138768" y="7030964"/>
              <a:ext cx="104819" cy="141288"/>
            </a:xfrm>
            <a:custGeom>
              <a:avLst/>
              <a:gdLst>
                <a:gd name="T0" fmla="*/ 0 w 89"/>
                <a:gd name="T1" fmla="*/ 0 h 89"/>
                <a:gd name="T2" fmla="*/ 0 w 89"/>
                <a:gd name="T3" fmla="*/ 89 h 89"/>
                <a:gd name="T4" fmla="*/ 89 w 89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" h="89">
                  <a:moveTo>
                    <a:pt x="0" y="0"/>
                  </a:moveTo>
                  <a:lnTo>
                    <a:pt x="0" y="89"/>
                  </a:lnTo>
                  <a:lnTo>
                    <a:pt x="89" y="8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220" name="Freeform 111"/>
            <p:cNvSpPr>
              <a:spLocks/>
            </p:cNvSpPr>
            <p:nvPr/>
          </p:nvSpPr>
          <p:spPr bwMode="auto">
            <a:xfrm>
              <a:off x="2088125" y="7024614"/>
              <a:ext cx="50643" cy="222250"/>
            </a:xfrm>
            <a:custGeom>
              <a:avLst/>
              <a:gdLst>
                <a:gd name="T0" fmla="*/ 0 w 43"/>
                <a:gd name="T1" fmla="*/ 140 h 140"/>
                <a:gd name="T2" fmla="*/ 0 w 43"/>
                <a:gd name="T3" fmla="*/ 0 h 140"/>
                <a:gd name="T4" fmla="*/ 43 w 43"/>
                <a:gd name="T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40">
                  <a:moveTo>
                    <a:pt x="0" y="140"/>
                  </a:moveTo>
                  <a:lnTo>
                    <a:pt x="0" y="0"/>
                  </a:lnTo>
                  <a:lnTo>
                    <a:pt x="4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08" name="Rectangle 112"/>
            <p:cNvSpPr>
              <a:spLocks noChangeArrowheads="1"/>
            </p:cNvSpPr>
            <p:nvPr/>
          </p:nvSpPr>
          <p:spPr bwMode="auto">
            <a:xfrm>
              <a:off x="2229454" y="7345289"/>
              <a:ext cx="815018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ovata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OVATA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9" name="Freeform 113"/>
            <p:cNvSpPr>
              <a:spLocks/>
            </p:cNvSpPr>
            <p:nvPr/>
          </p:nvSpPr>
          <p:spPr bwMode="auto">
            <a:xfrm>
              <a:off x="2156434" y="7394501"/>
              <a:ext cx="64776" cy="73025"/>
            </a:xfrm>
            <a:custGeom>
              <a:avLst/>
              <a:gdLst>
                <a:gd name="T0" fmla="*/ 0 w 55"/>
                <a:gd name="T1" fmla="*/ 46 h 46"/>
                <a:gd name="T2" fmla="*/ 0 w 55"/>
                <a:gd name="T3" fmla="*/ 0 h 46"/>
                <a:gd name="T4" fmla="*/ 55 w 55"/>
                <a:gd name="T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46">
                  <a:moveTo>
                    <a:pt x="0" y="46"/>
                  </a:moveTo>
                  <a:lnTo>
                    <a:pt x="0" y="0"/>
                  </a:lnTo>
                  <a:lnTo>
                    <a:pt x="5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10" name="Rectangle 114"/>
            <p:cNvSpPr>
              <a:spLocks noChangeArrowheads="1"/>
            </p:cNvSpPr>
            <p:nvPr/>
          </p:nvSpPr>
          <p:spPr bwMode="auto">
            <a:xfrm>
              <a:off x="2335450" y="7492926"/>
              <a:ext cx="978505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parvula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PARVULA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1" name="Freeform 115"/>
            <p:cNvSpPr>
              <a:spLocks/>
            </p:cNvSpPr>
            <p:nvPr/>
          </p:nvSpPr>
          <p:spPr bwMode="auto">
            <a:xfrm>
              <a:off x="2156434" y="7473876"/>
              <a:ext cx="169594" cy="68263"/>
            </a:xfrm>
            <a:custGeom>
              <a:avLst/>
              <a:gdLst>
                <a:gd name="T0" fmla="*/ 0 w 144"/>
                <a:gd name="T1" fmla="*/ 0 h 43"/>
                <a:gd name="T2" fmla="*/ 0 w 144"/>
                <a:gd name="T3" fmla="*/ 43 h 43"/>
                <a:gd name="T4" fmla="*/ 144 w 144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43">
                  <a:moveTo>
                    <a:pt x="0" y="0"/>
                  </a:moveTo>
                  <a:lnTo>
                    <a:pt x="0" y="43"/>
                  </a:lnTo>
                  <a:lnTo>
                    <a:pt x="144" y="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12" name="Freeform 116"/>
            <p:cNvSpPr>
              <a:spLocks/>
            </p:cNvSpPr>
            <p:nvPr/>
          </p:nvSpPr>
          <p:spPr bwMode="auto">
            <a:xfrm>
              <a:off x="2088125" y="7253214"/>
              <a:ext cx="68309" cy="214313"/>
            </a:xfrm>
            <a:custGeom>
              <a:avLst/>
              <a:gdLst>
                <a:gd name="T0" fmla="*/ 0 w 58"/>
                <a:gd name="T1" fmla="*/ 0 h 135"/>
                <a:gd name="T2" fmla="*/ 0 w 58"/>
                <a:gd name="T3" fmla="*/ 135 h 135"/>
                <a:gd name="T4" fmla="*/ 58 w 58"/>
                <a:gd name="T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135">
                  <a:moveTo>
                    <a:pt x="0" y="0"/>
                  </a:moveTo>
                  <a:lnTo>
                    <a:pt x="0" y="135"/>
                  </a:lnTo>
                  <a:lnTo>
                    <a:pt x="58" y="13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13" name="Rectangle 117"/>
            <p:cNvSpPr>
              <a:spLocks noChangeArrowheads="1"/>
            </p:cNvSpPr>
            <p:nvPr/>
          </p:nvSpPr>
          <p:spPr bwMode="auto">
            <a:xfrm>
              <a:off x="2197655" y="7640564"/>
              <a:ext cx="559492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sapphirina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Q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4" name="Freeform 118"/>
            <p:cNvSpPr>
              <a:spLocks/>
            </p:cNvSpPr>
            <p:nvPr/>
          </p:nvSpPr>
          <p:spPr bwMode="auto">
            <a:xfrm>
              <a:off x="2088125" y="7362751"/>
              <a:ext cx="100108" cy="327025"/>
            </a:xfrm>
            <a:custGeom>
              <a:avLst/>
              <a:gdLst>
                <a:gd name="T0" fmla="*/ 0 w 85"/>
                <a:gd name="T1" fmla="*/ 0 h 206"/>
                <a:gd name="T2" fmla="*/ 0 w 85"/>
                <a:gd name="T3" fmla="*/ 206 h 206"/>
                <a:gd name="T4" fmla="*/ 85 w 85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" h="206">
                  <a:moveTo>
                    <a:pt x="0" y="0"/>
                  </a:moveTo>
                  <a:lnTo>
                    <a:pt x="0" y="206"/>
                  </a:lnTo>
                  <a:lnTo>
                    <a:pt x="85" y="20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15" name="Line 119"/>
            <p:cNvSpPr>
              <a:spLocks noChangeShapeType="1"/>
            </p:cNvSpPr>
            <p:nvPr/>
          </p:nvSpPr>
          <p:spPr bwMode="auto">
            <a:xfrm>
              <a:off x="2088125" y="7030964"/>
              <a:ext cx="0" cy="3381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16" name="Freeform 120"/>
            <p:cNvSpPr>
              <a:spLocks/>
            </p:cNvSpPr>
            <p:nvPr/>
          </p:nvSpPr>
          <p:spPr bwMode="auto">
            <a:xfrm>
              <a:off x="2046904" y="7357989"/>
              <a:ext cx="41221" cy="423863"/>
            </a:xfrm>
            <a:custGeom>
              <a:avLst/>
              <a:gdLst>
                <a:gd name="T0" fmla="*/ 0 w 35"/>
                <a:gd name="T1" fmla="*/ 267 h 267"/>
                <a:gd name="T2" fmla="*/ 0 w 35"/>
                <a:gd name="T3" fmla="*/ 0 h 267"/>
                <a:gd name="T4" fmla="*/ 35 w 35"/>
                <a:gd name="T5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267">
                  <a:moveTo>
                    <a:pt x="0" y="267"/>
                  </a:moveTo>
                  <a:lnTo>
                    <a:pt x="0" y="0"/>
                  </a:lnTo>
                  <a:lnTo>
                    <a:pt x="3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17" name="Rectangle 121"/>
            <p:cNvSpPr>
              <a:spLocks noChangeArrowheads="1"/>
            </p:cNvSpPr>
            <p:nvPr/>
          </p:nvSpPr>
          <p:spPr bwMode="auto">
            <a:xfrm>
              <a:off x="2115213" y="7788201"/>
              <a:ext cx="1217077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barbata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GALERICULATA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8" name="Freeform 122"/>
            <p:cNvSpPr>
              <a:spLocks/>
            </p:cNvSpPr>
            <p:nvPr/>
          </p:nvSpPr>
          <p:spPr bwMode="auto">
            <a:xfrm>
              <a:off x="2083414" y="7837414"/>
              <a:ext cx="23555" cy="147638"/>
            </a:xfrm>
            <a:custGeom>
              <a:avLst/>
              <a:gdLst>
                <a:gd name="T0" fmla="*/ 0 w 20"/>
                <a:gd name="T1" fmla="*/ 93 h 93"/>
                <a:gd name="T2" fmla="*/ 0 w 20"/>
                <a:gd name="T3" fmla="*/ 0 h 93"/>
                <a:gd name="T4" fmla="*/ 20 w 20"/>
                <a:gd name="T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93">
                  <a:moveTo>
                    <a:pt x="0" y="93"/>
                  </a:moveTo>
                  <a:lnTo>
                    <a:pt x="0" y="0"/>
                  </a:lnTo>
                  <a:lnTo>
                    <a:pt x="2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19" name="Rectangle 123"/>
            <p:cNvSpPr>
              <a:spLocks noChangeArrowheads="1"/>
            </p:cNvSpPr>
            <p:nvPr/>
          </p:nvSpPr>
          <p:spPr bwMode="auto">
            <a:xfrm>
              <a:off x="2197655" y="7935839"/>
              <a:ext cx="960341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javanica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HUMILI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0" name="Freeform 124"/>
            <p:cNvSpPr>
              <a:spLocks/>
            </p:cNvSpPr>
            <p:nvPr/>
          </p:nvSpPr>
          <p:spPr bwMode="auto">
            <a:xfrm>
              <a:off x="2083414" y="7985051"/>
              <a:ext cx="104819" cy="74613"/>
            </a:xfrm>
            <a:custGeom>
              <a:avLst/>
              <a:gdLst>
                <a:gd name="T0" fmla="*/ 0 w 89"/>
                <a:gd name="T1" fmla="*/ 47 h 47"/>
                <a:gd name="T2" fmla="*/ 0 w 89"/>
                <a:gd name="T3" fmla="*/ 0 h 47"/>
                <a:gd name="T4" fmla="*/ 89 w 89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" h="47">
                  <a:moveTo>
                    <a:pt x="0" y="47"/>
                  </a:moveTo>
                  <a:lnTo>
                    <a:pt x="0" y="0"/>
                  </a:lnTo>
                  <a:lnTo>
                    <a:pt x="8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21" name="Rectangle 125"/>
            <p:cNvSpPr>
              <a:spLocks noChangeArrowheads="1"/>
            </p:cNvSpPr>
            <p:nvPr/>
          </p:nvSpPr>
          <p:spPr bwMode="auto">
            <a:xfrm>
              <a:off x="2151723" y="8083476"/>
              <a:ext cx="1412051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indica</a:t>
              </a: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var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coccinea</a:t>
              </a:r>
              <a:r>
                <a:rPr kumimoji="0" lang="ko-KR" altLang="en-US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VIOLACEA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2" name="Freeform 126"/>
            <p:cNvSpPr>
              <a:spLocks/>
            </p:cNvSpPr>
            <p:nvPr/>
          </p:nvSpPr>
          <p:spPr bwMode="auto">
            <a:xfrm>
              <a:off x="2083414" y="8064426"/>
              <a:ext cx="60065" cy="68263"/>
            </a:xfrm>
            <a:custGeom>
              <a:avLst/>
              <a:gdLst>
                <a:gd name="T0" fmla="*/ 0 w 51"/>
                <a:gd name="T1" fmla="*/ 0 h 43"/>
                <a:gd name="T2" fmla="*/ 0 w 51"/>
                <a:gd name="T3" fmla="*/ 43 h 43"/>
                <a:gd name="T4" fmla="*/ 51 w 51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43">
                  <a:moveTo>
                    <a:pt x="0" y="0"/>
                  </a:moveTo>
                  <a:lnTo>
                    <a:pt x="0" y="43"/>
                  </a:lnTo>
                  <a:lnTo>
                    <a:pt x="51" y="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23" name="Line 127"/>
            <p:cNvSpPr>
              <a:spLocks noChangeShapeType="1"/>
            </p:cNvSpPr>
            <p:nvPr/>
          </p:nvSpPr>
          <p:spPr bwMode="auto">
            <a:xfrm>
              <a:off x="2083414" y="7985051"/>
              <a:ext cx="0" cy="147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24" name="Freeform 128"/>
            <p:cNvSpPr>
              <a:spLocks/>
            </p:cNvSpPr>
            <p:nvPr/>
          </p:nvSpPr>
          <p:spPr bwMode="auto">
            <a:xfrm>
              <a:off x="2065748" y="7985051"/>
              <a:ext cx="17666" cy="222250"/>
            </a:xfrm>
            <a:custGeom>
              <a:avLst/>
              <a:gdLst>
                <a:gd name="T0" fmla="*/ 0 w 15"/>
                <a:gd name="T1" fmla="*/ 140 h 140"/>
                <a:gd name="T2" fmla="*/ 0 w 15"/>
                <a:gd name="T3" fmla="*/ 0 h 140"/>
                <a:gd name="T4" fmla="*/ 15 w 15"/>
                <a:gd name="T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40">
                  <a:moveTo>
                    <a:pt x="0" y="140"/>
                  </a:moveTo>
                  <a:lnTo>
                    <a:pt x="0" y="0"/>
                  </a:lnTo>
                  <a:lnTo>
                    <a:pt x="1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25" name="Rectangle 129"/>
            <p:cNvSpPr>
              <a:spLocks noChangeArrowheads="1"/>
            </p:cNvSpPr>
            <p:nvPr/>
          </p:nvSpPr>
          <p:spPr bwMode="auto">
            <a:xfrm>
              <a:off x="2138768" y="8231114"/>
              <a:ext cx="1033002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discolor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DISCOLOR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6" name="Freeform 130"/>
            <p:cNvSpPr>
              <a:spLocks/>
            </p:cNvSpPr>
            <p:nvPr/>
          </p:nvSpPr>
          <p:spPr bwMode="auto">
            <a:xfrm>
              <a:off x="2065748" y="8280326"/>
              <a:ext cx="63598" cy="74613"/>
            </a:xfrm>
            <a:custGeom>
              <a:avLst/>
              <a:gdLst>
                <a:gd name="T0" fmla="*/ 0 w 54"/>
                <a:gd name="T1" fmla="*/ 47 h 47"/>
                <a:gd name="T2" fmla="*/ 0 w 54"/>
                <a:gd name="T3" fmla="*/ 0 h 47"/>
                <a:gd name="T4" fmla="*/ 54 w 54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7">
                  <a:moveTo>
                    <a:pt x="0" y="47"/>
                  </a:moveTo>
                  <a:lnTo>
                    <a:pt x="0" y="0"/>
                  </a:lnTo>
                  <a:lnTo>
                    <a:pt x="5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27" name="Rectangle 131"/>
            <p:cNvSpPr>
              <a:spLocks noChangeArrowheads="1"/>
            </p:cNvSpPr>
            <p:nvPr/>
          </p:nvSpPr>
          <p:spPr bwMode="auto">
            <a:xfrm>
              <a:off x="2399048" y="8378751"/>
              <a:ext cx="458978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insignis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Q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8" name="Freeform 132"/>
            <p:cNvSpPr>
              <a:spLocks/>
            </p:cNvSpPr>
            <p:nvPr/>
          </p:nvSpPr>
          <p:spPr bwMode="auto">
            <a:xfrm>
              <a:off x="2065748" y="8359701"/>
              <a:ext cx="323878" cy="68263"/>
            </a:xfrm>
            <a:custGeom>
              <a:avLst/>
              <a:gdLst>
                <a:gd name="T0" fmla="*/ 0 w 275"/>
                <a:gd name="T1" fmla="*/ 0 h 43"/>
                <a:gd name="T2" fmla="*/ 0 w 275"/>
                <a:gd name="T3" fmla="*/ 43 h 43"/>
                <a:gd name="T4" fmla="*/ 275 w 275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5" h="43">
                  <a:moveTo>
                    <a:pt x="0" y="0"/>
                  </a:moveTo>
                  <a:lnTo>
                    <a:pt x="0" y="43"/>
                  </a:lnTo>
                  <a:lnTo>
                    <a:pt x="275" y="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29" name="Line 133"/>
            <p:cNvSpPr>
              <a:spLocks noChangeShapeType="1"/>
            </p:cNvSpPr>
            <p:nvPr/>
          </p:nvSpPr>
          <p:spPr bwMode="auto">
            <a:xfrm>
              <a:off x="2065748" y="8207301"/>
              <a:ext cx="0" cy="220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30" name="Freeform 134"/>
            <p:cNvSpPr>
              <a:spLocks/>
            </p:cNvSpPr>
            <p:nvPr/>
          </p:nvSpPr>
          <p:spPr bwMode="auto">
            <a:xfrm>
              <a:off x="2046904" y="7788201"/>
              <a:ext cx="18844" cy="419100"/>
            </a:xfrm>
            <a:custGeom>
              <a:avLst/>
              <a:gdLst>
                <a:gd name="T0" fmla="*/ 0 w 16"/>
                <a:gd name="T1" fmla="*/ 0 h 264"/>
                <a:gd name="T2" fmla="*/ 0 w 16"/>
                <a:gd name="T3" fmla="*/ 264 h 264"/>
                <a:gd name="T4" fmla="*/ 16 w 16"/>
                <a:gd name="T5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264">
                  <a:moveTo>
                    <a:pt x="0" y="0"/>
                  </a:moveTo>
                  <a:lnTo>
                    <a:pt x="0" y="264"/>
                  </a:lnTo>
                  <a:lnTo>
                    <a:pt x="16" y="26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31" name="Freeform 135"/>
            <p:cNvSpPr>
              <a:spLocks/>
            </p:cNvSpPr>
            <p:nvPr/>
          </p:nvSpPr>
          <p:spPr bwMode="auto">
            <a:xfrm>
              <a:off x="1964462" y="7781851"/>
              <a:ext cx="82442" cy="393700"/>
            </a:xfrm>
            <a:custGeom>
              <a:avLst/>
              <a:gdLst>
                <a:gd name="T0" fmla="*/ 0 w 70"/>
                <a:gd name="T1" fmla="*/ 248 h 248"/>
                <a:gd name="T2" fmla="*/ 0 w 70"/>
                <a:gd name="T3" fmla="*/ 0 h 248"/>
                <a:gd name="T4" fmla="*/ 70 w 70"/>
                <a:gd name="T5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248">
                  <a:moveTo>
                    <a:pt x="0" y="248"/>
                  </a:moveTo>
                  <a:lnTo>
                    <a:pt x="0" y="0"/>
                  </a:lnTo>
                  <a:lnTo>
                    <a:pt x="7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32" name="Rectangle 136"/>
            <p:cNvSpPr>
              <a:spLocks noChangeArrowheads="1"/>
            </p:cNvSpPr>
            <p:nvPr/>
          </p:nvSpPr>
          <p:spPr bwMode="auto">
            <a:xfrm>
              <a:off x="2444980" y="8526389"/>
              <a:ext cx="1145627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racemosa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RACEMOSA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3" name="Freeform 137"/>
            <p:cNvSpPr>
              <a:spLocks/>
            </p:cNvSpPr>
            <p:nvPr/>
          </p:nvSpPr>
          <p:spPr bwMode="auto">
            <a:xfrm>
              <a:off x="1964462" y="8181901"/>
              <a:ext cx="471096" cy="393700"/>
            </a:xfrm>
            <a:custGeom>
              <a:avLst/>
              <a:gdLst>
                <a:gd name="T0" fmla="*/ 0 w 400"/>
                <a:gd name="T1" fmla="*/ 0 h 248"/>
                <a:gd name="T2" fmla="*/ 0 w 400"/>
                <a:gd name="T3" fmla="*/ 248 h 248"/>
                <a:gd name="T4" fmla="*/ 400 w 400"/>
                <a:gd name="T5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0" h="248">
                  <a:moveTo>
                    <a:pt x="0" y="0"/>
                  </a:moveTo>
                  <a:lnTo>
                    <a:pt x="0" y="248"/>
                  </a:lnTo>
                  <a:lnTo>
                    <a:pt x="400" y="2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34" name="Freeform 138"/>
            <p:cNvSpPr>
              <a:spLocks/>
            </p:cNvSpPr>
            <p:nvPr/>
          </p:nvSpPr>
          <p:spPr bwMode="auto">
            <a:xfrm>
              <a:off x="1946796" y="7289726"/>
              <a:ext cx="17666" cy="885825"/>
            </a:xfrm>
            <a:custGeom>
              <a:avLst/>
              <a:gdLst>
                <a:gd name="T0" fmla="*/ 0 w 15"/>
                <a:gd name="T1" fmla="*/ 0 h 558"/>
                <a:gd name="T2" fmla="*/ 0 w 15"/>
                <a:gd name="T3" fmla="*/ 558 h 558"/>
                <a:gd name="T4" fmla="*/ 15 w 15"/>
                <a:gd name="T5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558">
                  <a:moveTo>
                    <a:pt x="0" y="0"/>
                  </a:moveTo>
                  <a:lnTo>
                    <a:pt x="0" y="558"/>
                  </a:lnTo>
                  <a:lnTo>
                    <a:pt x="15" y="55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35" name="Freeform 139"/>
            <p:cNvSpPr>
              <a:spLocks/>
            </p:cNvSpPr>
            <p:nvPr/>
          </p:nvSpPr>
          <p:spPr bwMode="auto">
            <a:xfrm>
              <a:off x="1869065" y="6113389"/>
              <a:ext cx="77731" cy="1169988"/>
            </a:xfrm>
            <a:custGeom>
              <a:avLst/>
              <a:gdLst>
                <a:gd name="T0" fmla="*/ 0 w 66"/>
                <a:gd name="T1" fmla="*/ 0 h 737"/>
                <a:gd name="T2" fmla="*/ 0 w 66"/>
                <a:gd name="T3" fmla="*/ 737 h 737"/>
                <a:gd name="T4" fmla="*/ 66 w 66"/>
                <a:gd name="T5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737">
                  <a:moveTo>
                    <a:pt x="0" y="0"/>
                  </a:moveTo>
                  <a:lnTo>
                    <a:pt x="0" y="737"/>
                  </a:lnTo>
                  <a:lnTo>
                    <a:pt x="66" y="73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36" name="Freeform 140"/>
            <p:cNvSpPr>
              <a:spLocks/>
            </p:cNvSpPr>
            <p:nvPr/>
          </p:nvSpPr>
          <p:spPr bwMode="auto">
            <a:xfrm>
              <a:off x="1708893" y="4981501"/>
              <a:ext cx="160172" cy="1127125"/>
            </a:xfrm>
            <a:custGeom>
              <a:avLst/>
              <a:gdLst>
                <a:gd name="T0" fmla="*/ 0 w 136"/>
                <a:gd name="T1" fmla="*/ 0 h 710"/>
                <a:gd name="T2" fmla="*/ 0 w 136"/>
                <a:gd name="T3" fmla="*/ 710 h 710"/>
                <a:gd name="T4" fmla="*/ 136 w 136"/>
                <a:gd name="T5" fmla="*/ 7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710">
                  <a:moveTo>
                    <a:pt x="0" y="0"/>
                  </a:moveTo>
                  <a:lnTo>
                    <a:pt x="0" y="710"/>
                  </a:lnTo>
                  <a:lnTo>
                    <a:pt x="136" y="71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37" name="Freeform 141"/>
            <p:cNvSpPr>
              <a:spLocks/>
            </p:cNvSpPr>
            <p:nvPr/>
          </p:nvSpPr>
          <p:spPr bwMode="auto">
            <a:xfrm>
              <a:off x="1672383" y="3817864"/>
              <a:ext cx="36510" cy="1157288"/>
            </a:xfrm>
            <a:custGeom>
              <a:avLst/>
              <a:gdLst>
                <a:gd name="T0" fmla="*/ 0 w 31"/>
                <a:gd name="T1" fmla="*/ 0 h 729"/>
                <a:gd name="T2" fmla="*/ 0 w 31"/>
                <a:gd name="T3" fmla="*/ 729 h 729"/>
                <a:gd name="T4" fmla="*/ 31 w 31"/>
                <a:gd name="T5" fmla="*/ 729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729">
                  <a:moveTo>
                    <a:pt x="0" y="0"/>
                  </a:moveTo>
                  <a:lnTo>
                    <a:pt x="0" y="729"/>
                  </a:lnTo>
                  <a:lnTo>
                    <a:pt x="31" y="72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38" name="Freeform 142"/>
            <p:cNvSpPr>
              <a:spLocks/>
            </p:cNvSpPr>
            <p:nvPr/>
          </p:nvSpPr>
          <p:spPr bwMode="auto">
            <a:xfrm>
              <a:off x="1548721" y="3811514"/>
              <a:ext cx="123663" cy="2573338"/>
            </a:xfrm>
            <a:custGeom>
              <a:avLst/>
              <a:gdLst>
                <a:gd name="T0" fmla="*/ 0 w 105"/>
                <a:gd name="T1" fmla="*/ 1621 h 1621"/>
                <a:gd name="T2" fmla="*/ 0 w 105"/>
                <a:gd name="T3" fmla="*/ 0 h 1621"/>
                <a:gd name="T4" fmla="*/ 105 w 105"/>
                <a:gd name="T5" fmla="*/ 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621">
                  <a:moveTo>
                    <a:pt x="0" y="1621"/>
                  </a:moveTo>
                  <a:lnTo>
                    <a:pt x="0" y="0"/>
                  </a:lnTo>
                  <a:lnTo>
                    <a:pt x="10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39" name="Rectangle 143"/>
            <p:cNvSpPr>
              <a:spLocks noChangeArrowheads="1"/>
            </p:cNvSpPr>
            <p:nvPr/>
          </p:nvSpPr>
          <p:spPr bwMode="auto">
            <a:xfrm>
              <a:off x="2010394" y="8674026"/>
              <a:ext cx="478354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oblonga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Q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0" name="Freeform 144"/>
            <p:cNvSpPr>
              <a:spLocks/>
            </p:cNvSpPr>
            <p:nvPr/>
          </p:nvSpPr>
          <p:spPr bwMode="auto">
            <a:xfrm>
              <a:off x="1873776" y="8723239"/>
              <a:ext cx="127196" cy="74613"/>
            </a:xfrm>
            <a:custGeom>
              <a:avLst/>
              <a:gdLst>
                <a:gd name="T0" fmla="*/ 0 w 108"/>
                <a:gd name="T1" fmla="*/ 47 h 47"/>
                <a:gd name="T2" fmla="*/ 0 w 108"/>
                <a:gd name="T3" fmla="*/ 0 h 47"/>
                <a:gd name="T4" fmla="*/ 108 w 108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47">
                  <a:moveTo>
                    <a:pt x="0" y="47"/>
                  </a:moveTo>
                  <a:lnTo>
                    <a:pt x="0" y="0"/>
                  </a:lnTo>
                  <a:lnTo>
                    <a:pt x="10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41" name="Rectangle 145"/>
            <p:cNvSpPr>
              <a:spLocks noChangeArrowheads="1"/>
            </p:cNvSpPr>
            <p:nvPr/>
          </p:nvSpPr>
          <p:spPr bwMode="auto">
            <a:xfrm>
              <a:off x="2430847" y="8821664"/>
              <a:ext cx="1255830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purpurascens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ULIGINOSA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2" name="Freeform 146"/>
            <p:cNvSpPr>
              <a:spLocks/>
            </p:cNvSpPr>
            <p:nvPr/>
          </p:nvSpPr>
          <p:spPr bwMode="auto">
            <a:xfrm>
              <a:off x="1873776" y="8804201"/>
              <a:ext cx="547649" cy="66675"/>
            </a:xfrm>
            <a:custGeom>
              <a:avLst/>
              <a:gdLst>
                <a:gd name="T0" fmla="*/ 0 w 465"/>
                <a:gd name="T1" fmla="*/ 0 h 42"/>
                <a:gd name="T2" fmla="*/ 0 w 465"/>
                <a:gd name="T3" fmla="*/ 42 h 42"/>
                <a:gd name="T4" fmla="*/ 465 w 465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5" h="42">
                  <a:moveTo>
                    <a:pt x="0" y="0"/>
                  </a:moveTo>
                  <a:lnTo>
                    <a:pt x="0" y="42"/>
                  </a:lnTo>
                  <a:lnTo>
                    <a:pt x="465" y="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43" name="Freeform 147"/>
            <p:cNvSpPr>
              <a:spLocks/>
            </p:cNvSpPr>
            <p:nvPr/>
          </p:nvSpPr>
          <p:spPr bwMode="auto">
            <a:xfrm>
              <a:off x="1791335" y="8797851"/>
              <a:ext cx="82442" cy="165100"/>
            </a:xfrm>
            <a:custGeom>
              <a:avLst/>
              <a:gdLst>
                <a:gd name="T0" fmla="*/ 0 w 70"/>
                <a:gd name="T1" fmla="*/ 104 h 104"/>
                <a:gd name="T2" fmla="*/ 0 w 70"/>
                <a:gd name="T3" fmla="*/ 0 h 104"/>
                <a:gd name="T4" fmla="*/ 70 w 70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104">
                  <a:moveTo>
                    <a:pt x="0" y="104"/>
                  </a:moveTo>
                  <a:lnTo>
                    <a:pt x="0" y="0"/>
                  </a:lnTo>
                  <a:lnTo>
                    <a:pt x="7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44" name="Rectangle 148"/>
            <p:cNvSpPr>
              <a:spLocks noChangeArrowheads="1"/>
            </p:cNvSpPr>
            <p:nvPr/>
          </p:nvSpPr>
          <p:spPr bwMode="auto">
            <a:xfrm>
              <a:off x="2298940" y="8969301"/>
              <a:ext cx="1263096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heterophylla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Sect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SALVIIFOLIAE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5" name="Freeform 149"/>
            <p:cNvSpPr>
              <a:spLocks/>
            </p:cNvSpPr>
            <p:nvPr/>
          </p:nvSpPr>
          <p:spPr bwMode="auto">
            <a:xfrm>
              <a:off x="1873776" y="9018514"/>
              <a:ext cx="415742" cy="111125"/>
            </a:xfrm>
            <a:custGeom>
              <a:avLst/>
              <a:gdLst>
                <a:gd name="T0" fmla="*/ 0 w 353"/>
                <a:gd name="T1" fmla="*/ 70 h 70"/>
                <a:gd name="T2" fmla="*/ 0 w 353"/>
                <a:gd name="T3" fmla="*/ 0 h 70"/>
                <a:gd name="T4" fmla="*/ 353 w 353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3" h="70">
                  <a:moveTo>
                    <a:pt x="0" y="70"/>
                  </a:moveTo>
                  <a:lnTo>
                    <a:pt x="0" y="0"/>
                  </a:lnTo>
                  <a:lnTo>
                    <a:pt x="35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46" name="Rectangle 150"/>
            <p:cNvSpPr>
              <a:spLocks noChangeArrowheads="1"/>
            </p:cNvSpPr>
            <p:nvPr/>
          </p:nvSpPr>
          <p:spPr bwMode="auto">
            <a:xfrm>
              <a:off x="2413181" y="9116939"/>
              <a:ext cx="1005148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tournefortii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ALBIDA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7" name="Freeform 151"/>
            <p:cNvSpPr>
              <a:spLocks/>
            </p:cNvSpPr>
            <p:nvPr/>
          </p:nvSpPr>
          <p:spPr bwMode="auto">
            <a:xfrm>
              <a:off x="2311895" y="9166151"/>
              <a:ext cx="91864" cy="74613"/>
            </a:xfrm>
            <a:custGeom>
              <a:avLst/>
              <a:gdLst>
                <a:gd name="T0" fmla="*/ 0 w 78"/>
                <a:gd name="T1" fmla="*/ 47 h 47"/>
                <a:gd name="T2" fmla="*/ 0 w 78"/>
                <a:gd name="T3" fmla="*/ 0 h 47"/>
                <a:gd name="T4" fmla="*/ 78 w 78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" h="47">
                  <a:moveTo>
                    <a:pt x="0" y="47"/>
                  </a:moveTo>
                  <a:lnTo>
                    <a:pt x="0" y="0"/>
                  </a:lnTo>
                  <a:lnTo>
                    <a:pt x="7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48" name="Rectangle 152"/>
            <p:cNvSpPr>
              <a:spLocks noChangeArrowheads="1"/>
            </p:cNvSpPr>
            <p:nvPr/>
          </p:nvSpPr>
          <p:spPr bwMode="auto">
            <a:xfrm>
              <a:off x="2421425" y="9264576"/>
              <a:ext cx="938542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altissima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ALBIDA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9" name="Freeform 153"/>
            <p:cNvSpPr>
              <a:spLocks/>
            </p:cNvSpPr>
            <p:nvPr/>
          </p:nvSpPr>
          <p:spPr bwMode="auto">
            <a:xfrm>
              <a:off x="2311895" y="9247114"/>
              <a:ext cx="101286" cy="66675"/>
            </a:xfrm>
            <a:custGeom>
              <a:avLst/>
              <a:gdLst>
                <a:gd name="T0" fmla="*/ 0 w 86"/>
                <a:gd name="T1" fmla="*/ 0 h 42"/>
                <a:gd name="T2" fmla="*/ 0 w 86"/>
                <a:gd name="T3" fmla="*/ 42 h 42"/>
                <a:gd name="T4" fmla="*/ 86 w 86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2">
                  <a:moveTo>
                    <a:pt x="0" y="0"/>
                  </a:moveTo>
                  <a:lnTo>
                    <a:pt x="0" y="42"/>
                  </a:lnTo>
                  <a:lnTo>
                    <a:pt x="86" y="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50" name="Freeform 154"/>
            <p:cNvSpPr>
              <a:spLocks/>
            </p:cNvSpPr>
            <p:nvPr/>
          </p:nvSpPr>
          <p:spPr bwMode="auto">
            <a:xfrm>
              <a:off x="1873776" y="9135989"/>
              <a:ext cx="438119" cy="104775"/>
            </a:xfrm>
            <a:custGeom>
              <a:avLst/>
              <a:gdLst>
                <a:gd name="T0" fmla="*/ 0 w 372"/>
                <a:gd name="T1" fmla="*/ 0 h 66"/>
                <a:gd name="T2" fmla="*/ 0 w 372"/>
                <a:gd name="T3" fmla="*/ 66 h 66"/>
                <a:gd name="T4" fmla="*/ 372 w 372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2" h="66">
                  <a:moveTo>
                    <a:pt x="0" y="0"/>
                  </a:moveTo>
                  <a:lnTo>
                    <a:pt x="0" y="66"/>
                  </a:lnTo>
                  <a:lnTo>
                    <a:pt x="372" y="6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51" name="Freeform 155"/>
            <p:cNvSpPr>
              <a:spLocks/>
            </p:cNvSpPr>
            <p:nvPr/>
          </p:nvSpPr>
          <p:spPr bwMode="auto">
            <a:xfrm>
              <a:off x="1791335" y="8969301"/>
              <a:ext cx="82442" cy="160338"/>
            </a:xfrm>
            <a:custGeom>
              <a:avLst/>
              <a:gdLst>
                <a:gd name="T0" fmla="*/ 0 w 70"/>
                <a:gd name="T1" fmla="*/ 0 h 101"/>
                <a:gd name="T2" fmla="*/ 0 w 70"/>
                <a:gd name="T3" fmla="*/ 101 h 101"/>
                <a:gd name="T4" fmla="*/ 70 w 70"/>
                <a:gd name="T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101">
                  <a:moveTo>
                    <a:pt x="0" y="0"/>
                  </a:moveTo>
                  <a:lnTo>
                    <a:pt x="0" y="101"/>
                  </a:lnTo>
                  <a:lnTo>
                    <a:pt x="70" y="10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52" name="Freeform 156"/>
            <p:cNvSpPr>
              <a:spLocks/>
            </p:cNvSpPr>
            <p:nvPr/>
          </p:nvSpPr>
          <p:spPr bwMode="auto">
            <a:xfrm>
              <a:off x="1548721" y="6391201"/>
              <a:ext cx="242614" cy="2571750"/>
            </a:xfrm>
            <a:custGeom>
              <a:avLst/>
              <a:gdLst>
                <a:gd name="T0" fmla="*/ 0 w 206"/>
                <a:gd name="T1" fmla="*/ 0 h 1620"/>
                <a:gd name="T2" fmla="*/ 0 w 206"/>
                <a:gd name="T3" fmla="*/ 1620 h 1620"/>
                <a:gd name="T4" fmla="*/ 206 w 206"/>
                <a:gd name="T5" fmla="*/ 162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" h="1620">
                  <a:moveTo>
                    <a:pt x="0" y="0"/>
                  </a:moveTo>
                  <a:lnTo>
                    <a:pt x="0" y="1620"/>
                  </a:lnTo>
                  <a:lnTo>
                    <a:pt x="206" y="162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53" name="Freeform 157"/>
            <p:cNvSpPr>
              <a:spLocks/>
            </p:cNvSpPr>
            <p:nvPr/>
          </p:nvSpPr>
          <p:spPr bwMode="auto">
            <a:xfrm>
              <a:off x="1069381" y="6384851"/>
              <a:ext cx="479339" cy="1538288"/>
            </a:xfrm>
            <a:custGeom>
              <a:avLst/>
              <a:gdLst>
                <a:gd name="T0" fmla="*/ 0 w 776"/>
                <a:gd name="T1" fmla="*/ 969 h 969"/>
                <a:gd name="T2" fmla="*/ 0 w 776"/>
                <a:gd name="T3" fmla="*/ 0 h 969"/>
                <a:gd name="T4" fmla="*/ 776 w 776"/>
                <a:gd name="T5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6" h="969">
                  <a:moveTo>
                    <a:pt x="0" y="969"/>
                  </a:moveTo>
                  <a:lnTo>
                    <a:pt x="0" y="0"/>
                  </a:lnTo>
                  <a:lnTo>
                    <a:pt x="77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54" name="Rectangle 158"/>
            <p:cNvSpPr>
              <a:spLocks noChangeArrowheads="1"/>
            </p:cNvSpPr>
            <p:nvPr/>
          </p:nvSpPr>
          <p:spPr bwMode="auto">
            <a:xfrm>
              <a:off x="1976942" y="9412689"/>
              <a:ext cx="1191645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Holmskioldia</a:t>
              </a: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sanguinea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Outgroup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5" name="Freeform 159"/>
            <p:cNvSpPr>
              <a:spLocks/>
            </p:cNvSpPr>
            <p:nvPr/>
          </p:nvSpPr>
          <p:spPr bwMode="auto">
            <a:xfrm>
              <a:off x="1069381" y="7920757"/>
              <a:ext cx="913925" cy="1531938"/>
            </a:xfrm>
            <a:custGeom>
              <a:avLst/>
              <a:gdLst>
                <a:gd name="T0" fmla="*/ 0 w 776"/>
                <a:gd name="T1" fmla="*/ 0 h 965"/>
                <a:gd name="T2" fmla="*/ 0 w 776"/>
                <a:gd name="T3" fmla="*/ 965 h 965"/>
                <a:gd name="T4" fmla="*/ 776 w 776"/>
                <a:gd name="T5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6" h="965">
                  <a:moveTo>
                    <a:pt x="0" y="0"/>
                  </a:moveTo>
                  <a:lnTo>
                    <a:pt x="0" y="965"/>
                  </a:lnTo>
                  <a:lnTo>
                    <a:pt x="776" y="96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56" name="Line 160"/>
            <p:cNvSpPr>
              <a:spLocks noChangeShapeType="1"/>
            </p:cNvSpPr>
            <p:nvPr/>
          </p:nvSpPr>
          <p:spPr bwMode="auto">
            <a:xfrm>
              <a:off x="955141" y="7914407"/>
              <a:ext cx="11424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57" name="Rectangle 161"/>
            <p:cNvSpPr>
              <a:spLocks noChangeArrowheads="1"/>
            </p:cNvSpPr>
            <p:nvPr/>
          </p:nvSpPr>
          <p:spPr bwMode="auto">
            <a:xfrm>
              <a:off x="2097547" y="3073326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68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58" name="Rectangle 162"/>
            <p:cNvSpPr>
              <a:spLocks noChangeArrowheads="1"/>
            </p:cNvSpPr>
            <p:nvPr/>
          </p:nvSpPr>
          <p:spPr bwMode="auto">
            <a:xfrm>
              <a:off x="2056326" y="3184451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60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59" name="Rectangle 163"/>
            <p:cNvSpPr>
              <a:spLocks noChangeArrowheads="1"/>
            </p:cNvSpPr>
            <p:nvPr/>
          </p:nvSpPr>
          <p:spPr bwMode="auto">
            <a:xfrm>
              <a:off x="2029238" y="3313039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31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60" name="Rectangle 164"/>
            <p:cNvSpPr>
              <a:spLocks noChangeArrowheads="1"/>
            </p:cNvSpPr>
            <p:nvPr/>
          </p:nvSpPr>
          <p:spPr bwMode="auto">
            <a:xfrm>
              <a:off x="1983306" y="3449564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76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61" name="Rectangle 165"/>
            <p:cNvSpPr>
              <a:spLocks noChangeArrowheads="1"/>
            </p:cNvSpPr>
            <p:nvPr/>
          </p:nvSpPr>
          <p:spPr bwMode="auto">
            <a:xfrm>
              <a:off x="1832556" y="3590851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67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62" name="Rectangle 166"/>
            <p:cNvSpPr>
              <a:spLocks noChangeArrowheads="1"/>
            </p:cNvSpPr>
            <p:nvPr/>
          </p:nvSpPr>
          <p:spPr bwMode="auto">
            <a:xfrm>
              <a:off x="1699471" y="3738489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70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63" name="Rectangle 167"/>
            <p:cNvSpPr>
              <a:spLocks noChangeArrowheads="1"/>
            </p:cNvSpPr>
            <p:nvPr/>
          </p:nvSpPr>
          <p:spPr bwMode="auto">
            <a:xfrm>
              <a:off x="2065748" y="7499276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86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64" name="Rectangle 168"/>
            <p:cNvSpPr>
              <a:spLocks noChangeArrowheads="1"/>
            </p:cNvSpPr>
            <p:nvPr/>
          </p:nvSpPr>
          <p:spPr bwMode="auto">
            <a:xfrm>
              <a:off x="2151723" y="7204001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59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65" name="Rectangle 169"/>
            <p:cNvSpPr>
              <a:spLocks noChangeArrowheads="1"/>
            </p:cNvSpPr>
            <p:nvPr/>
          </p:nvSpPr>
          <p:spPr bwMode="auto">
            <a:xfrm>
              <a:off x="2065748" y="6765851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89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66" name="Rectangle 170"/>
            <p:cNvSpPr>
              <a:spLocks noChangeArrowheads="1"/>
            </p:cNvSpPr>
            <p:nvPr/>
          </p:nvSpPr>
          <p:spPr bwMode="auto">
            <a:xfrm>
              <a:off x="2046904" y="6913489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53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67" name="Rectangle 171"/>
            <p:cNvSpPr>
              <a:spLocks noChangeArrowheads="1"/>
            </p:cNvSpPr>
            <p:nvPr/>
          </p:nvSpPr>
          <p:spPr bwMode="auto">
            <a:xfrm>
              <a:off x="1996261" y="7246864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43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68" name="Rectangle 172"/>
            <p:cNvSpPr>
              <a:spLocks noChangeArrowheads="1"/>
            </p:cNvSpPr>
            <p:nvPr/>
          </p:nvSpPr>
          <p:spPr bwMode="auto">
            <a:xfrm>
              <a:off x="1992728" y="7873926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36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69" name="Rectangle 173"/>
            <p:cNvSpPr>
              <a:spLocks noChangeArrowheads="1"/>
            </p:cNvSpPr>
            <p:nvPr/>
          </p:nvSpPr>
          <p:spPr bwMode="auto">
            <a:xfrm>
              <a:off x="1973884" y="8237464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53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70" name="Rectangle 174"/>
            <p:cNvSpPr>
              <a:spLocks noChangeArrowheads="1"/>
            </p:cNvSpPr>
            <p:nvPr/>
          </p:nvSpPr>
          <p:spPr bwMode="auto">
            <a:xfrm>
              <a:off x="1956218" y="7670726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82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71" name="Rectangle 175"/>
            <p:cNvSpPr>
              <a:spLocks noChangeArrowheads="1"/>
            </p:cNvSpPr>
            <p:nvPr/>
          </p:nvSpPr>
          <p:spPr bwMode="auto">
            <a:xfrm>
              <a:off x="1873776" y="8207301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48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72" name="Rectangle 176"/>
            <p:cNvSpPr>
              <a:spLocks noChangeArrowheads="1"/>
            </p:cNvSpPr>
            <p:nvPr/>
          </p:nvSpPr>
          <p:spPr bwMode="auto">
            <a:xfrm>
              <a:off x="1910286" y="6391201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66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73" name="Rectangle 177"/>
            <p:cNvSpPr>
              <a:spLocks noChangeArrowheads="1"/>
            </p:cNvSpPr>
            <p:nvPr/>
          </p:nvSpPr>
          <p:spPr bwMode="auto">
            <a:xfrm>
              <a:off x="1891443" y="6027664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52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74" name="Rectangle 178"/>
            <p:cNvSpPr>
              <a:spLocks noChangeArrowheads="1"/>
            </p:cNvSpPr>
            <p:nvPr/>
          </p:nvSpPr>
          <p:spPr bwMode="auto">
            <a:xfrm>
              <a:off x="1873776" y="6286426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47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75" name="Rectangle 179"/>
            <p:cNvSpPr>
              <a:spLocks noChangeArrowheads="1"/>
            </p:cNvSpPr>
            <p:nvPr/>
          </p:nvSpPr>
          <p:spPr bwMode="auto">
            <a:xfrm>
              <a:off x="1854933" y="7313539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88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76" name="Rectangle 180"/>
            <p:cNvSpPr>
              <a:spLocks noChangeArrowheads="1"/>
            </p:cNvSpPr>
            <p:nvPr/>
          </p:nvSpPr>
          <p:spPr bwMode="auto">
            <a:xfrm>
              <a:off x="2148190" y="4397301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65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77" name="Rectangle 181"/>
            <p:cNvSpPr>
              <a:spLocks noChangeArrowheads="1"/>
            </p:cNvSpPr>
            <p:nvPr/>
          </p:nvSpPr>
          <p:spPr bwMode="auto">
            <a:xfrm>
              <a:off x="2129346" y="4144889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96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78" name="Rectangle 182"/>
            <p:cNvSpPr>
              <a:spLocks noChangeArrowheads="1"/>
            </p:cNvSpPr>
            <p:nvPr/>
          </p:nvSpPr>
          <p:spPr bwMode="auto">
            <a:xfrm>
              <a:off x="2073992" y="4309989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84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79" name="Rectangle 183"/>
            <p:cNvSpPr>
              <a:spLocks noChangeArrowheads="1"/>
            </p:cNvSpPr>
            <p:nvPr/>
          </p:nvSpPr>
          <p:spPr bwMode="auto">
            <a:xfrm>
              <a:off x="2000972" y="4463976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98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80" name="Rectangle 184"/>
            <p:cNvSpPr>
              <a:spLocks noChangeArrowheads="1"/>
            </p:cNvSpPr>
            <p:nvPr/>
          </p:nvSpPr>
          <p:spPr bwMode="auto">
            <a:xfrm>
              <a:off x="1996261" y="5726039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76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81" name="Rectangle 185"/>
            <p:cNvSpPr>
              <a:spLocks noChangeArrowheads="1"/>
            </p:cNvSpPr>
            <p:nvPr/>
          </p:nvSpPr>
          <p:spPr bwMode="auto">
            <a:xfrm>
              <a:off x="1978595" y="5319639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99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82" name="Rectangle 186"/>
            <p:cNvSpPr>
              <a:spLocks noChangeArrowheads="1"/>
            </p:cNvSpPr>
            <p:nvPr/>
          </p:nvSpPr>
          <p:spPr bwMode="auto">
            <a:xfrm>
              <a:off x="1845511" y="4821164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93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83" name="Rectangle 187"/>
            <p:cNvSpPr>
              <a:spLocks noChangeArrowheads="1"/>
            </p:cNvSpPr>
            <p:nvPr/>
          </p:nvSpPr>
          <p:spPr bwMode="auto">
            <a:xfrm>
              <a:off x="1777202" y="6138789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99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84" name="Rectangle 188"/>
            <p:cNvSpPr>
              <a:spLocks noChangeArrowheads="1"/>
            </p:cNvSpPr>
            <p:nvPr/>
          </p:nvSpPr>
          <p:spPr bwMode="auto">
            <a:xfrm>
              <a:off x="1617029" y="5006901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67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85" name="Rectangle 189"/>
            <p:cNvSpPr>
              <a:spLocks noChangeArrowheads="1"/>
            </p:cNvSpPr>
            <p:nvPr/>
          </p:nvSpPr>
          <p:spPr bwMode="auto">
            <a:xfrm>
              <a:off x="2188233" y="2698676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94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86" name="Rectangle 190"/>
            <p:cNvSpPr>
              <a:spLocks noChangeArrowheads="1"/>
            </p:cNvSpPr>
            <p:nvPr/>
          </p:nvSpPr>
          <p:spPr bwMode="auto">
            <a:xfrm>
              <a:off x="2151723" y="2181151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76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87" name="Rectangle 191"/>
            <p:cNvSpPr>
              <a:spLocks noChangeArrowheads="1"/>
            </p:cNvSpPr>
            <p:nvPr/>
          </p:nvSpPr>
          <p:spPr bwMode="auto">
            <a:xfrm>
              <a:off x="2188233" y="1744589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97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88" name="Rectangle 192"/>
            <p:cNvSpPr>
              <a:spLocks noChangeArrowheads="1"/>
            </p:cNvSpPr>
            <p:nvPr/>
          </p:nvSpPr>
          <p:spPr bwMode="auto">
            <a:xfrm>
              <a:off x="2129346" y="1892226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52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89" name="Rectangle 193"/>
            <p:cNvSpPr>
              <a:spLocks noChangeArrowheads="1"/>
            </p:cNvSpPr>
            <p:nvPr/>
          </p:nvSpPr>
          <p:spPr bwMode="auto">
            <a:xfrm>
              <a:off x="2078703" y="2224014"/>
              <a:ext cx="112626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100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90" name="Rectangle 194"/>
            <p:cNvSpPr>
              <a:spLocks noChangeArrowheads="1"/>
            </p:cNvSpPr>
            <p:nvPr/>
          </p:nvSpPr>
          <p:spPr bwMode="auto">
            <a:xfrm>
              <a:off x="1745403" y="2538339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98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91" name="Rectangle 195"/>
            <p:cNvSpPr>
              <a:spLocks noChangeArrowheads="1"/>
            </p:cNvSpPr>
            <p:nvPr/>
          </p:nvSpPr>
          <p:spPr bwMode="auto">
            <a:xfrm>
              <a:off x="1580519" y="3701976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70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92" name="Rectangle 196"/>
            <p:cNvSpPr>
              <a:spLocks noChangeArrowheads="1"/>
            </p:cNvSpPr>
            <p:nvPr/>
          </p:nvSpPr>
          <p:spPr bwMode="auto">
            <a:xfrm>
              <a:off x="1781913" y="8686726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81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93" name="Rectangle 197"/>
            <p:cNvSpPr>
              <a:spLocks noChangeArrowheads="1"/>
            </p:cNvSpPr>
            <p:nvPr/>
          </p:nvSpPr>
          <p:spPr bwMode="auto">
            <a:xfrm>
              <a:off x="2188233" y="9270926"/>
              <a:ext cx="112626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100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94" name="Rectangle 198"/>
            <p:cNvSpPr>
              <a:spLocks noChangeArrowheads="1"/>
            </p:cNvSpPr>
            <p:nvPr/>
          </p:nvSpPr>
          <p:spPr bwMode="auto">
            <a:xfrm>
              <a:off x="1750114" y="9159801"/>
              <a:ext cx="112626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100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95" name="Rectangle 199"/>
            <p:cNvSpPr>
              <a:spLocks noChangeArrowheads="1"/>
            </p:cNvSpPr>
            <p:nvPr/>
          </p:nvSpPr>
          <p:spPr bwMode="auto">
            <a:xfrm>
              <a:off x="1699471" y="8994701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81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96" name="Rectangle 200"/>
            <p:cNvSpPr>
              <a:spLocks noChangeArrowheads="1"/>
            </p:cNvSpPr>
            <p:nvPr/>
          </p:nvSpPr>
          <p:spPr bwMode="auto">
            <a:xfrm>
              <a:off x="1489834" y="6273726"/>
              <a:ext cx="37542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0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97" name="Line 201"/>
            <p:cNvSpPr>
              <a:spLocks noChangeShapeType="1"/>
            </p:cNvSpPr>
            <p:nvPr/>
          </p:nvSpPr>
          <p:spPr bwMode="auto">
            <a:xfrm>
              <a:off x="1503967" y="9700344"/>
              <a:ext cx="47934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98" name="Line 202"/>
            <p:cNvSpPr>
              <a:spLocks noChangeShapeType="1"/>
            </p:cNvSpPr>
            <p:nvPr/>
          </p:nvSpPr>
          <p:spPr bwMode="auto">
            <a:xfrm>
              <a:off x="1503967" y="9674944"/>
              <a:ext cx="0" cy="492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99" name="Line 203"/>
            <p:cNvSpPr>
              <a:spLocks noChangeShapeType="1"/>
            </p:cNvSpPr>
            <p:nvPr/>
          </p:nvSpPr>
          <p:spPr bwMode="auto">
            <a:xfrm>
              <a:off x="1983307" y="9674944"/>
              <a:ext cx="0" cy="492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500" name="Rectangle 204"/>
            <p:cNvSpPr>
              <a:spLocks noChangeArrowheads="1"/>
            </p:cNvSpPr>
            <p:nvPr/>
          </p:nvSpPr>
          <p:spPr bwMode="auto">
            <a:xfrm>
              <a:off x="1681805" y="9816232"/>
              <a:ext cx="155010" cy="82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effectLst/>
                  <a:latin typeface="MS Sans Serif"/>
                </a:rPr>
                <a:t>0.010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D8DC9E8-39FD-4F24-B5B4-D807E0455076}"/>
              </a:ext>
            </a:extLst>
          </p:cNvPr>
          <p:cNvSpPr/>
          <p:nvPr/>
        </p:nvSpPr>
        <p:spPr>
          <a:xfrm>
            <a:off x="1753815" y="1204585"/>
            <a:ext cx="2743200" cy="1473815"/>
          </a:xfrm>
          <a:prstGeom prst="rect">
            <a:avLst/>
          </a:prstGeom>
          <a:noFill/>
          <a:ln w="19050">
            <a:solidFill>
              <a:srgbClr val="09C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02A411E-595B-406E-8AF0-72BE05B6FAF2}"/>
              </a:ext>
            </a:extLst>
          </p:cNvPr>
          <p:cNvSpPr/>
          <p:nvPr/>
        </p:nvSpPr>
        <p:spPr>
          <a:xfrm>
            <a:off x="1753815" y="2695150"/>
            <a:ext cx="2743200" cy="999676"/>
          </a:xfrm>
          <a:prstGeom prst="rect">
            <a:avLst/>
          </a:prstGeom>
          <a:noFill/>
          <a:ln w="19050">
            <a:solidFill>
              <a:srgbClr val="0DB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87273A78-6D21-4C03-91DB-F6548857D39E}"/>
              </a:ext>
            </a:extLst>
          </p:cNvPr>
          <p:cNvSpPr/>
          <p:nvPr/>
        </p:nvSpPr>
        <p:spPr>
          <a:xfrm>
            <a:off x="1753815" y="3713054"/>
            <a:ext cx="2743200" cy="130254"/>
          </a:xfrm>
          <a:prstGeom prst="rect">
            <a:avLst/>
          </a:prstGeom>
          <a:noFill/>
          <a:ln w="19050">
            <a:solidFill>
              <a:srgbClr val="112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EED73C1-8904-413D-BCF3-83A83BEAD01E}"/>
              </a:ext>
            </a:extLst>
          </p:cNvPr>
          <p:cNvSpPr/>
          <p:nvPr/>
        </p:nvSpPr>
        <p:spPr>
          <a:xfrm>
            <a:off x="1753815" y="3859733"/>
            <a:ext cx="2743200" cy="5142204"/>
          </a:xfrm>
          <a:prstGeom prst="rect">
            <a:avLst/>
          </a:prstGeom>
          <a:noFill/>
          <a:ln w="19050">
            <a:solidFill>
              <a:srgbClr val="9B1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91F355C-D5CC-4007-895C-1CD303C16BAD}"/>
              </a:ext>
            </a:extLst>
          </p:cNvPr>
          <p:cNvSpPr/>
          <p:nvPr/>
        </p:nvSpPr>
        <p:spPr>
          <a:xfrm>
            <a:off x="1753815" y="9004465"/>
            <a:ext cx="2743200" cy="325895"/>
          </a:xfrm>
          <a:prstGeom prst="rect">
            <a:avLst/>
          </a:prstGeom>
          <a:noFill/>
          <a:ln w="19050">
            <a:solidFill>
              <a:srgbClr val="D71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1CEF6541-87AF-485B-81AB-CF9354840184}"/>
              </a:ext>
            </a:extLst>
          </p:cNvPr>
          <p:cNvSpPr/>
          <p:nvPr/>
        </p:nvSpPr>
        <p:spPr>
          <a:xfrm>
            <a:off x="1753815" y="9344627"/>
            <a:ext cx="2743200" cy="500501"/>
          </a:xfrm>
          <a:prstGeom prst="rect">
            <a:avLst/>
          </a:prstGeom>
          <a:noFill/>
          <a:ln w="19050">
            <a:solidFill>
              <a:srgbClr val="DB6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6" name="TextBox 1345">
            <a:extLst>
              <a:ext uri="{FF2B5EF4-FFF2-40B4-BE49-F238E27FC236}">
                <a16:creationId xmlns:a16="http://schemas.microsoft.com/office/drawing/2014/main" id="{476349EA-9525-496F-80F6-952541E94E82}"/>
              </a:ext>
            </a:extLst>
          </p:cNvPr>
          <p:cNvSpPr txBox="1"/>
          <p:nvPr/>
        </p:nvSpPr>
        <p:spPr>
          <a:xfrm>
            <a:off x="4666677" y="177734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Clade 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8A6CF1E3-CC5E-4AA0-A14B-6F16FE7B0BBE}"/>
              </a:ext>
            </a:extLst>
          </p:cNvPr>
          <p:cNvSpPr txBox="1"/>
          <p:nvPr/>
        </p:nvSpPr>
        <p:spPr>
          <a:xfrm>
            <a:off x="4666677" y="299817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Clade 2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EA6EF64-E80B-4F2B-9DD3-7E0AF059A599}"/>
              </a:ext>
            </a:extLst>
          </p:cNvPr>
          <p:cNvSpPr txBox="1"/>
          <p:nvPr/>
        </p:nvSpPr>
        <p:spPr>
          <a:xfrm>
            <a:off x="4666677" y="3593515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Clade 3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71D7BDA-50AC-4C22-AA0C-4AC6970A3C12}"/>
              </a:ext>
            </a:extLst>
          </p:cNvPr>
          <p:cNvSpPr txBox="1"/>
          <p:nvPr/>
        </p:nvSpPr>
        <p:spPr>
          <a:xfrm>
            <a:off x="4666677" y="6143571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Clade 4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2A698A69-A092-4153-ABCE-22A580D55368}"/>
              </a:ext>
            </a:extLst>
          </p:cNvPr>
          <p:cNvSpPr txBox="1"/>
          <p:nvPr/>
        </p:nvSpPr>
        <p:spPr>
          <a:xfrm>
            <a:off x="4666677" y="8975295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Clade 5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D4C7EFE-E44B-40A0-84FD-64FF1D3FCC64}"/>
              </a:ext>
            </a:extLst>
          </p:cNvPr>
          <p:cNvSpPr txBox="1"/>
          <p:nvPr/>
        </p:nvSpPr>
        <p:spPr>
          <a:xfrm>
            <a:off x="4666677" y="949608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Clade 6</a:t>
            </a:r>
          </a:p>
        </p:txBody>
      </p:sp>
    </p:spTree>
    <p:extLst>
      <p:ext uri="{BB962C8B-B14F-4D97-AF65-F5344CB8AC3E}">
        <p14:creationId xmlns:p14="http://schemas.microsoft.com/office/powerpoint/2010/main" val="348676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403</Words>
  <Application>Microsoft Office PowerPoint</Application>
  <PresentationFormat>Custom</PresentationFormat>
  <Paragraphs>101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MS Sans Serif</vt:lpstr>
      <vt:lpstr>Tahoma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이윤경</dc:creator>
  <cp:lastModifiedBy>Bryce Askey</cp:lastModifiedBy>
  <cp:revision>9</cp:revision>
  <dcterms:created xsi:type="dcterms:W3CDTF">2020-02-29T05:57:23Z</dcterms:created>
  <dcterms:modified xsi:type="dcterms:W3CDTF">2020-05-21T00:03:46Z</dcterms:modified>
</cp:coreProperties>
</file>