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8F"/>
    <a:srgbClr val="A8F391"/>
    <a:srgbClr val="F4C3AA"/>
    <a:srgbClr val="EDB3F3"/>
    <a:srgbClr val="C3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2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D53A-D582-425D-937A-A21EDD8B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27E1-79A5-4A82-B9A7-6075DE5D3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CE43-25F4-4729-96F5-DBF79505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2212-5584-48DB-8891-90E66C7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C2C9-B87E-4463-BB6B-EFD3239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8C1F-715F-4E6F-B17E-4048D9F6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AC72-2C2D-4AC3-92DE-A541091B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A9BA-FA3C-4E23-9209-BA9ADFD2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B7AC-CB32-494B-97E1-6100CCBA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9A9F-1CEE-446C-AB4E-AF59DB5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A1635-968D-4B01-A247-12AF5A4AB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97E44-A1EF-4B38-8498-86A20284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76A5-1954-4E91-A797-3B9A7BB3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A391-BF08-47A4-8DAD-C5864EA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C926-6613-4AB6-A762-EECE1255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7965-0D2E-4128-9FAF-27F4A09D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B0FF-425A-4F24-8493-C413C4B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B24A-6F5F-44E4-9A5A-9F5F9B1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48FE-A600-4BCE-B2CA-3402D946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6204-E54B-4759-9702-36B95F17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2F71-55A9-4076-936D-055F8FED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375F-619F-4FA6-9EE0-C7936BCF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C453-C715-4852-A7F6-6EC74641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0BA9-9791-4680-A810-8E6FE9BC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2B39-83ED-47E8-8A7C-C1D676D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3FF-F1B5-41F3-BAEB-C3CDBA79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4038-4119-4F6A-A1AF-8CD50771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D10D-C918-4823-8EAF-40DB714C0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F914-C0F4-4494-B5AF-34E021F4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065D-EFBD-49E2-8335-2EEA8045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6066-8857-4CAA-A91F-EC14E3E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22D-FEAF-4295-8848-24C92BF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07AF-0100-4B15-97EB-8FE47C62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18044-06B5-4786-85F7-F861CBA5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4EE3B-FF8B-4ED7-8221-537CB70E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A5F72-BB40-4671-B879-784E1B6BC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BBFE3-83E0-4BCD-ABF7-223E29AD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08F0B-70C0-4ACC-8097-F7A1133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4F989-BA36-42F3-B92F-AEC4CEFC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0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93D-9D0F-4AB1-AB36-F1A0067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44293-F472-420E-BC15-74C1618D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EDDFB-E31C-4014-8B6D-BE4C2806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E9233-3A1C-403F-82E3-86BD2ACA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4CB1-3EAE-4B81-9AB2-91C73C6E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160D8-3A35-44EC-A2B0-34E8B30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EB7C2-CE00-45FE-82E0-DBCC345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6C51-3501-4A27-8798-824E64EA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6F6F-3443-4A22-AFA4-47BDF496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8D52-2828-49D9-B89F-3FDB64D0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ED72-D4F8-47AF-B486-691E0D9A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F20C-CED5-45EC-B79C-577FE21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E4E9B-DE87-4DF9-BF4C-652B5B81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2A53-3353-4502-A183-266D2E1E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DA938-A833-47E7-966C-B3B760E6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BFEE-491C-431F-AB0B-BA689BD1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78E-4CDB-4D46-BCD6-B977F5C1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C37-8640-441A-BF8F-1B8FCEB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6524-3668-4C9C-86E3-006B9DF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36FF7-CCC7-4EE1-BDAC-1FE22DC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458E-4E32-464E-A713-D5F4B3DE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E7-3701-432F-9950-491F4B150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C519-CF40-4B49-B6BD-7B365C55F44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E5B4-6AF4-4967-B3C7-D81BBB87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FD3E-EA81-43FF-BCF8-C647A2D9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E091-1E6C-4E69-9FAB-747A697C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5F7A6-7F1C-4768-A740-1D3DCBA94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90933"/>
              </p:ext>
            </p:extLst>
          </p:nvPr>
        </p:nvGraphicFramePr>
        <p:xfrm>
          <a:off x="513733" y="652973"/>
          <a:ext cx="11164533" cy="575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339">
                  <a:extLst>
                    <a:ext uri="{9D8B030D-6E8A-4147-A177-3AD203B41FA5}">
                      <a16:colId xmlns:a16="http://schemas.microsoft.com/office/drawing/2014/main" val="2029667026"/>
                    </a:ext>
                  </a:extLst>
                </a:gridCol>
                <a:gridCol w="2842135">
                  <a:extLst>
                    <a:ext uri="{9D8B030D-6E8A-4147-A177-3AD203B41FA5}">
                      <a16:colId xmlns:a16="http://schemas.microsoft.com/office/drawing/2014/main" val="2119709971"/>
                    </a:ext>
                  </a:extLst>
                </a:gridCol>
                <a:gridCol w="2453469">
                  <a:extLst>
                    <a:ext uri="{9D8B030D-6E8A-4147-A177-3AD203B41FA5}">
                      <a16:colId xmlns:a16="http://schemas.microsoft.com/office/drawing/2014/main" val="1474592217"/>
                    </a:ext>
                  </a:extLst>
                </a:gridCol>
                <a:gridCol w="3062590">
                  <a:extLst>
                    <a:ext uri="{9D8B030D-6E8A-4147-A177-3AD203B41FA5}">
                      <a16:colId xmlns:a16="http://schemas.microsoft.com/office/drawing/2014/main" val="776672612"/>
                    </a:ext>
                  </a:extLst>
                </a:gridCol>
              </a:tblGrid>
              <a:tr h="390774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genome size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Chromosome number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26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Measured in this study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 previously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 previously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2249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baicalensis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(Xu et al., 2020)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(Xu et al., 2020)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8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 (Zhao et al., 2019)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(Zhao et al., 2019)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0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C8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 (Cole et al., 2008)</a:t>
                      </a:r>
                    </a:p>
                  </a:txBody>
                  <a:tcPr>
                    <a:solidFill>
                      <a:srgbClr val="C3B8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3B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2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b="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havanensis</a:t>
                      </a:r>
                      <a:endParaRPr lang="en-US" sz="16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DB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76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arenicola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8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dependens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2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strigillosa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6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barbata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 (Xu et al., 2020)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26 (Xu et al., 2020)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9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var. coccinea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1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insignis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 (Lee &amp; Kim, 2017)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13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racemosa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 (Cole et al., 2008)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 = 18 (Cole et al., 2008)</a:t>
                      </a:r>
                    </a:p>
                  </a:txBody>
                  <a:tcPr>
                    <a:solidFill>
                      <a:srgbClr val="F1B0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2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tournefortii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23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altissima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A8F3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9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leonardii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04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</a:t>
                      </a:r>
                      <a:r>
                        <a:rPr lang="en-US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pekenensis</a:t>
                      </a:r>
                      <a:endParaRPr lang="en-US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 (Lee &amp; Kim, 2017)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28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3</cp:revision>
  <dcterms:created xsi:type="dcterms:W3CDTF">2020-07-14T17:44:37Z</dcterms:created>
  <dcterms:modified xsi:type="dcterms:W3CDTF">2020-07-14T18:03:21Z</dcterms:modified>
</cp:coreProperties>
</file>