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77724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395" autoAdjust="0"/>
  </p:normalViewPr>
  <p:slideViewPr>
    <p:cSldViewPr snapToGrid="0">
      <p:cViewPr>
        <p:scale>
          <a:sx n="125" d="100"/>
          <a:sy n="125" d="100"/>
        </p:scale>
        <p:origin x="1716" y="-14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646133"/>
            <a:ext cx="6606540" cy="3501813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5282989"/>
            <a:ext cx="5829300" cy="2428451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0DD9E-FCDD-49C8-BF43-EDDF77FBF4F7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D3FE1-1A88-4E43-BCA7-C1C762108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587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0DD9E-FCDD-49C8-BF43-EDDF77FBF4F7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D3FE1-1A88-4E43-BCA7-C1C762108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070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535517"/>
            <a:ext cx="1675924" cy="852402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535517"/>
            <a:ext cx="4930616" cy="852402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0DD9E-FCDD-49C8-BF43-EDDF77FBF4F7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D3FE1-1A88-4E43-BCA7-C1C762108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263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0DD9E-FCDD-49C8-BF43-EDDF77FBF4F7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D3FE1-1A88-4E43-BCA7-C1C762108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398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2507618"/>
            <a:ext cx="6703695" cy="4184014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6731215"/>
            <a:ext cx="6703695" cy="2200274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/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0DD9E-FCDD-49C8-BF43-EDDF77FBF4F7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D3FE1-1A88-4E43-BCA7-C1C762108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566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2677584"/>
            <a:ext cx="3303270" cy="638196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2677584"/>
            <a:ext cx="3303270" cy="638196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0DD9E-FCDD-49C8-BF43-EDDF77FBF4F7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D3FE1-1A88-4E43-BCA7-C1C762108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806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535519"/>
            <a:ext cx="6703695" cy="194415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2465706"/>
            <a:ext cx="3288089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3674110"/>
            <a:ext cx="3288089" cy="540406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2465706"/>
            <a:ext cx="3304282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3674110"/>
            <a:ext cx="3304282" cy="540406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0DD9E-FCDD-49C8-BF43-EDDF77FBF4F7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D3FE1-1A88-4E43-BCA7-C1C762108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123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0DD9E-FCDD-49C8-BF43-EDDF77FBF4F7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D3FE1-1A88-4E43-BCA7-C1C762108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471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0DD9E-FCDD-49C8-BF43-EDDF77FBF4F7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D3FE1-1A88-4E43-BCA7-C1C762108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175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448226"/>
            <a:ext cx="3934778" cy="7147983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0DD9E-FCDD-49C8-BF43-EDDF77FBF4F7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D3FE1-1A88-4E43-BCA7-C1C762108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647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1448226"/>
            <a:ext cx="3934778" cy="7147983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0DD9E-FCDD-49C8-BF43-EDDF77FBF4F7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D3FE1-1A88-4E43-BCA7-C1C762108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964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50DD9E-FCDD-49C8-BF43-EDDF77FBF4F7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D3FE1-1A88-4E43-BCA7-C1C762108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575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" name="Group 144"/>
          <p:cNvGrpSpPr>
            <a:grpSpLocks noChangeAspect="1"/>
          </p:cNvGrpSpPr>
          <p:nvPr/>
        </p:nvGrpSpPr>
        <p:grpSpPr bwMode="auto">
          <a:xfrm>
            <a:off x="2730501" y="3943748"/>
            <a:ext cx="2238375" cy="2028826"/>
            <a:chOff x="1791" y="2265"/>
            <a:chExt cx="1410" cy="1278"/>
          </a:xfrm>
        </p:grpSpPr>
        <p:sp>
          <p:nvSpPr>
            <p:cNvPr id="160" name="AutoShape 143"/>
            <p:cNvSpPr>
              <a:spLocks noChangeAspect="1" noChangeArrowheads="1" noTextEdit="1"/>
            </p:cNvSpPr>
            <p:nvPr/>
          </p:nvSpPr>
          <p:spPr bwMode="auto">
            <a:xfrm>
              <a:off x="1791" y="2265"/>
              <a:ext cx="1410" cy="1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Line 145"/>
            <p:cNvSpPr>
              <a:spLocks noChangeShapeType="1"/>
            </p:cNvSpPr>
            <p:nvPr/>
          </p:nvSpPr>
          <p:spPr bwMode="auto">
            <a:xfrm>
              <a:off x="1995" y="3442"/>
              <a:ext cx="1140" cy="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Line 146"/>
            <p:cNvSpPr>
              <a:spLocks noChangeShapeType="1"/>
            </p:cNvSpPr>
            <p:nvPr/>
          </p:nvSpPr>
          <p:spPr bwMode="auto">
            <a:xfrm>
              <a:off x="1995" y="3442"/>
              <a:ext cx="0" cy="28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Line 148"/>
            <p:cNvSpPr>
              <a:spLocks noChangeShapeType="1"/>
            </p:cNvSpPr>
            <p:nvPr/>
          </p:nvSpPr>
          <p:spPr bwMode="auto">
            <a:xfrm>
              <a:off x="2053" y="3442"/>
              <a:ext cx="0" cy="17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Line 149"/>
            <p:cNvSpPr>
              <a:spLocks noChangeShapeType="1"/>
            </p:cNvSpPr>
            <p:nvPr/>
          </p:nvSpPr>
          <p:spPr bwMode="auto">
            <a:xfrm>
              <a:off x="2166" y="3442"/>
              <a:ext cx="0" cy="17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Line 150"/>
            <p:cNvSpPr>
              <a:spLocks noChangeShapeType="1"/>
            </p:cNvSpPr>
            <p:nvPr/>
          </p:nvSpPr>
          <p:spPr bwMode="auto">
            <a:xfrm>
              <a:off x="2281" y="3442"/>
              <a:ext cx="0" cy="28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Line 152"/>
            <p:cNvSpPr>
              <a:spLocks noChangeShapeType="1"/>
            </p:cNvSpPr>
            <p:nvPr/>
          </p:nvSpPr>
          <p:spPr bwMode="auto">
            <a:xfrm>
              <a:off x="2394" y="3442"/>
              <a:ext cx="0" cy="17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Line 153"/>
            <p:cNvSpPr>
              <a:spLocks noChangeShapeType="1"/>
            </p:cNvSpPr>
            <p:nvPr/>
          </p:nvSpPr>
          <p:spPr bwMode="auto">
            <a:xfrm>
              <a:off x="2508" y="3442"/>
              <a:ext cx="0" cy="17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Line 154"/>
            <p:cNvSpPr>
              <a:spLocks noChangeShapeType="1"/>
            </p:cNvSpPr>
            <p:nvPr/>
          </p:nvSpPr>
          <p:spPr bwMode="auto">
            <a:xfrm>
              <a:off x="2623" y="3442"/>
              <a:ext cx="0" cy="17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Line 155"/>
            <p:cNvSpPr>
              <a:spLocks noChangeShapeType="1"/>
            </p:cNvSpPr>
            <p:nvPr/>
          </p:nvSpPr>
          <p:spPr bwMode="auto">
            <a:xfrm>
              <a:off x="2736" y="3442"/>
              <a:ext cx="0" cy="17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Line 156"/>
            <p:cNvSpPr>
              <a:spLocks noChangeShapeType="1"/>
            </p:cNvSpPr>
            <p:nvPr/>
          </p:nvSpPr>
          <p:spPr bwMode="auto">
            <a:xfrm>
              <a:off x="2850" y="3442"/>
              <a:ext cx="0" cy="28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Line 158"/>
            <p:cNvSpPr>
              <a:spLocks noChangeShapeType="1"/>
            </p:cNvSpPr>
            <p:nvPr/>
          </p:nvSpPr>
          <p:spPr bwMode="auto">
            <a:xfrm>
              <a:off x="2964" y="3442"/>
              <a:ext cx="0" cy="17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Line 159"/>
            <p:cNvSpPr>
              <a:spLocks noChangeShapeType="1"/>
            </p:cNvSpPr>
            <p:nvPr/>
          </p:nvSpPr>
          <p:spPr bwMode="auto">
            <a:xfrm>
              <a:off x="3078" y="3442"/>
              <a:ext cx="0" cy="17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Line 160"/>
            <p:cNvSpPr>
              <a:spLocks noChangeShapeType="1"/>
            </p:cNvSpPr>
            <p:nvPr/>
          </p:nvSpPr>
          <p:spPr bwMode="auto">
            <a:xfrm>
              <a:off x="3135" y="3442"/>
              <a:ext cx="0" cy="28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Line 162"/>
            <p:cNvSpPr>
              <a:spLocks noChangeShapeType="1"/>
            </p:cNvSpPr>
            <p:nvPr/>
          </p:nvSpPr>
          <p:spPr bwMode="auto">
            <a:xfrm>
              <a:off x="1973" y="2309"/>
              <a:ext cx="0" cy="111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Line 163"/>
            <p:cNvSpPr>
              <a:spLocks noChangeShapeType="1"/>
            </p:cNvSpPr>
            <p:nvPr/>
          </p:nvSpPr>
          <p:spPr bwMode="auto">
            <a:xfrm flipH="1">
              <a:off x="1944" y="3419"/>
              <a:ext cx="29" cy="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Line 165"/>
            <p:cNvSpPr>
              <a:spLocks noChangeShapeType="1"/>
            </p:cNvSpPr>
            <p:nvPr/>
          </p:nvSpPr>
          <p:spPr bwMode="auto">
            <a:xfrm flipH="1">
              <a:off x="1944" y="3419"/>
              <a:ext cx="29" cy="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Line 166"/>
            <p:cNvSpPr>
              <a:spLocks noChangeShapeType="1"/>
            </p:cNvSpPr>
            <p:nvPr/>
          </p:nvSpPr>
          <p:spPr bwMode="auto">
            <a:xfrm flipH="1">
              <a:off x="1956" y="3345"/>
              <a:ext cx="17" cy="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Line 167"/>
            <p:cNvSpPr>
              <a:spLocks noChangeShapeType="1"/>
            </p:cNvSpPr>
            <p:nvPr/>
          </p:nvSpPr>
          <p:spPr bwMode="auto">
            <a:xfrm flipH="1">
              <a:off x="1956" y="3271"/>
              <a:ext cx="17" cy="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Line 168"/>
            <p:cNvSpPr>
              <a:spLocks noChangeShapeType="1"/>
            </p:cNvSpPr>
            <p:nvPr/>
          </p:nvSpPr>
          <p:spPr bwMode="auto">
            <a:xfrm flipH="1">
              <a:off x="1956" y="3197"/>
              <a:ext cx="17" cy="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Line 169"/>
            <p:cNvSpPr>
              <a:spLocks noChangeShapeType="1"/>
            </p:cNvSpPr>
            <p:nvPr/>
          </p:nvSpPr>
          <p:spPr bwMode="auto">
            <a:xfrm flipH="1">
              <a:off x="1944" y="3123"/>
              <a:ext cx="29" cy="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Line 171"/>
            <p:cNvSpPr>
              <a:spLocks noChangeShapeType="1"/>
            </p:cNvSpPr>
            <p:nvPr/>
          </p:nvSpPr>
          <p:spPr bwMode="auto">
            <a:xfrm flipH="1">
              <a:off x="1956" y="3049"/>
              <a:ext cx="17" cy="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Line 172"/>
            <p:cNvSpPr>
              <a:spLocks noChangeShapeType="1"/>
            </p:cNvSpPr>
            <p:nvPr/>
          </p:nvSpPr>
          <p:spPr bwMode="auto">
            <a:xfrm flipH="1">
              <a:off x="1956" y="2975"/>
              <a:ext cx="17" cy="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Line 173"/>
            <p:cNvSpPr>
              <a:spLocks noChangeShapeType="1"/>
            </p:cNvSpPr>
            <p:nvPr/>
          </p:nvSpPr>
          <p:spPr bwMode="auto">
            <a:xfrm flipH="1">
              <a:off x="1956" y="2901"/>
              <a:ext cx="17" cy="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Line 174"/>
            <p:cNvSpPr>
              <a:spLocks noChangeShapeType="1"/>
            </p:cNvSpPr>
            <p:nvPr/>
          </p:nvSpPr>
          <p:spPr bwMode="auto">
            <a:xfrm flipH="1">
              <a:off x="1944" y="2827"/>
              <a:ext cx="29" cy="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Line 176"/>
            <p:cNvSpPr>
              <a:spLocks noChangeShapeType="1"/>
            </p:cNvSpPr>
            <p:nvPr/>
          </p:nvSpPr>
          <p:spPr bwMode="auto">
            <a:xfrm flipH="1">
              <a:off x="1956" y="2753"/>
              <a:ext cx="17" cy="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Line 177"/>
            <p:cNvSpPr>
              <a:spLocks noChangeShapeType="1"/>
            </p:cNvSpPr>
            <p:nvPr/>
          </p:nvSpPr>
          <p:spPr bwMode="auto">
            <a:xfrm flipH="1">
              <a:off x="1956" y="2679"/>
              <a:ext cx="17" cy="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Line 178"/>
            <p:cNvSpPr>
              <a:spLocks noChangeShapeType="1"/>
            </p:cNvSpPr>
            <p:nvPr/>
          </p:nvSpPr>
          <p:spPr bwMode="auto">
            <a:xfrm flipH="1">
              <a:off x="1956" y="2605"/>
              <a:ext cx="17" cy="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Line 179"/>
            <p:cNvSpPr>
              <a:spLocks noChangeShapeType="1"/>
            </p:cNvSpPr>
            <p:nvPr/>
          </p:nvSpPr>
          <p:spPr bwMode="auto">
            <a:xfrm flipH="1">
              <a:off x="1944" y="2531"/>
              <a:ext cx="29" cy="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Line 181"/>
            <p:cNvSpPr>
              <a:spLocks noChangeShapeType="1"/>
            </p:cNvSpPr>
            <p:nvPr/>
          </p:nvSpPr>
          <p:spPr bwMode="auto">
            <a:xfrm flipH="1">
              <a:off x="1956" y="2457"/>
              <a:ext cx="17" cy="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Line 182"/>
            <p:cNvSpPr>
              <a:spLocks noChangeShapeType="1"/>
            </p:cNvSpPr>
            <p:nvPr/>
          </p:nvSpPr>
          <p:spPr bwMode="auto">
            <a:xfrm flipH="1">
              <a:off x="1956" y="2383"/>
              <a:ext cx="17" cy="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Line 183"/>
            <p:cNvSpPr>
              <a:spLocks noChangeShapeType="1"/>
            </p:cNvSpPr>
            <p:nvPr/>
          </p:nvSpPr>
          <p:spPr bwMode="auto">
            <a:xfrm flipH="1">
              <a:off x="1944" y="2309"/>
              <a:ext cx="29" cy="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Rectangle 185"/>
            <p:cNvSpPr>
              <a:spLocks noChangeArrowheads="1"/>
            </p:cNvSpPr>
            <p:nvPr/>
          </p:nvSpPr>
          <p:spPr bwMode="auto">
            <a:xfrm>
              <a:off x="1995" y="2309"/>
              <a:ext cx="1140" cy="111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sz="6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	S. </a:t>
              </a:r>
              <a:r>
                <a:rPr lang="en-US" sz="600" i="1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baicalensis</a:t>
              </a:r>
              <a:r>
                <a:rPr lang="en-US" sz="6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stems</a:t>
              </a:r>
              <a:endParaRPr lang="en-US" sz="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2" name="Freeform 186"/>
            <p:cNvSpPr>
              <a:spLocks/>
            </p:cNvSpPr>
            <p:nvPr/>
          </p:nvSpPr>
          <p:spPr bwMode="auto">
            <a:xfrm>
              <a:off x="1995" y="2527"/>
              <a:ext cx="1140" cy="841"/>
            </a:xfrm>
            <a:custGeom>
              <a:avLst/>
              <a:gdLst>
                <a:gd name="T0" fmla="*/ 16 w 1140"/>
                <a:gd name="T1" fmla="*/ 749 h 841"/>
                <a:gd name="T2" fmla="*/ 39 w 1140"/>
                <a:gd name="T3" fmla="*/ 769 h 841"/>
                <a:gd name="T4" fmla="*/ 61 w 1140"/>
                <a:gd name="T5" fmla="*/ 760 h 841"/>
                <a:gd name="T6" fmla="*/ 84 w 1140"/>
                <a:gd name="T7" fmla="*/ 673 h 841"/>
                <a:gd name="T8" fmla="*/ 107 w 1140"/>
                <a:gd name="T9" fmla="*/ 602 h 841"/>
                <a:gd name="T10" fmla="*/ 130 w 1140"/>
                <a:gd name="T11" fmla="*/ 643 h 841"/>
                <a:gd name="T12" fmla="*/ 153 w 1140"/>
                <a:gd name="T13" fmla="*/ 716 h 841"/>
                <a:gd name="T14" fmla="*/ 175 w 1140"/>
                <a:gd name="T15" fmla="*/ 755 h 841"/>
                <a:gd name="T16" fmla="*/ 198 w 1140"/>
                <a:gd name="T17" fmla="*/ 779 h 841"/>
                <a:gd name="T18" fmla="*/ 221 w 1140"/>
                <a:gd name="T19" fmla="*/ 801 h 841"/>
                <a:gd name="T20" fmla="*/ 244 w 1140"/>
                <a:gd name="T21" fmla="*/ 805 h 841"/>
                <a:gd name="T22" fmla="*/ 266 w 1140"/>
                <a:gd name="T23" fmla="*/ 786 h 841"/>
                <a:gd name="T24" fmla="*/ 289 w 1140"/>
                <a:gd name="T25" fmla="*/ 746 h 841"/>
                <a:gd name="T26" fmla="*/ 312 w 1140"/>
                <a:gd name="T27" fmla="*/ 738 h 841"/>
                <a:gd name="T28" fmla="*/ 335 w 1140"/>
                <a:gd name="T29" fmla="*/ 768 h 841"/>
                <a:gd name="T30" fmla="*/ 357 w 1140"/>
                <a:gd name="T31" fmla="*/ 791 h 841"/>
                <a:gd name="T32" fmla="*/ 380 w 1140"/>
                <a:gd name="T33" fmla="*/ 805 h 841"/>
                <a:gd name="T34" fmla="*/ 403 w 1140"/>
                <a:gd name="T35" fmla="*/ 819 h 841"/>
                <a:gd name="T36" fmla="*/ 426 w 1140"/>
                <a:gd name="T37" fmla="*/ 831 h 841"/>
                <a:gd name="T38" fmla="*/ 449 w 1140"/>
                <a:gd name="T39" fmla="*/ 835 h 841"/>
                <a:gd name="T40" fmla="*/ 472 w 1140"/>
                <a:gd name="T41" fmla="*/ 832 h 841"/>
                <a:gd name="T42" fmla="*/ 495 w 1140"/>
                <a:gd name="T43" fmla="*/ 824 h 841"/>
                <a:gd name="T44" fmla="*/ 517 w 1140"/>
                <a:gd name="T45" fmla="*/ 794 h 841"/>
                <a:gd name="T46" fmla="*/ 540 w 1140"/>
                <a:gd name="T47" fmla="*/ 603 h 841"/>
                <a:gd name="T48" fmla="*/ 563 w 1140"/>
                <a:gd name="T49" fmla="*/ 201 h 841"/>
                <a:gd name="T50" fmla="*/ 586 w 1140"/>
                <a:gd name="T51" fmla="*/ 96 h 841"/>
                <a:gd name="T52" fmla="*/ 608 w 1140"/>
                <a:gd name="T53" fmla="*/ 356 h 841"/>
                <a:gd name="T54" fmla="*/ 631 w 1140"/>
                <a:gd name="T55" fmla="*/ 625 h 841"/>
                <a:gd name="T56" fmla="*/ 654 w 1140"/>
                <a:gd name="T57" fmla="*/ 765 h 841"/>
                <a:gd name="T58" fmla="*/ 677 w 1140"/>
                <a:gd name="T59" fmla="*/ 814 h 841"/>
                <a:gd name="T60" fmla="*/ 699 w 1140"/>
                <a:gd name="T61" fmla="*/ 821 h 841"/>
                <a:gd name="T62" fmla="*/ 722 w 1140"/>
                <a:gd name="T63" fmla="*/ 816 h 841"/>
                <a:gd name="T64" fmla="*/ 745 w 1140"/>
                <a:gd name="T65" fmla="*/ 800 h 841"/>
                <a:gd name="T66" fmla="*/ 768 w 1140"/>
                <a:gd name="T67" fmla="*/ 742 h 841"/>
                <a:gd name="T68" fmla="*/ 791 w 1140"/>
                <a:gd name="T69" fmla="*/ 671 h 841"/>
                <a:gd name="T70" fmla="*/ 814 w 1140"/>
                <a:gd name="T71" fmla="*/ 681 h 841"/>
                <a:gd name="T72" fmla="*/ 836 w 1140"/>
                <a:gd name="T73" fmla="*/ 753 h 841"/>
                <a:gd name="T74" fmla="*/ 859 w 1140"/>
                <a:gd name="T75" fmla="*/ 814 h 841"/>
                <a:gd name="T76" fmla="*/ 882 w 1140"/>
                <a:gd name="T77" fmla="*/ 840 h 841"/>
                <a:gd name="T78" fmla="*/ 905 w 1140"/>
                <a:gd name="T79" fmla="*/ 817 h 841"/>
                <a:gd name="T80" fmla="*/ 927 w 1140"/>
                <a:gd name="T81" fmla="*/ 625 h 841"/>
                <a:gd name="T82" fmla="*/ 950 w 1140"/>
                <a:gd name="T83" fmla="*/ 213 h 841"/>
                <a:gd name="T84" fmla="*/ 973 w 1140"/>
                <a:gd name="T85" fmla="*/ 0 h 841"/>
                <a:gd name="T86" fmla="*/ 996 w 1140"/>
                <a:gd name="T87" fmla="*/ 204 h 841"/>
                <a:gd name="T88" fmla="*/ 1018 w 1140"/>
                <a:gd name="T89" fmla="*/ 518 h 841"/>
                <a:gd name="T90" fmla="*/ 1041 w 1140"/>
                <a:gd name="T91" fmla="*/ 699 h 841"/>
                <a:gd name="T92" fmla="*/ 1064 w 1140"/>
                <a:gd name="T93" fmla="*/ 698 h 841"/>
                <a:gd name="T94" fmla="*/ 1087 w 1140"/>
                <a:gd name="T95" fmla="*/ 566 h 841"/>
                <a:gd name="T96" fmla="*/ 1110 w 1140"/>
                <a:gd name="T97" fmla="*/ 504 h 841"/>
                <a:gd name="T98" fmla="*/ 1133 w 1140"/>
                <a:gd name="T99" fmla="*/ 593 h 8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140" h="841">
                  <a:moveTo>
                    <a:pt x="0" y="738"/>
                  </a:moveTo>
                  <a:lnTo>
                    <a:pt x="8" y="743"/>
                  </a:lnTo>
                  <a:lnTo>
                    <a:pt x="16" y="749"/>
                  </a:lnTo>
                  <a:lnTo>
                    <a:pt x="23" y="756"/>
                  </a:lnTo>
                  <a:lnTo>
                    <a:pt x="31" y="762"/>
                  </a:lnTo>
                  <a:lnTo>
                    <a:pt x="39" y="769"/>
                  </a:lnTo>
                  <a:lnTo>
                    <a:pt x="46" y="772"/>
                  </a:lnTo>
                  <a:lnTo>
                    <a:pt x="54" y="770"/>
                  </a:lnTo>
                  <a:lnTo>
                    <a:pt x="61" y="760"/>
                  </a:lnTo>
                  <a:lnTo>
                    <a:pt x="69" y="740"/>
                  </a:lnTo>
                  <a:lnTo>
                    <a:pt x="77" y="709"/>
                  </a:lnTo>
                  <a:lnTo>
                    <a:pt x="84" y="673"/>
                  </a:lnTo>
                  <a:lnTo>
                    <a:pt x="92" y="639"/>
                  </a:lnTo>
                  <a:lnTo>
                    <a:pt x="100" y="613"/>
                  </a:lnTo>
                  <a:lnTo>
                    <a:pt x="107" y="602"/>
                  </a:lnTo>
                  <a:lnTo>
                    <a:pt x="115" y="605"/>
                  </a:lnTo>
                  <a:lnTo>
                    <a:pt x="122" y="620"/>
                  </a:lnTo>
                  <a:lnTo>
                    <a:pt x="130" y="643"/>
                  </a:lnTo>
                  <a:lnTo>
                    <a:pt x="138" y="669"/>
                  </a:lnTo>
                  <a:lnTo>
                    <a:pt x="145" y="694"/>
                  </a:lnTo>
                  <a:lnTo>
                    <a:pt x="153" y="716"/>
                  </a:lnTo>
                  <a:lnTo>
                    <a:pt x="160" y="733"/>
                  </a:lnTo>
                  <a:lnTo>
                    <a:pt x="168" y="746"/>
                  </a:lnTo>
                  <a:lnTo>
                    <a:pt x="175" y="755"/>
                  </a:lnTo>
                  <a:lnTo>
                    <a:pt x="183" y="764"/>
                  </a:lnTo>
                  <a:lnTo>
                    <a:pt x="191" y="771"/>
                  </a:lnTo>
                  <a:lnTo>
                    <a:pt x="198" y="779"/>
                  </a:lnTo>
                  <a:lnTo>
                    <a:pt x="206" y="787"/>
                  </a:lnTo>
                  <a:lnTo>
                    <a:pt x="213" y="795"/>
                  </a:lnTo>
                  <a:lnTo>
                    <a:pt x="221" y="801"/>
                  </a:lnTo>
                  <a:lnTo>
                    <a:pt x="229" y="805"/>
                  </a:lnTo>
                  <a:lnTo>
                    <a:pt x="236" y="806"/>
                  </a:lnTo>
                  <a:lnTo>
                    <a:pt x="244" y="805"/>
                  </a:lnTo>
                  <a:lnTo>
                    <a:pt x="251" y="802"/>
                  </a:lnTo>
                  <a:lnTo>
                    <a:pt x="259" y="795"/>
                  </a:lnTo>
                  <a:lnTo>
                    <a:pt x="266" y="786"/>
                  </a:lnTo>
                  <a:lnTo>
                    <a:pt x="274" y="773"/>
                  </a:lnTo>
                  <a:lnTo>
                    <a:pt x="282" y="759"/>
                  </a:lnTo>
                  <a:lnTo>
                    <a:pt x="289" y="746"/>
                  </a:lnTo>
                  <a:lnTo>
                    <a:pt x="297" y="737"/>
                  </a:lnTo>
                  <a:lnTo>
                    <a:pt x="304" y="734"/>
                  </a:lnTo>
                  <a:lnTo>
                    <a:pt x="312" y="738"/>
                  </a:lnTo>
                  <a:lnTo>
                    <a:pt x="320" y="746"/>
                  </a:lnTo>
                  <a:lnTo>
                    <a:pt x="327" y="757"/>
                  </a:lnTo>
                  <a:lnTo>
                    <a:pt x="335" y="768"/>
                  </a:lnTo>
                  <a:lnTo>
                    <a:pt x="342" y="778"/>
                  </a:lnTo>
                  <a:lnTo>
                    <a:pt x="350" y="785"/>
                  </a:lnTo>
                  <a:lnTo>
                    <a:pt x="357" y="791"/>
                  </a:lnTo>
                  <a:lnTo>
                    <a:pt x="365" y="796"/>
                  </a:lnTo>
                  <a:lnTo>
                    <a:pt x="373" y="800"/>
                  </a:lnTo>
                  <a:lnTo>
                    <a:pt x="380" y="805"/>
                  </a:lnTo>
                  <a:lnTo>
                    <a:pt x="388" y="809"/>
                  </a:lnTo>
                  <a:lnTo>
                    <a:pt x="396" y="814"/>
                  </a:lnTo>
                  <a:lnTo>
                    <a:pt x="403" y="819"/>
                  </a:lnTo>
                  <a:lnTo>
                    <a:pt x="411" y="823"/>
                  </a:lnTo>
                  <a:lnTo>
                    <a:pt x="419" y="828"/>
                  </a:lnTo>
                  <a:lnTo>
                    <a:pt x="426" y="831"/>
                  </a:lnTo>
                  <a:lnTo>
                    <a:pt x="434" y="833"/>
                  </a:lnTo>
                  <a:lnTo>
                    <a:pt x="441" y="834"/>
                  </a:lnTo>
                  <a:lnTo>
                    <a:pt x="449" y="835"/>
                  </a:lnTo>
                  <a:lnTo>
                    <a:pt x="457" y="834"/>
                  </a:lnTo>
                  <a:lnTo>
                    <a:pt x="464" y="833"/>
                  </a:lnTo>
                  <a:lnTo>
                    <a:pt x="472" y="832"/>
                  </a:lnTo>
                  <a:lnTo>
                    <a:pt x="479" y="830"/>
                  </a:lnTo>
                  <a:lnTo>
                    <a:pt x="487" y="827"/>
                  </a:lnTo>
                  <a:lnTo>
                    <a:pt x="495" y="824"/>
                  </a:lnTo>
                  <a:lnTo>
                    <a:pt x="502" y="819"/>
                  </a:lnTo>
                  <a:lnTo>
                    <a:pt x="510" y="811"/>
                  </a:lnTo>
                  <a:lnTo>
                    <a:pt x="517" y="794"/>
                  </a:lnTo>
                  <a:lnTo>
                    <a:pt x="525" y="761"/>
                  </a:lnTo>
                  <a:lnTo>
                    <a:pt x="532" y="700"/>
                  </a:lnTo>
                  <a:lnTo>
                    <a:pt x="540" y="603"/>
                  </a:lnTo>
                  <a:lnTo>
                    <a:pt x="548" y="474"/>
                  </a:lnTo>
                  <a:lnTo>
                    <a:pt x="555" y="331"/>
                  </a:lnTo>
                  <a:lnTo>
                    <a:pt x="563" y="201"/>
                  </a:lnTo>
                  <a:lnTo>
                    <a:pt x="570" y="112"/>
                  </a:lnTo>
                  <a:lnTo>
                    <a:pt x="578" y="76"/>
                  </a:lnTo>
                  <a:lnTo>
                    <a:pt x="586" y="96"/>
                  </a:lnTo>
                  <a:lnTo>
                    <a:pt x="593" y="160"/>
                  </a:lnTo>
                  <a:lnTo>
                    <a:pt x="601" y="252"/>
                  </a:lnTo>
                  <a:lnTo>
                    <a:pt x="608" y="356"/>
                  </a:lnTo>
                  <a:lnTo>
                    <a:pt x="616" y="458"/>
                  </a:lnTo>
                  <a:lnTo>
                    <a:pt x="623" y="549"/>
                  </a:lnTo>
                  <a:lnTo>
                    <a:pt x="631" y="625"/>
                  </a:lnTo>
                  <a:lnTo>
                    <a:pt x="639" y="686"/>
                  </a:lnTo>
                  <a:lnTo>
                    <a:pt x="646" y="732"/>
                  </a:lnTo>
                  <a:lnTo>
                    <a:pt x="654" y="765"/>
                  </a:lnTo>
                  <a:lnTo>
                    <a:pt x="661" y="788"/>
                  </a:lnTo>
                  <a:lnTo>
                    <a:pt x="669" y="804"/>
                  </a:lnTo>
                  <a:lnTo>
                    <a:pt x="677" y="814"/>
                  </a:lnTo>
                  <a:lnTo>
                    <a:pt x="684" y="820"/>
                  </a:lnTo>
                  <a:lnTo>
                    <a:pt x="692" y="822"/>
                  </a:lnTo>
                  <a:lnTo>
                    <a:pt x="699" y="821"/>
                  </a:lnTo>
                  <a:lnTo>
                    <a:pt x="707" y="820"/>
                  </a:lnTo>
                  <a:lnTo>
                    <a:pt x="715" y="818"/>
                  </a:lnTo>
                  <a:lnTo>
                    <a:pt x="722" y="816"/>
                  </a:lnTo>
                  <a:lnTo>
                    <a:pt x="730" y="813"/>
                  </a:lnTo>
                  <a:lnTo>
                    <a:pt x="737" y="808"/>
                  </a:lnTo>
                  <a:lnTo>
                    <a:pt x="745" y="800"/>
                  </a:lnTo>
                  <a:lnTo>
                    <a:pt x="753" y="787"/>
                  </a:lnTo>
                  <a:lnTo>
                    <a:pt x="760" y="767"/>
                  </a:lnTo>
                  <a:lnTo>
                    <a:pt x="768" y="742"/>
                  </a:lnTo>
                  <a:lnTo>
                    <a:pt x="776" y="715"/>
                  </a:lnTo>
                  <a:lnTo>
                    <a:pt x="783" y="689"/>
                  </a:lnTo>
                  <a:lnTo>
                    <a:pt x="791" y="671"/>
                  </a:lnTo>
                  <a:lnTo>
                    <a:pt x="798" y="664"/>
                  </a:lnTo>
                  <a:lnTo>
                    <a:pt x="806" y="667"/>
                  </a:lnTo>
                  <a:lnTo>
                    <a:pt x="814" y="681"/>
                  </a:lnTo>
                  <a:lnTo>
                    <a:pt x="821" y="703"/>
                  </a:lnTo>
                  <a:lnTo>
                    <a:pt x="829" y="727"/>
                  </a:lnTo>
                  <a:lnTo>
                    <a:pt x="836" y="753"/>
                  </a:lnTo>
                  <a:lnTo>
                    <a:pt x="844" y="776"/>
                  </a:lnTo>
                  <a:lnTo>
                    <a:pt x="852" y="797"/>
                  </a:lnTo>
                  <a:lnTo>
                    <a:pt x="859" y="814"/>
                  </a:lnTo>
                  <a:lnTo>
                    <a:pt x="867" y="826"/>
                  </a:lnTo>
                  <a:lnTo>
                    <a:pt x="874" y="835"/>
                  </a:lnTo>
                  <a:lnTo>
                    <a:pt x="882" y="840"/>
                  </a:lnTo>
                  <a:lnTo>
                    <a:pt x="889" y="841"/>
                  </a:lnTo>
                  <a:lnTo>
                    <a:pt x="897" y="834"/>
                  </a:lnTo>
                  <a:lnTo>
                    <a:pt x="905" y="817"/>
                  </a:lnTo>
                  <a:lnTo>
                    <a:pt x="912" y="781"/>
                  </a:lnTo>
                  <a:lnTo>
                    <a:pt x="920" y="719"/>
                  </a:lnTo>
                  <a:lnTo>
                    <a:pt x="927" y="625"/>
                  </a:lnTo>
                  <a:lnTo>
                    <a:pt x="935" y="500"/>
                  </a:lnTo>
                  <a:lnTo>
                    <a:pt x="943" y="356"/>
                  </a:lnTo>
                  <a:lnTo>
                    <a:pt x="950" y="213"/>
                  </a:lnTo>
                  <a:lnTo>
                    <a:pt x="958" y="94"/>
                  </a:lnTo>
                  <a:lnTo>
                    <a:pt x="965" y="20"/>
                  </a:lnTo>
                  <a:lnTo>
                    <a:pt x="973" y="0"/>
                  </a:lnTo>
                  <a:lnTo>
                    <a:pt x="980" y="32"/>
                  </a:lnTo>
                  <a:lnTo>
                    <a:pt x="988" y="105"/>
                  </a:lnTo>
                  <a:lnTo>
                    <a:pt x="996" y="204"/>
                  </a:lnTo>
                  <a:lnTo>
                    <a:pt x="1003" y="314"/>
                  </a:lnTo>
                  <a:lnTo>
                    <a:pt x="1011" y="422"/>
                  </a:lnTo>
                  <a:lnTo>
                    <a:pt x="1018" y="518"/>
                  </a:lnTo>
                  <a:lnTo>
                    <a:pt x="1026" y="597"/>
                  </a:lnTo>
                  <a:lnTo>
                    <a:pt x="1034" y="658"/>
                  </a:lnTo>
                  <a:lnTo>
                    <a:pt x="1041" y="699"/>
                  </a:lnTo>
                  <a:lnTo>
                    <a:pt x="1049" y="720"/>
                  </a:lnTo>
                  <a:lnTo>
                    <a:pt x="1056" y="719"/>
                  </a:lnTo>
                  <a:lnTo>
                    <a:pt x="1064" y="698"/>
                  </a:lnTo>
                  <a:lnTo>
                    <a:pt x="1072" y="661"/>
                  </a:lnTo>
                  <a:lnTo>
                    <a:pt x="1079" y="614"/>
                  </a:lnTo>
                  <a:lnTo>
                    <a:pt x="1087" y="566"/>
                  </a:lnTo>
                  <a:lnTo>
                    <a:pt x="1094" y="527"/>
                  </a:lnTo>
                  <a:lnTo>
                    <a:pt x="1102" y="506"/>
                  </a:lnTo>
                  <a:lnTo>
                    <a:pt x="1110" y="504"/>
                  </a:lnTo>
                  <a:lnTo>
                    <a:pt x="1117" y="521"/>
                  </a:lnTo>
                  <a:lnTo>
                    <a:pt x="1125" y="553"/>
                  </a:lnTo>
                  <a:lnTo>
                    <a:pt x="1133" y="593"/>
                  </a:lnTo>
                  <a:lnTo>
                    <a:pt x="1140" y="637"/>
                  </a:lnTo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Line 187"/>
            <p:cNvSpPr>
              <a:spLocks noChangeShapeType="1"/>
            </p:cNvSpPr>
            <p:nvPr/>
          </p:nvSpPr>
          <p:spPr bwMode="auto">
            <a:xfrm>
              <a:off x="1994" y="3333"/>
              <a:ext cx="49" cy="6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Line 188"/>
            <p:cNvSpPr>
              <a:spLocks noChangeShapeType="1"/>
            </p:cNvSpPr>
            <p:nvPr/>
          </p:nvSpPr>
          <p:spPr bwMode="auto">
            <a:xfrm>
              <a:off x="2043" y="3339"/>
              <a:ext cx="188" cy="1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Line 189"/>
            <p:cNvSpPr>
              <a:spLocks noChangeShapeType="1"/>
            </p:cNvSpPr>
            <p:nvPr/>
          </p:nvSpPr>
          <p:spPr bwMode="auto">
            <a:xfrm>
              <a:off x="2231" y="3350"/>
              <a:ext cx="209" cy="12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Line 190"/>
            <p:cNvSpPr>
              <a:spLocks noChangeShapeType="1"/>
            </p:cNvSpPr>
            <p:nvPr/>
          </p:nvSpPr>
          <p:spPr bwMode="auto">
            <a:xfrm>
              <a:off x="2442" y="3362"/>
              <a:ext cx="247" cy="6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Line 191"/>
            <p:cNvSpPr>
              <a:spLocks noChangeShapeType="1"/>
            </p:cNvSpPr>
            <p:nvPr/>
          </p:nvSpPr>
          <p:spPr bwMode="auto">
            <a:xfrm>
              <a:off x="2689" y="3368"/>
              <a:ext cx="193" cy="5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Line 192"/>
            <p:cNvSpPr>
              <a:spLocks noChangeShapeType="1"/>
            </p:cNvSpPr>
            <p:nvPr/>
          </p:nvSpPr>
          <p:spPr bwMode="auto">
            <a:xfrm>
              <a:off x="2882" y="3373"/>
              <a:ext cx="166" cy="4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Line 193"/>
            <p:cNvSpPr>
              <a:spLocks noChangeShapeType="1"/>
            </p:cNvSpPr>
            <p:nvPr/>
          </p:nvSpPr>
          <p:spPr bwMode="auto">
            <a:xfrm>
              <a:off x="3048" y="3377"/>
              <a:ext cx="87" cy="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Line 194"/>
            <p:cNvSpPr>
              <a:spLocks noChangeShapeType="1"/>
            </p:cNvSpPr>
            <p:nvPr/>
          </p:nvSpPr>
          <p:spPr bwMode="auto">
            <a:xfrm>
              <a:off x="2043" y="3299"/>
              <a:ext cx="0" cy="40"/>
            </a:xfrm>
            <a:prstGeom prst="line">
              <a:avLst/>
            </a:prstGeom>
            <a:noFill/>
            <a:ln w="9525" cap="flat">
              <a:solidFill>
                <a:srgbClr val="00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Line 195"/>
            <p:cNvSpPr>
              <a:spLocks noChangeShapeType="1"/>
            </p:cNvSpPr>
            <p:nvPr/>
          </p:nvSpPr>
          <p:spPr bwMode="auto">
            <a:xfrm>
              <a:off x="2043" y="3299"/>
              <a:ext cx="0" cy="46"/>
            </a:xfrm>
            <a:prstGeom prst="line">
              <a:avLst/>
            </a:prstGeom>
            <a:noFill/>
            <a:ln w="952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Line 196"/>
            <p:cNvSpPr>
              <a:spLocks noChangeShapeType="1"/>
            </p:cNvSpPr>
            <p:nvPr/>
          </p:nvSpPr>
          <p:spPr bwMode="auto">
            <a:xfrm>
              <a:off x="1988" y="3218"/>
              <a:ext cx="0" cy="34"/>
            </a:xfrm>
            <a:prstGeom prst="line">
              <a:avLst/>
            </a:prstGeom>
            <a:noFill/>
            <a:ln w="952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Line 197"/>
            <p:cNvSpPr>
              <a:spLocks noChangeShapeType="1"/>
            </p:cNvSpPr>
            <p:nvPr/>
          </p:nvSpPr>
          <p:spPr bwMode="auto">
            <a:xfrm>
              <a:off x="2043" y="3299"/>
              <a:ext cx="0" cy="40"/>
            </a:xfrm>
            <a:prstGeom prst="line">
              <a:avLst/>
            </a:prstGeom>
            <a:noFill/>
            <a:ln w="9525" cap="flat">
              <a:solidFill>
                <a:srgbClr val="00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Line 198"/>
            <p:cNvSpPr>
              <a:spLocks noChangeShapeType="1"/>
            </p:cNvSpPr>
            <p:nvPr/>
          </p:nvSpPr>
          <p:spPr bwMode="auto">
            <a:xfrm>
              <a:off x="2231" y="3333"/>
              <a:ext cx="0" cy="17"/>
            </a:xfrm>
            <a:prstGeom prst="line">
              <a:avLst/>
            </a:prstGeom>
            <a:noFill/>
            <a:ln w="9525" cap="flat">
              <a:solidFill>
                <a:srgbClr val="00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Line 199"/>
            <p:cNvSpPr>
              <a:spLocks noChangeShapeType="1"/>
            </p:cNvSpPr>
            <p:nvPr/>
          </p:nvSpPr>
          <p:spPr bwMode="auto">
            <a:xfrm>
              <a:off x="2043" y="3253"/>
              <a:ext cx="0" cy="46"/>
            </a:xfrm>
            <a:prstGeom prst="line">
              <a:avLst/>
            </a:prstGeom>
            <a:noFill/>
            <a:ln w="952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Line 200"/>
            <p:cNvSpPr>
              <a:spLocks noChangeShapeType="1"/>
            </p:cNvSpPr>
            <p:nvPr/>
          </p:nvSpPr>
          <p:spPr bwMode="auto">
            <a:xfrm>
              <a:off x="2231" y="3333"/>
              <a:ext cx="0" cy="46"/>
            </a:xfrm>
            <a:prstGeom prst="line">
              <a:avLst/>
            </a:prstGeom>
            <a:noFill/>
            <a:ln w="952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Line 201"/>
            <p:cNvSpPr>
              <a:spLocks noChangeShapeType="1"/>
            </p:cNvSpPr>
            <p:nvPr/>
          </p:nvSpPr>
          <p:spPr bwMode="auto">
            <a:xfrm>
              <a:off x="2104" y="3083"/>
              <a:ext cx="0" cy="34"/>
            </a:xfrm>
            <a:prstGeom prst="line">
              <a:avLst/>
            </a:prstGeom>
            <a:noFill/>
            <a:ln w="952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Line 202"/>
            <p:cNvSpPr>
              <a:spLocks noChangeShapeType="1"/>
            </p:cNvSpPr>
            <p:nvPr/>
          </p:nvSpPr>
          <p:spPr bwMode="auto">
            <a:xfrm>
              <a:off x="2231" y="3333"/>
              <a:ext cx="0" cy="17"/>
            </a:xfrm>
            <a:prstGeom prst="line">
              <a:avLst/>
            </a:prstGeom>
            <a:noFill/>
            <a:ln w="9525" cap="flat">
              <a:solidFill>
                <a:srgbClr val="00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Line 203"/>
            <p:cNvSpPr>
              <a:spLocks noChangeShapeType="1"/>
            </p:cNvSpPr>
            <p:nvPr/>
          </p:nvSpPr>
          <p:spPr bwMode="auto">
            <a:xfrm>
              <a:off x="2231" y="3288"/>
              <a:ext cx="0" cy="45"/>
            </a:xfrm>
            <a:prstGeom prst="line">
              <a:avLst/>
            </a:prstGeom>
            <a:noFill/>
            <a:ln w="952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Line 204"/>
            <p:cNvSpPr>
              <a:spLocks noChangeShapeType="1"/>
            </p:cNvSpPr>
            <p:nvPr/>
          </p:nvSpPr>
          <p:spPr bwMode="auto">
            <a:xfrm>
              <a:off x="2440" y="3362"/>
              <a:ext cx="0" cy="45"/>
            </a:xfrm>
            <a:prstGeom prst="line">
              <a:avLst/>
            </a:prstGeom>
            <a:noFill/>
            <a:ln w="952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Line 205"/>
            <p:cNvSpPr>
              <a:spLocks noChangeShapeType="1"/>
            </p:cNvSpPr>
            <p:nvPr/>
          </p:nvSpPr>
          <p:spPr bwMode="auto">
            <a:xfrm>
              <a:off x="2299" y="3216"/>
              <a:ext cx="0" cy="34"/>
            </a:xfrm>
            <a:prstGeom prst="line">
              <a:avLst/>
            </a:prstGeom>
            <a:noFill/>
            <a:ln w="952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Freeform 209"/>
            <p:cNvSpPr>
              <a:spLocks/>
            </p:cNvSpPr>
            <p:nvPr/>
          </p:nvSpPr>
          <p:spPr bwMode="auto">
            <a:xfrm>
              <a:off x="2442" y="2603"/>
              <a:ext cx="247" cy="765"/>
            </a:xfrm>
            <a:custGeom>
              <a:avLst/>
              <a:gdLst>
                <a:gd name="T0" fmla="*/ 2 w 247"/>
                <a:gd name="T1" fmla="*/ 759 h 765"/>
                <a:gd name="T2" fmla="*/ 8 w 247"/>
                <a:gd name="T3" fmla="*/ 759 h 765"/>
                <a:gd name="T4" fmla="*/ 13 w 247"/>
                <a:gd name="T5" fmla="*/ 758 h 765"/>
                <a:gd name="T6" fmla="*/ 19 w 247"/>
                <a:gd name="T7" fmla="*/ 757 h 765"/>
                <a:gd name="T8" fmla="*/ 25 w 247"/>
                <a:gd name="T9" fmla="*/ 756 h 765"/>
                <a:gd name="T10" fmla="*/ 30 w 247"/>
                <a:gd name="T11" fmla="*/ 755 h 765"/>
                <a:gd name="T12" fmla="*/ 36 w 247"/>
                <a:gd name="T13" fmla="*/ 753 h 765"/>
                <a:gd name="T14" fmla="*/ 42 w 247"/>
                <a:gd name="T15" fmla="*/ 751 h 765"/>
                <a:gd name="T16" fmla="*/ 48 w 247"/>
                <a:gd name="T17" fmla="*/ 748 h 765"/>
                <a:gd name="T18" fmla="*/ 53 w 247"/>
                <a:gd name="T19" fmla="*/ 745 h 765"/>
                <a:gd name="T20" fmla="*/ 59 w 247"/>
                <a:gd name="T21" fmla="*/ 739 h 765"/>
                <a:gd name="T22" fmla="*/ 65 w 247"/>
                <a:gd name="T23" fmla="*/ 732 h 765"/>
                <a:gd name="T24" fmla="*/ 70 w 247"/>
                <a:gd name="T25" fmla="*/ 718 h 765"/>
                <a:gd name="T26" fmla="*/ 76 w 247"/>
                <a:gd name="T27" fmla="*/ 696 h 765"/>
                <a:gd name="T28" fmla="*/ 81 w 247"/>
                <a:gd name="T29" fmla="*/ 659 h 765"/>
                <a:gd name="T30" fmla="*/ 87 w 247"/>
                <a:gd name="T31" fmla="*/ 603 h 765"/>
                <a:gd name="T32" fmla="*/ 93 w 247"/>
                <a:gd name="T33" fmla="*/ 527 h 765"/>
                <a:gd name="T34" fmla="*/ 99 w 247"/>
                <a:gd name="T35" fmla="*/ 432 h 765"/>
                <a:gd name="T36" fmla="*/ 104 w 247"/>
                <a:gd name="T37" fmla="*/ 327 h 765"/>
                <a:gd name="T38" fmla="*/ 110 w 247"/>
                <a:gd name="T39" fmla="*/ 220 h 765"/>
                <a:gd name="T40" fmla="*/ 116 w 247"/>
                <a:gd name="T41" fmla="*/ 125 h 765"/>
                <a:gd name="T42" fmla="*/ 121 w 247"/>
                <a:gd name="T43" fmla="*/ 53 h 765"/>
                <a:gd name="T44" fmla="*/ 127 w 247"/>
                <a:gd name="T45" fmla="*/ 11 h 765"/>
                <a:gd name="T46" fmla="*/ 133 w 247"/>
                <a:gd name="T47" fmla="*/ 0 h 765"/>
                <a:gd name="T48" fmla="*/ 139 w 247"/>
                <a:gd name="T49" fmla="*/ 20 h 765"/>
                <a:gd name="T50" fmla="*/ 144 w 247"/>
                <a:gd name="T51" fmla="*/ 65 h 765"/>
                <a:gd name="T52" fmla="*/ 150 w 247"/>
                <a:gd name="T53" fmla="*/ 128 h 765"/>
                <a:gd name="T54" fmla="*/ 156 w 247"/>
                <a:gd name="T55" fmla="*/ 202 h 765"/>
                <a:gd name="T56" fmla="*/ 161 w 247"/>
                <a:gd name="T57" fmla="*/ 280 h 765"/>
                <a:gd name="T58" fmla="*/ 167 w 247"/>
                <a:gd name="T59" fmla="*/ 357 h 765"/>
                <a:gd name="T60" fmla="*/ 173 w 247"/>
                <a:gd name="T61" fmla="*/ 429 h 765"/>
                <a:gd name="T62" fmla="*/ 178 w 247"/>
                <a:gd name="T63" fmla="*/ 493 h 765"/>
                <a:gd name="T64" fmla="*/ 184 w 247"/>
                <a:gd name="T65" fmla="*/ 549 h 765"/>
                <a:gd name="T66" fmla="*/ 190 w 247"/>
                <a:gd name="T67" fmla="*/ 596 h 765"/>
                <a:gd name="T68" fmla="*/ 196 w 247"/>
                <a:gd name="T69" fmla="*/ 635 h 765"/>
                <a:gd name="T70" fmla="*/ 201 w 247"/>
                <a:gd name="T71" fmla="*/ 665 h 765"/>
                <a:gd name="T72" fmla="*/ 207 w 247"/>
                <a:gd name="T73" fmla="*/ 689 h 765"/>
                <a:gd name="T74" fmla="*/ 213 w 247"/>
                <a:gd name="T75" fmla="*/ 707 h 765"/>
                <a:gd name="T76" fmla="*/ 218 w 247"/>
                <a:gd name="T77" fmla="*/ 721 h 765"/>
                <a:gd name="T78" fmla="*/ 224 w 247"/>
                <a:gd name="T79" fmla="*/ 731 h 765"/>
                <a:gd name="T80" fmla="*/ 230 w 247"/>
                <a:gd name="T81" fmla="*/ 738 h 765"/>
                <a:gd name="T82" fmla="*/ 235 w 247"/>
                <a:gd name="T83" fmla="*/ 743 h 765"/>
                <a:gd name="T84" fmla="*/ 241 w 247"/>
                <a:gd name="T85" fmla="*/ 745 h 765"/>
                <a:gd name="T86" fmla="*/ 247 w 247"/>
                <a:gd name="T87" fmla="*/ 746 h 7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47" h="765">
                  <a:moveTo>
                    <a:pt x="0" y="759"/>
                  </a:moveTo>
                  <a:lnTo>
                    <a:pt x="0" y="759"/>
                  </a:lnTo>
                  <a:lnTo>
                    <a:pt x="2" y="759"/>
                  </a:lnTo>
                  <a:lnTo>
                    <a:pt x="4" y="759"/>
                  </a:lnTo>
                  <a:lnTo>
                    <a:pt x="6" y="759"/>
                  </a:lnTo>
                  <a:lnTo>
                    <a:pt x="8" y="759"/>
                  </a:lnTo>
                  <a:lnTo>
                    <a:pt x="10" y="758"/>
                  </a:lnTo>
                  <a:lnTo>
                    <a:pt x="11" y="758"/>
                  </a:lnTo>
                  <a:lnTo>
                    <a:pt x="13" y="758"/>
                  </a:lnTo>
                  <a:lnTo>
                    <a:pt x="15" y="758"/>
                  </a:lnTo>
                  <a:lnTo>
                    <a:pt x="17" y="757"/>
                  </a:lnTo>
                  <a:lnTo>
                    <a:pt x="19" y="757"/>
                  </a:lnTo>
                  <a:lnTo>
                    <a:pt x="21" y="757"/>
                  </a:lnTo>
                  <a:lnTo>
                    <a:pt x="23" y="757"/>
                  </a:lnTo>
                  <a:lnTo>
                    <a:pt x="25" y="756"/>
                  </a:lnTo>
                  <a:lnTo>
                    <a:pt x="26" y="756"/>
                  </a:lnTo>
                  <a:lnTo>
                    <a:pt x="28" y="755"/>
                  </a:lnTo>
                  <a:lnTo>
                    <a:pt x="30" y="755"/>
                  </a:lnTo>
                  <a:lnTo>
                    <a:pt x="32" y="754"/>
                  </a:lnTo>
                  <a:lnTo>
                    <a:pt x="34" y="754"/>
                  </a:lnTo>
                  <a:lnTo>
                    <a:pt x="36" y="753"/>
                  </a:lnTo>
                  <a:lnTo>
                    <a:pt x="38" y="752"/>
                  </a:lnTo>
                  <a:lnTo>
                    <a:pt x="40" y="751"/>
                  </a:lnTo>
                  <a:lnTo>
                    <a:pt x="42" y="751"/>
                  </a:lnTo>
                  <a:lnTo>
                    <a:pt x="43" y="750"/>
                  </a:lnTo>
                  <a:lnTo>
                    <a:pt x="45" y="749"/>
                  </a:lnTo>
                  <a:lnTo>
                    <a:pt x="48" y="748"/>
                  </a:lnTo>
                  <a:lnTo>
                    <a:pt x="49" y="747"/>
                  </a:lnTo>
                  <a:lnTo>
                    <a:pt x="51" y="746"/>
                  </a:lnTo>
                  <a:lnTo>
                    <a:pt x="53" y="745"/>
                  </a:lnTo>
                  <a:lnTo>
                    <a:pt x="55" y="743"/>
                  </a:lnTo>
                  <a:lnTo>
                    <a:pt x="57" y="742"/>
                  </a:lnTo>
                  <a:lnTo>
                    <a:pt x="59" y="739"/>
                  </a:lnTo>
                  <a:lnTo>
                    <a:pt x="61" y="737"/>
                  </a:lnTo>
                  <a:lnTo>
                    <a:pt x="63" y="735"/>
                  </a:lnTo>
                  <a:lnTo>
                    <a:pt x="65" y="732"/>
                  </a:lnTo>
                  <a:lnTo>
                    <a:pt x="66" y="728"/>
                  </a:lnTo>
                  <a:lnTo>
                    <a:pt x="68" y="723"/>
                  </a:lnTo>
                  <a:lnTo>
                    <a:pt x="70" y="718"/>
                  </a:lnTo>
                  <a:lnTo>
                    <a:pt x="72" y="712"/>
                  </a:lnTo>
                  <a:lnTo>
                    <a:pt x="74" y="705"/>
                  </a:lnTo>
                  <a:lnTo>
                    <a:pt x="76" y="696"/>
                  </a:lnTo>
                  <a:lnTo>
                    <a:pt x="78" y="685"/>
                  </a:lnTo>
                  <a:lnTo>
                    <a:pt x="80" y="673"/>
                  </a:lnTo>
                  <a:lnTo>
                    <a:pt x="81" y="659"/>
                  </a:lnTo>
                  <a:lnTo>
                    <a:pt x="83" y="642"/>
                  </a:lnTo>
                  <a:lnTo>
                    <a:pt x="85" y="624"/>
                  </a:lnTo>
                  <a:lnTo>
                    <a:pt x="87" y="603"/>
                  </a:lnTo>
                  <a:lnTo>
                    <a:pt x="89" y="580"/>
                  </a:lnTo>
                  <a:lnTo>
                    <a:pt x="91" y="554"/>
                  </a:lnTo>
                  <a:lnTo>
                    <a:pt x="93" y="527"/>
                  </a:lnTo>
                  <a:lnTo>
                    <a:pt x="95" y="497"/>
                  </a:lnTo>
                  <a:lnTo>
                    <a:pt x="97" y="465"/>
                  </a:lnTo>
                  <a:lnTo>
                    <a:pt x="99" y="432"/>
                  </a:lnTo>
                  <a:lnTo>
                    <a:pt x="101" y="398"/>
                  </a:lnTo>
                  <a:lnTo>
                    <a:pt x="103" y="362"/>
                  </a:lnTo>
                  <a:lnTo>
                    <a:pt x="104" y="327"/>
                  </a:lnTo>
                  <a:lnTo>
                    <a:pt x="106" y="290"/>
                  </a:lnTo>
                  <a:lnTo>
                    <a:pt x="108" y="255"/>
                  </a:lnTo>
                  <a:lnTo>
                    <a:pt x="110" y="220"/>
                  </a:lnTo>
                  <a:lnTo>
                    <a:pt x="112" y="187"/>
                  </a:lnTo>
                  <a:lnTo>
                    <a:pt x="114" y="155"/>
                  </a:lnTo>
                  <a:lnTo>
                    <a:pt x="116" y="125"/>
                  </a:lnTo>
                  <a:lnTo>
                    <a:pt x="118" y="99"/>
                  </a:lnTo>
                  <a:lnTo>
                    <a:pt x="120" y="75"/>
                  </a:lnTo>
                  <a:lnTo>
                    <a:pt x="121" y="53"/>
                  </a:lnTo>
                  <a:lnTo>
                    <a:pt x="123" y="36"/>
                  </a:lnTo>
                  <a:lnTo>
                    <a:pt x="125" y="21"/>
                  </a:lnTo>
                  <a:lnTo>
                    <a:pt x="127" y="11"/>
                  </a:lnTo>
                  <a:lnTo>
                    <a:pt x="129" y="4"/>
                  </a:lnTo>
                  <a:lnTo>
                    <a:pt x="131" y="0"/>
                  </a:lnTo>
                  <a:lnTo>
                    <a:pt x="133" y="0"/>
                  </a:lnTo>
                  <a:lnTo>
                    <a:pt x="135" y="4"/>
                  </a:lnTo>
                  <a:lnTo>
                    <a:pt x="137" y="11"/>
                  </a:lnTo>
                  <a:lnTo>
                    <a:pt x="139" y="20"/>
                  </a:lnTo>
                  <a:lnTo>
                    <a:pt x="141" y="33"/>
                  </a:lnTo>
                  <a:lnTo>
                    <a:pt x="142" y="47"/>
                  </a:lnTo>
                  <a:lnTo>
                    <a:pt x="144" y="65"/>
                  </a:lnTo>
                  <a:lnTo>
                    <a:pt x="146" y="84"/>
                  </a:lnTo>
                  <a:lnTo>
                    <a:pt x="148" y="105"/>
                  </a:lnTo>
                  <a:lnTo>
                    <a:pt x="150" y="128"/>
                  </a:lnTo>
                  <a:lnTo>
                    <a:pt x="152" y="151"/>
                  </a:lnTo>
                  <a:lnTo>
                    <a:pt x="154" y="176"/>
                  </a:lnTo>
                  <a:lnTo>
                    <a:pt x="156" y="202"/>
                  </a:lnTo>
                  <a:lnTo>
                    <a:pt x="158" y="228"/>
                  </a:lnTo>
                  <a:lnTo>
                    <a:pt x="159" y="254"/>
                  </a:lnTo>
                  <a:lnTo>
                    <a:pt x="161" y="280"/>
                  </a:lnTo>
                  <a:lnTo>
                    <a:pt x="163" y="306"/>
                  </a:lnTo>
                  <a:lnTo>
                    <a:pt x="165" y="332"/>
                  </a:lnTo>
                  <a:lnTo>
                    <a:pt x="167" y="357"/>
                  </a:lnTo>
                  <a:lnTo>
                    <a:pt x="169" y="382"/>
                  </a:lnTo>
                  <a:lnTo>
                    <a:pt x="171" y="406"/>
                  </a:lnTo>
                  <a:lnTo>
                    <a:pt x="173" y="429"/>
                  </a:lnTo>
                  <a:lnTo>
                    <a:pt x="174" y="451"/>
                  </a:lnTo>
                  <a:lnTo>
                    <a:pt x="176" y="473"/>
                  </a:lnTo>
                  <a:lnTo>
                    <a:pt x="178" y="493"/>
                  </a:lnTo>
                  <a:lnTo>
                    <a:pt x="181" y="513"/>
                  </a:lnTo>
                  <a:lnTo>
                    <a:pt x="182" y="532"/>
                  </a:lnTo>
                  <a:lnTo>
                    <a:pt x="184" y="549"/>
                  </a:lnTo>
                  <a:lnTo>
                    <a:pt x="186" y="566"/>
                  </a:lnTo>
                  <a:lnTo>
                    <a:pt x="188" y="581"/>
                  </a:lnTo>
                  <a:lnTo>
                    <a:pt x="190" y="596"/>
                  </a:lnTo>
                  <a:lnTo>
                    <a:pt x="192" y="610"/>
                  </a:lnTo>
                  <a:lnTo>
                    <a:pt x="194" y="622"/>
                  </a:lnTo>
                  <a:lnTo>
                    <a:pt x="196" y="635"/>
                  </a:lnTo>
                  <a:lnTo>
                    <a:pt x="197" y="645"/>
                  </a:lnTo>
                  <a:lnTo>
                    <a:pt x="199" y="656"/>
                  </a:lnTo>
                  <a:lnTo>
                    <a:pt x="201" y="665"/>
                  </a:lnTo>
                  <a:lnTo>
                    <a:pt x="203" y="673"/>
                  </a:lnTo>
                  <a:lnTo>
                    <a:pt x="205" y="681"/>
                  </a:lnTo>
                  <a:lnTo>
                    <a:pt x="207" y="689"/>
                  </a:lnTo>
                  <a:lnTo>
                    <a:pt x="209" y="695"/>
                  </a:lnTo>
                  <a:lnTo>
                    <a:pt x="211" y="702"/>
                  </a:lnTo>
                  <a:lnTo>
                    <a:pt x="213" y="707"/>
                  </a:lnTo>
                  <a:lnTo>
                    <a:pt x="214" y="712"/>
                  </a:lnTo>
                  <a:lnTo>
                    <a:pt x="216" y="717"/>
                  </a:lnTo>
                  <a:lnTo>
                    <a:pt x="218" y="721"/>
                  </a:lnTo>
                  <a:lnTo>
                    <a:pt x="220" y="725"/>
                  </a:lnTo>
                  <a:lnTo>
                    <a:pt x="222" y="728"/>
                  </a:lnTo>
                  <a:lnTo>
                    <a:pt x="224" y="731"/>
                  </a:lnTo>
                  <a:lnTo>
                    <a:pt x="226" y="734"/>
                  </a:lnTo>
                  <a:lnTo>
                    <a:pt x="228" y="736"/>
                  </a:lnTo>
                  <a:lnTo>
                    <a:pt x="230" y="738"/>
                  </a:lnTo>
                  <a:lnTo>
                    <a:pt x="232" y="740"/>
                  </a:lnTo>
                  <a:lnTo>
                    <a:pt x="234" y="742"/>
                  </a:lnTo>
                  <a:lnTo>
                    <a:pt x="235" y="743"/>
                  </a:lnTo>
                  <a:lnTo>
                    <a:pt x="237" y="744"/>
                  </a:lnTo>
                  <a:lnTo>
                    <a:pt x="239" y="745"/>
                  </a:lnTo>
                  <a:lnTo>
                    <a:pt x="241" y="745"/>
                  </a:lnTo>
                  <a:lnTo>
                    <a:pt x="243" y="745"/>
                  </a:lnTo>
                  <a:lnTo>
                    <a:pt x="245" y="746"/>
                  </a:lnTo>
                  <a:lnTo>
                    <a:pt x="247" y="746"/>
                  </a:lnTo>
                  <a:lnTo>
                    <a:pt x="247" y="746"/>
                  </a:lnTo>
                  <a:lnTo>
                    <a:pt x="247" y="765"/>
                  </a:lnTo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Line 210"/>
            <p:cNvSpPr>
              <a:spLocks noChangeShapeType="1"/>
            </p:cNvSpPr>
            <p:nvPr/>
          </p:nvSpPr>
          <p:spPr bwMode="auto">
            <a:xfrm>
              <a:off x="2689" y="3349"/>
              <a:ext cx="0" cy="19"/>
            </a:xfrm>
            <a:prstGeom prst="line">
              <a:avLst/>
            </a:prstGeom>
            <a:noFill/>
            <a:ln w="9525" cap="flat">
              <a:solidFill>
                <a:srgbClr val="00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Line 211"/>
            <p:cNvSpPr>
              <a:spLocks noChangeShapeType="1"/>
            </p:cNvSpPr>
            <p:nvPr/>
          </p:nvSpPr>
          <p:spPr bwMode="auto">
            <a:xfrm>
              <a:off x="2442" y="3317"/>
              <a:ext cx="0" cy="45"/>
            </a:xfrm>
            <a:prstGeom prst="line">
              <a:avLst/>
            </a:prstGeom>
            <a:noFill/>
            <a:ln w="952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" name="Line 212"/>
            <p:cNvSpPr>
              <a:spLocks noChangeShapeType="1"/>
            </p:cNvSpPr>
            <p:nvPr/>
          </p:nvSpPr>
          <p:spPr bwMode="auto">
            <a:xfrm>
              <a:off x="2689" y="3349"/>
              <a:ext cx="0" cy="45"/>
            </a:xfrm>
            <a:prstGeom prst="line">
              <a:avLst/>
            </a:prstGeom>
            <a:noFill/>
            <a:ln w="952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" name="Line 213"/>
            <p:cNvSpPr>
              <a:spLocks noChangeShapeType="1"/>
            </p:cNvSpPr>
            <p:nvPr/>
          </p:nvSpPr>
          <p:spPr bwMode="auto">
            <a:xfrm>
              <a:off x="2573" y="2558"/>
              <a:ext cx="0" cy="34"/>
            </a:xfrm>
            <a:prstGeom prst="line">
              <a:avLst/>
            </a:prstGeom>
            <a:noFill/>
            <a:ln w="952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Line 214"/>
            <p:cNvSpPr>
              <a:spLocks noChangeShapeType="1"/>
            </p:cNvSpPr>
            <p:nvPr/>
          </p:nvSpPr>
          <p:spPr bwMode="auto">
            <a:xfrm>
              <a:off x="2689" y="3349"/>
              <a:ext cx="0" cy="19"/>
            </a:xfrm>
            <a:prstGeom prst="line">
              <a:avLst/>
            </a:prstGeom>
            <a:noFill/>
            <a:ln w="9525" cap="flat">
              <a:solidFill>
                <a:srgbClr val="00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" name="Line 215"/>
            <p:cNvSpPr>
              <a:spLocks noChangeShapeType="1"/>
            </p:cNvSpPr>
            <p:nvPr/>
          </p:nvSpPr>
          <p:spPr bwMode="auto">
            <a:xfrm>
              <a:off x="2882" y="3368"/>
              <a:ext cx="0" cy="5"/>
            </a:xfrm>
            <a:prstGeom prst="line">
              <a:avLst/>
            </a:prstGeom>
            <a:noFill/>
            <a:ln w="9525" cap="flat">
              <a:solidFill>
                <a:srgbClr val="00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" name="Line 216"/>
            <p:cNvSpPr>
              <a:spLocks noChangeShapeType="1"/>
            </p:cNvSpPr>
            <p:nvPr/>
          </p:nvSpPr>
          <p:spPr bwMode="auto">
            <a:xfrm>
              <a:off x="2689" y="3303"/>
              <a:ext cx="0" cy="46"/>
            </a:xfrm>
            <a:prstGeom prst="line">
              <a:avLst/>
            </a:prstGeom>
            <a:noFill/>
            <a:ln w="952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Line 217"/>
            <p:cNvSpPr>
              <a:spLocks noChangeShapeType="1"/>
            </p:cNvSpPr>
            <p:nvPr/>
          </p:nvSpPr>
          <p:spPr bwMode="auto">
            <a:xfrm>
              <a:off x="2882" y="3368"/>
              <a:ext cx="0" cy="46"/>
            </a:xfrm>
            <a:prstGeom prst="line">
              <a:avLst/>
            </a:prstGeom>
            <a:noFill/>
            <a:ln w="952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4" name="Line 218"/>
            <p:cNvSpPr>
              <a:spLocks noChangeShapeType="1"/>
            </p:cNvSpPr>
            <p:nvPr/>
          </p:nvSpPr>
          <p:spPr bwMode="auto">
            <a:xfrm>
              <a:off x="2795" y="3145"/>
              <a:ext cx="0" cy="34"/>
            </a:xfrm>
            <a:prstGeom prst="line">
              <a:avLst/>
            </a:prstGeom>
            <a:noFill/>
            <a:ln w="952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" name="Line 219"/>
            <p:cNvSpPr>
              <a:spLocks noChangeShapeType="1"/>
            </p:cNvSpPr>
            <p:nvPr/>
          </p:nvSpPr>
          <p:spPr bwMode="auto">
            <a:xfrm>
              <a:off x="2882" y="3368"/>
              <a:ext cx="0" cy="5"/>
            </a:xfrm>
            <a:prstGeom prst="line">
              <a:avLst/>
            </a:prstGeom>
            <a:noFill/>
            <a:ln w="9525" cap="flat">
              <a:solidFill>
                <a:srgbClr val="00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" name="Line 220"/>
            <p:cNvSpPr>
              <a:spLocks noChangeShapeType="1"/>
            </p:cNvSpPr>
            <p:nvPr/>
          </p:nvSpPr>
          <p:spPr bwMode="auto">
            <a:xfrm>
              <a:off x="3048" y="3249"/>
              <a:ext cx="0" cy="128"/>
            </a:xfrm>
            <a:prstGeom prst="line">
              <a:avLst/>
            </a:prstGeom>
            <a:noFill/>
            <a:ln w="9525" cap="flat">
              <a:solidFill>
                <a:srgbClr val="00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7" name="Line 221"/>
            <p:cNvSpPr>
              <a:spLocks noChangeShapeType="1"/>
            </p:cNvSpPr>
            <p:nvPr/>
          </p:nvSpPr>
          <p:spPr bwMode="auto">
            <a:xfrm>
              <a:off x="2882" y="3323"/>
              <a:ext cx="0" cy="45"/>
            </a:xfrm>
            <a:prstGeom prst="line">
              <a:avLst/>
            </a:prstGeom>
            <a:noFill/>
            <a:ln w="952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8" name="Line 222"/>
            <p:cNvSpPr>
              <a:spLocks noChangeShapeType="1"/>
            </p:cNvSpPr>
            <p:nvPr/>
          </p:nvSpPr>
          <p:spPr bwMode="auto">
            <a:xfrm>
              <a:off x="3048" y="3249"/>
              <a:ext cx="0" cy="45"/>
            </a:xfrm>
            <a:prstGeom prst="line">
              <a:avLst/>
            </a:prstGeom>
            <a:noFill/>
            <a:ln w="952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" name="Line 223"/>
            <p:cNvSpPr>
              <a:spLocks noChangeShapeType="1"/>
            </p:cNvSpPr>
            <p:nvPr/>
          </p:nvSpPr>
          <p:spPr bwMode="auto">
            <a:xfrm>
              <a:off x="2966" y="2481"/>
              <a:ext cx="0" cy="34"/>
            </a:xfrm>
            <a:prstGeom prst="line">
              <a:avLst/>
            </a:prstGeom>
            <a:noFill/>
            <a:ln w="952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0" name="Line 224"/>
            <p:cNvSpPr>
              <a:spLocks noChangeShapeType="1"/>
            </p:cNvSpPr>
            <p:nvPr/>
          </p:nvSpPr>
          <p:spPr bwMode="auto">
            <a:xfrm>
              <a:off x="3048" y="3249"/>
              <a:ext cx="0" cy="128"/>
            </a:xfrm>
            <a:prstGeom prst="line">
              <a:avLst/>
            </a:prstGeom>
            <a:noFill/>
            <a:ln w="9525" cap="flat">
              <a:solidFill>
                <a:srgbClr val="00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1" name="Line 225"/>
            <p:cNvSpPr>
              <a:spLocks noChangeShapeType="1"/>
            </p:cNvSpPr>
            <p:nvPr/>
          </p:nvSpPr>
          <p:spPr bwMode="auto">
            <a:xfrm>
              <a:off x="3048" y="3203"/>
              <a:ext cx="0" cy="46"/>
            </a:xfrm>
            <a:prstGeom prst="line">
              <a:avLst/>
            </a:prstGeom>
            <a:noFill/>
            <a:ln w="952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2" name="Line 226"/>
            <p:cNvSpPr>
              <a:spLocks noChangeShapeType="1"/>
            </p:cNvSpPr>
            <p:nvPr/>
          </p:nvSpPr>
          <p:spPr bwMode="auto">
            <a:xfrm>
              <a:off x="3101" y="2984"/>
              <a:ext cx="0" cy="34"/>
            </a:xfrm>
            <a:prstGeom prst="line">
              <a:avLst/>
            </a:prstGeom>
            <a:noFill/>
            <a:ln w="952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" name="Rectangle 227"/>
            <p:cNvSpPr>
              <a:spLocks noChangeArrowheads="1"/>
            </p:cNvSpPr>
            <p:nvPr/>
          </p:nvSpPr>
          <p:spPr bwMode="auto">
            <a:xfrm>
              <a:off x="1995" y="2309"/>
              <a:ext cx="1140" cy="1110"/>
            </a:xfrm>
            <a:prstGeom prst="rect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44" name="Group 230"/>
          <p:cNvGrpSpPr>
            <a:grpSpLocks noChangeAspect="1"/>
          </p:cNvGrpSpPr>
          <p:nvPr/>
        </p:nvGrpSpPr>
        <p:grpSpPr bwMode="auto">
          <a:xfrm>
            <a:off x="573088" y="1931589"/>
            <a:ext cx="2238375" cy="2028825"/>
            <a:chOff x="223" y="785"/>
            <a:chExt cx="1410" cy="1278"/>
          </a:xfrm>
        </p:grpSpPr>
        <p:sp>
          <p:nvSpPr>
            <p:cNvPr id="245" name="AutoShape 229"/>
            <p:cNvSpPr>
              <a:spLocks noChangeAspect="1" noChangeArrowheads="1" noTextEdit="1"/>
            </p:cNvSpPr>
            <p:nvPr/>
          </p:nvSpPr>
          <p:spPr bwMode="auto">
            <a:xfrm>
              <a:off x="223" y="785"/>
              <a:ext cx="1410" cy="1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" name="Line 231"/>
            <p:cNvSpPr>
              <a:spLocks noChangeShapeType="1"/>
            </p:cNvSpPr>
            <p:nvPr/>
          </p:nvSpPr>
          <p:spPr bwMode="auto">
            <a:xfrm>
              <a:off x="427" y="1962"/>
              <a:ext cx="1140" cy="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7" name="Line 232"/>
            <p:cNvSpPr>
              <a:spLocks noChangeShapeType="1"/>
            </p:cNvSpPr>
            <p:nvPr/>
          </p:nvSpPr>
          <p:spPr bwMode="auto">
            <a:xfrm>
              <a:off x="427" y="1962"/>
              <a:ext cx="0" cy="28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9" name="Line 234"/>
            <p:cNvSpPr>
              <a:spLocks noChangeShapeType="1"/>
            </p:cNvSpPr>
            <p:nvPr/>
          </p:nvSpPr>
          <p:spPr bwMode="auto">
            <a:xfrm>
              <a:off x="485" y="1962"/>
              <a:ext cx="0" cy="17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0" name="Line 235"/>
            <p:cNvSpPr>
              <a:spLocks noChangeShapeType="1"/>
            </p:cNvSpPr>
            <p:nvPr/>
          </p:nvSpPr>
          <p:spPr bwMode="auto">
            <a:xfrm>
              <a:off x="598" y="1962"/>
              <a:ext cx="0" cy="17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1" name="Line 236"/>
            <p:cNvSpPr>
              <a:spLocks noChangeShapeType="1"/>
            </p:cNvSpPr>
            <p:nvPr/>
          </p:nvSpPr>
          <p:spPr bwMode="auto">
            <a:xfrm>
              <a:off x="713" y="1962"/>
              <a:ext cx="0" cy="28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3" name="Line 238"/>
            <p:cNvSpPr>
              <a:spLocks noChangeShapeType="1"/>
            </p:cNvSpPr>
            <p:nvPr/>
          </p:nvSpPr>
          <p:spPr bwMode="auto">
            <a:xfrm>
              <a:off x="826" y="1962"/>
              <a:ext cx="0" cy="17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4" name="Line 239"/>
            <p:cNvSpPr>
              <a:spLocks noChangeShapeType="1"/>
            </p:cNvSpPr>
            <p:nvPr/>
          </p:nvSpPr>
          <p:spPr bwMode="auto">
            <a:xfrm>
              <a:off x="940" y="1962"/>
              <a:ext cx="0" cy="17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5" name="Line 240"/>
            <p:cNvSpPr>
              <a:spLocks noChangeShapeType="1"/>
            </p:cNvSpPr>
            <p:nvPr/>
          </p:nvSpPr>
          <p:spPr bwMode="auto">
            <a:xfrm>
              <a:off x="1055" y="1962"/>
              <a:ext cx="0" cy="17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6" name="Line 241"/>
            <p:cNvSpPr>
              <a:spLocks noChangeShapeType="1"/>
            </p:cNvSpPr>
            <p:nvPr/>
          </p:nvSpPr>
          <p:spPr bwMode="auto">
            <a:xfrm>
              <a:off x="1168" y="1962"/>
              <a:ext cx="0" cy="17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7" name="Line 242"/>
            <p:cNvSpPr>
              <a:spLocks noChangeShapeType="1"/>
            </p:cNvSpPr>
            <p:nvPr/>
          </p:nvSpPr>
          <p:spPr bwMode="auto">
            <a:xfrm>
              <a:off x="1282" y="1962"/>
              <a:ext cx="0" cy="28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9" name="Line 244"/>
            <p:cNvSpPr>
              <a:spLocks noChangeShapeType="1"/>
            </p:cNvSpPr>
            <p:nvPr/>
          </p:nvSpPr>
          <p:spPr bwMode="auto">
            <a:xfrm>
              <a:off x="1396" y="1962"/>
              <a:ext cx="0" cy="17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0" name="Line 245"/>
            <p:cNvSpPr>
              <a:spLocks noChangeShapeType="1"/>
            </p:cNvSpPr>
            <p:nvPr/>
          </p:nvSpPr>
          <p:spPr bwMode="auto">
            <a:xfrm>
              <a:off x="1510" y="1962"/>
              <a:ext cx="0" cy="17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1" name="Line 246"/>
            <p:cNvSpPr>
              <a:spLocks noChangeShapeType="1"/>
            </p:cNvSpPr>
            <p:nvPr/>
          </p:nvSpPr>
          <p:spPr bwMode="auto">
            <a:xfrm>
              <a:off x="1567" y="1962"/>
              <a:ext cx="0" cy="28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3" name="Line 248"/>
            <p:cNvSpPr>
              <a:spLocks noChangeShapeType="1"/>
            </p:cNvSpPr>
            <p:nvPr/>
          </p:nvSpPr>
          <p:spPr bwMode="auto">
            <a:xfrm>
              <a:off x="405" y="829"/>
              <a:ext cx="0" cy="111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4" name="Line 249"/>
            <p:cNvSpPr>
              <a:spLocks noChangeShapeType="1"/>
            </p:cNvSpPr>
            <p:nvPr/>
          </p:nvSpPr>
          <p:spPr bwMode="auto">
            <a:xfrm flipH="1">
              <a:off x="376" y="1939"/>
              <a:ext cx="29" cy="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5" name="Rectangle 250"/>
            <p:cNvSpPr>
              <a:spLocks noChangeArrowheads="1"/>
            </p:cNvSpPr>
            <p:nvPr/>
          </p:nvSpPr>
          <p:spPr bwMode="auto">
            <a:xfrm>
              <a:off x="271" y="1895"/>
              <a:ext cx="133" cy="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0.0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66" name="Line 251"/>
            <p:cNvSpPr>
              <a:spLocks noChangeShapeType="1"/>
            </p:cNvSpPr>
            <p:nvPr/>
          </p:nvSpPr>
          <p:spPr bwMode="auto">
            <a:xfrm flipH="1">
              <a:off x="376" y="1939"/>
              <a:ext cx="29" cy="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7" name="Line 252"/>
            <p:cNvSpPr>
              <a:spLocks noChangeShapeType="1"/>
            </p:cNvSpPr>
            <p:nvPr/>
          </p:nvSpPr>
          <p:spPr bwMode="auto">
            <a:xfrm flipH="1">
              <a:off x="388" y="1865"/>
              <a:ext cx="17" cy="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8" name="Line 253"/>
            <p:cNvSpPr>
              <a:spLocks noChangeShapeType="1"/>
            </p:cNvSpPr>
            <p:nvPr/>
          </p:nvSpPr>
          <p:spPr bwMode="auto">
            <a:xfrm flipH="1">
              <a:off x="388" y="1791"/>
              <a:ext cx="17" cy="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9" name="Line 254"/>
            <p:cNvSpPr>
              <a:spLocks noChangeShapeType="1"/>
            </p:cNvSpPr>
            <p:nvPr/>
          </p:nvSpPr>
          <p:spPr bwMode="auto">
            <a:xfrm flipH="1">
              <a:off x="388" y="1717"/>
              <a:ext cx="17" cy="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0" name="Line 255"/>
            <p:cNvSpPr>
              <a:spLocks noChangeShapeType="1"/>
            </p:cNvSpPr>
            <p:nvPr/>
          </p:nvSpPr>
          <p:spPr bwMode="auto">
            <a:xfrm flipH="1">
              <a:off x="376" y="1643"/>
              <a:ext cx="29" cy="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" name="Rectangle 256"/>
            <p:cNvSpPr>
              <a:spLocks noChangeArrowheads="1"/>
            </p:cNvSpPr>
            <p:nvPr/>
          </p:nvSpPr>
          <p:spPr bwMode="auto">
            <a:xfrm>
              <a:off x="235" y="1599"/>
              <a:ext cx="169" cy="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20.0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72" name="Line 257"/>
            <p:cNvSpPr>
              <a:spLocks noChangeShapeType="1"/>
            </p:cNvSpPr>
            <p:nvPr/>
          </p:nvSpPr>
          <p:spPr bwMode="auto">
            <a:xfrm flipH="1">
              <a:off x="388" y="1569"/>
              <a:ext cx="17" cy="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" name="Line 258"/>
            <p:cNvSpPr>
              <a:spLocks noChangeShapeType="1"/>
            </p:cNvSpPr>
            <p:nvPr/>
          </p:nvSpPr>
          <p:spPr bwMode="auto">
            <a:xfrm flipH="1">
              <a:off x="388" y="1495"/>
              <a:ext cx="17" cy="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4" name="Line 259"/>
            <p:cNvSpPr>
              <a:spLocks noChangeShapeType="1"/>
            </p:cNvSpPr>
            <p:nvPr/>
          </p:nvSpPr>
          <p:spPr bwMode="auto">
            <a:xfrm flipH="1">
              <a:off x="388" y="1421"/>
              <a:ext cx="17" cy="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5" name="Line 260"/>
            <p:cNvSpPr>
              <a:spLocks noChangeShapeType="1"/>
            </p:cNvSpPr>
            <p:nvPr/>
          </p:nvSpPr>
          <p:spPr bwMode="auto">
            <a:xfrm flipH="1">
              <a:off x="376" y="1347"/>
              <a:ext cx="29" cy="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" name="Rectangle 261"/>
            <p:cNvSpPr>
              <a:spLocks noChangeArrowheads="1"/>
            </p:cNvSpPr>
            <p:nvPr/>
          </p:nvSpPr>
          <p:spPr bwMode="auto">
            <a:xfrm>
              <a:off x="235" y="1304"/>
              <a:ext cx="169" cy="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40.0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77" name="Line 262"/>
            <p:cNvSpPr>
              <a:spLocks noChangeShapeType="1"/>
            </p:cNvSpPr>
            <p:nvPr/>
          </p:nvSpPr>
          <p:spPr bwMode="auto">
            <a:xfrm flipH="1">
              <a:off x="388" y="1273"/>
              <a:ext cx="17" cy="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8" name="Line 263"/>
            <p:cNvSpPr>
              <a:spLocks noChangeShapeType="1"/>
            </p:cNvSpPr>
            <p:nvPr/>
          </p:nvSpPr>
          <p:spPr bwMode="auto">
            <a:xfrm flipH="1">
              <a:off x="388" y="1199"/>
              <a:ext cx="17" cy="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9" name="Line 264"/>
            <p:cNvSpPr>
              <a:spLocks noChangeShapeType="1"/>
            </p:cNvSpPr>
            <p:nvPr/>
          </p:nvSpPr>
          <p:spPr bwMode="auto">
            <a:xfrm flipH="1">
              <a:off x="388" y="1125"/>
              <a:ext cx="17" cy="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0" name="Line 265"/>
            <p:cNvSpPr>
              <a:spLocks noChangeShapeType="1"/>
            </p:cNvSpPr>
            <p:nvPr/>
          </p:nvSpPr>
          <p:spPr bwMode="auto">
            <a:xfrm flipH="1">
              <a:off x="376" y="1051"/>
              <a:ext cx="29" cy="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1" name="Rectangle 266"/>
            <p:cNvSpPr>
              <a:spLocks noChangeArrowheads="1"/>
            </p:cNvSpPr>
            <p:nvPr/>
          </p:nvSpPr>
          <p:spPr bwMode="auto">
            <a:xfrm>
              <a:off x="235" y="1002"/>
              <a:ext cx="169" cy="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60.0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82" name="Line 267"/>
            <p:cNvSpPr>
              <a:spLocks noChangeShapeType="1"/>
            </p:cNvSpPr>
            <p:nvPr/>
          </p:nvSpPr>
          <p:spPr bwMode="auto">
            <a:xfrm flipH="1">
              <a:off x="388" y="977"/>
              <a:ext cx="17" cy="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3" name="Line 268"/>
            <p:cNvSpPr>
              <a:spLocks noChangeShapeType="1"/>
            </p:cNvSpPr>
            <p:nvPr/>
          </p:nvSpPr>
          <p:spPr bwMode="auto">
            <a:xfrm flipH="1">
              <a:off x="388" y="903"/>
              <a:ext cx="17" cy="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4" name="Line 269"/>
            <p:cNvSpPr>
              <a:spLocks noChangeShapeType="1"/>
            </p:cNvSpPr>
            <p:nvPr/>
          </p:nvSpPr>
          <p:spPr bwMode="auto">
            <a:xfrm flipH="1">
              <a:off x="376" y="829"/>
              <a:ext cx="29" cy="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5" name="Rectangle 270"/>
            <p:cNvSpPr>
              <a:spLocks noChangeArrowheads="1"/>
            </p:cNvSpPr>
            <p:nvPr/>
          </p:nvSpPr>
          <p:spPr bwMode="auto">
            <a:xfrm>
              <a:off x="235" y="785"/>
              <a:ext cx="169" cy="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75.0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86" name="Rectangle 271"/>
            <p:cNvSpPr>
              <a:spLocks noChangeArrowheads="1"/>
            </p:cNvSpPr>
            <p:nvPr/>
          </p:nvSpPr>
          <p:spPr bwMode="auto">
            <a:xfrm>
              <a:off x="427" y="829"/>
              <a:ext cx="1140" cy="111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7" name="Freeform 272"/>
            <p:cNvSpPr>
              <a:spLocks/>
            </p:cNvSpPr>
            <p:nvPr/>
          </p:nvSpPr>
          <p:spPr bwMode="auto">
            <a:xfrm>
              <a:off x="427" y="829"/>
              <a:ext cx="1140" cy="1052"/>
            </a:xfrm>
            <a:custGeom>
              <a:avLst/>
              <a:gdLst>
                <a:gd name="T0" fmla="*/ 16 w 1140"/>
                <a:gd name="T1" fmla="*/ 1090 h 1093"/>
                <a:gd name="T2" fmla="*/ 39 w 1140"/>
                <a:gd name="T3" fmla="*/ 1084 h 1093"/>
                <a:gd name="T4" fmla="*/ 61 w 1140"/>
                <a:gd name="T5" fmla="*/ 1066 h 1093"/>
                <a:gd name="T6" fmla="*/ 84 w 1140"/>
                <a:gd name="T7" fmla="*/ 937 h 1093"/>
                <a:gd name="T8" fmla="*/ 107 w 1140"/>
                <a:gd name="T9" fmla="*/ 618 h 1093"/>
                <a:gd name="T10" fmla="*/ 130 w 1140"/>
                <a:gd name="T11" fmla="*/ 521 h 1093"/>
                <a:gd name="T12" fmla="*/ 153 w 1140"/>
                <a:gd name="T13" fmla="*/ 717 h 1093"/>
                <a:gd name="T14" fmla="*/ 175 w 1140"/>
                <a:gd name="T15" fmla="*/ 918 h 1093"/>
                <a:gd name="T16" fmla="*/ 198 w 1140"/>
                <a:gd name="T17" fmla="*/ 1019 h 1093"/>
                <a:gd name="T18" fmla="*/ 221 w 1140"/>
                <a:gd name="T19" fmla="*/ 1058 h 1093"/>
                <a:gd name="T20" fmla="*/ 244 w 1140"/>
                <a:gd name="T21" fmla="*/ 1076 h 1093"/>
                <a:gd name="T22" fmla="*/ 266 w 1140"/>
                <a:gd name="T23" fmla="*/ 1087 h 1093"/>
                <a:gd name="T24" fmla="*/ 289 w 1140"/>
                <a:gd name="T25" fmla="*/ 1092 h 1093"/>
                <a:gd name="T26" fmla="*/ 312 w 1140"/>
                <a:gd name="T27" fmla="*/ 1092 h 1093"/>
                <a:gd name="T28" fmla="*/ 335 w 1140"/>
                <a:gd name="T29" fmla="*/ 1086 h 1093"/>
                <a:gd name="T30" fmla="*/ 357 w 1140"/>
                <a:gd name="T31" fmla="*/ 1069 h 1093"/>
                <a:gd name="T32" fmla="*/ 380 w 1140"/>
                <a:gd name="T33" fmla="*/ 1057 h 1093"/>
                <a:gd name="T34" fmla="*/ 403 w 1140"/>
                <a:gd name="T35" fmla="*/ 1067 h 1093"/>
                <a:gd name="T36" fmla="*/ 426 w 1140"/>
                <a:gd name="T37" fmla="*/ 1083 h 1093"/>
                <a:gd name="T38" fmla="*/ 449 w 1140"/>
                <a:gd name="T39" fmla="*/ 1091 h 1093"/>
                <a:gd name="T40" fmla="*/ 472 w 1140"/>
                <a:gd name="T41" fmla="*/ 1093 h 1093"/>
                <a:gd name="T42" fmla="*/ 495 w 1140"/>
                <a:gd name="T43" fmla="*/ 1093 h 1093"/>
                <a:gd name="T44" fmla="*/ 517 w 1140"/>
                <a:gd name="T45" fmla="*/ 1053 h 1093"/>
                <a:gd name="T46" fmla="*/ 540 w 1140"/>
                <a:gd name="T47" fmla="*/ 863 h 1093"/>
                <a:gd name="T48" fmla="*/ 563 w 1140"/>
                <a:gd name="T49" fmla="*/ 682 h 1093"/>
                <a:gd name="T50" fmla="*/ 586 w 1140"/>
                <a:gd name="T51" fmla="*/ 747 h 1093"/>
                <a:gd name="T52" fmla="*/ 608 w 1140"/>
                <a:gd name="T53" fmla="*/ 913 h 1093"/>
                <a:gd name="T54" fmla="*/ 631 w 1140"/>
                <a:gd name="T55" fmla="*/ 1028 h 1093"/>
                <a:gd name="T56" fmla="*/ 654 w 1140"/>
                <a:gd name="T57" fmla="*/ 1080 h 1093"/>
                <a:gd name="T58" fmla="*/ 677 w 1140"/>
                <a:gd name="T59" fmla="*/ 1089 h 1093"/>
                <a:gd name="T60" fmla="*/ 699 w 1140"/>
                <a:gd name="T61" fmla="*/ 1062 h 1093"/>
                <a:gd name="T62" fmla="*/ 722 w 1140"/>
                <a:gd name="T63" fmla="*/ 1033 h 1093"/>
                <a:gd name="T64" fmla="*/ 745 w 1140"/>
                <a:gd name="T65" fmla="*/ 1031 h 1093"/>
                <a:gd name="T66" fmla="*/ 768 w 1140"/>
                <a:gd name="T67" fmla="*/ 1036 h 1093"/>
                <a:gd name="T68" fmla="*/ 791 w 1140"/>
                <a:gd name="T69" fmla="*/ 1038 h 1093"/>
                <a:gd name="T70" fmla="*/ 814 w 1140"/>
                <a:gd name="T71" fmla="*/ 1054 h 1093"/>
                <a:gd name="T72" fmla="*/ 836 w 1140"/>
                <a:gd name="T73" fmla="*/ 1077 h 1093"/>
                <a:gd name="T74" fmla="*/ 859 w 1140"/>
                <a:gd name="T75" fmla="*/ 1092 h 1093"/>
                <a:gd name="T76" fmla="*/ 882 w 1140"/>
                <a:gd name="T77" fmla="*/ 1067 h 1093"/>
                <a:gd name="T78" fmla="*/ 899 w 1140"/>
                <a:gd name="T79" fmla="*/ 896 h 1093"/>
                <a:gd name="T80" fmla="*/ 910 w 1140"/>
                <a:gd name="T81" fmla="*/ 580 h 1093"/>
                <a:gd name="T82" fmla="*/ 920 w 1140"/>
                <a:gd name="T83" fmla="*/ 156 h 1093"/>
                <a:gd name="T84" fmla="*/ 1003 w 1140"/>
                <a:gd name="T85" fmla="*/ 115 h 1093"/>
                <a:gd name="T86" fmla="*/ 1026 w 1140"/>
                <a:gd name="T87" fmla="*/ 700 h 1093"/>
                <a:gd name="T88" fmla="*/ 1049 w 1140"/>
                <a:gd name="T89" fmla="*/ 942 h 1093"/>
                <a:gd name="T90" fmla="*/ 1072 w 1140"/>
                <a:gd name="T91" fmla="*/ 1025 h 1093"/>
                <a:gd name="T92" fmla="*/ 1094 w 1140"/>
                <a:gd name="T93" fmla="*/ 1054 h 1093"/>
                <a:gd name="T94" fmla="*/ 1117 w 1140"/>
                <a:gd name="T95" fmla="*/ 1065 h 1093"/>
                <a:gd name="T96" fmla="*/ 1140 w 1140"/>
                <a:gd name="T97" fmla="*/ 1073 h 1093"/>
                <a:gd name="connsiteX0" fmla="*/ 0 w 10000"/>
                <a:gd name="connsiteY0" fmla="*/ 9909 h 10000"/>
                <a:gd name="connsiteX1" fmla="*/ 70 w 10000"/>
                <a:gd name="connsiteY1" fmla="*/ 9945 h 10000"/>
                <a:gd name="connsiteX2" fmla="*/ 140 w 10000"/>
                <a:gd name="connsiteY2" fmla="*/ 9973 h 10000"/>
                <a:gd name="connsiteX3" fmla="*/ 202 w 10000"/>
                <a:gd name="connsiteY3" fmla="*/ 9973 h 10000"/>
                <a:gd name="connsiteX4" fmla="*/ 272 w 10000"/>
                <a:gd name="connsiteY4" fmla="*/ 9954 h 10000"/>
                <a:gd name="connsiteX5" fmla="*/ 342 w 10000"/>
                <a:gd name="connsiteY5" fmla="*/ 9918 h 10000"/>
                <a:gd name="connsiteX6" fmla="*/ 404 w 10000"/>
                <a:gd name="connsiteY6" fmla="*/ 9881 h 10000"/>
                <a:gd name="connsiteX7" fmla="*/ 474 w 10000"/>
                <a:gd name="connsiteY7" fmla="*/ 9835 h 10000"/>
                <a:gd name="connsiteX8" fmla="*/ 535 w 10000"/>
                <a:gd name="connsiteY8" fmla="*/ 9753 h 10000"/>
                <a:gd name="connsiteX9" fmla="*/ 605 w 10000"/>
                <a:gd name="connsiteY9" fmla="*/ 9570 h 10000"/>
                <a:gd name="connsiteX10" fmla="*/ 675 w 10000"/>
                <a:gd name="connsiteY10" fmla="*/ 9204 h 10000"/>
                <a:gd name="connsiteX11" fmla="*/ 737 w 10000"/>
                <a:gd name="connsiteY11" fmla="*/ 8573 h 10000"/>
                <a:gd name="connsiteX12" fmla="*/ 807 w 10000"/>
                <a:gd name="connsiteY12" fmla="*/ 7667 h 10000"/>
                <a:gd name="connsiteX13" fmla="*/ 877 w 10000"/>
                <a:gd name="connsiteY13" fmla="*/ 6633 h 10000"/>
                <a:gd name="connsiteX14" fmla="*/ 939 w 10000"/>
                <a:gd name="connsiteY14" fmla="*/ 5654 h 10000"/>
                <a:gd name="connsiteX15" fmla="*/ 1009 w 10000"/>
                <a:gd name="connsiteY15" fmla="*/ 4950 h 10000"/>
                <a:gd name="connsiteX16" fmla="*/ 1070 w 10000"/>
                <a:gd name="connsiteY16" fmla="*/ 4657 h 10000"/>
                <a:gd name="connsiteX17" fmla="*/ 1140 w 10000"/>
                <a:gd name="connsiteY17" fmla="*/ 4767 h 10000"/>
                <a:gd name="connsiteX18" fmla="*/ 1211 w 10000"/>
                <a:gd name="connsiteY18" fmla="*/ 5206 h 10000"/>
                <a:gd name="connsiteX19" fmla="*/ 1272 w 10000"/>
                <a:gd name="connsiteY19" fmla="*/ 5846 h 10000"/>
                <a:gd name="connsiteX20" fmla="*/ 1342 w 10000"/>
                <a:gd name="connsiteY20" fmla="*/ 6560 h 10000"/>
                <a:gd name="connsiteX21" fmla="*/ 1404 w 10000"/>
                <a:gd name="connsiteY21" fmla="*/ 7264 h 10000"/>
                <a:gd name="connsiteX22" fmla="*/ 1474 w 10000"/>
                <a:gd name="connsiteY22" fmla="*/ 7887 h 10000"/>
                <a:gd name="connsiteX23" fmla="*/ 1535 w 10000"/>
                <a:gd name="connsiteY23" fmla="*/ 8399 h 10000"/>
                <a:gd name="connsiteX24" fmla="*/ 1605 w 10000"/>
                <a:gd name="connsiteY24" fmla="*/ 8801 h 10000"/>
                <a:gd name="connsiteX25" fmla="*/ 1675 w 10000"/>
                <a:gd name="connsiteY25" fmla="*/ 9103 h 10000"/>
                <a:gd name="connsiteX26" fmla="*/ 1737 w 10000"/>
                <a:gd name="connsiteY26" fmla="*/ 9323 h 10000"/>
                <a:gd name="connsiteX27" fmla="*/ 1807 w 10000"/>
                <a:gd name="connsiteY27" fmla="*/ 9488 h 10000"/>
                <a:gd name="connsiteX28" fmla="*/ 1868 w 10000"/>
                <a:gd name="connsiteY28" fmla="*/ 9597 h 10000"/>
                <a:gd name="connsiteX29" fmla="*/ 1939 w 10000"/>
                <a:gd name="connsiteY29" fmla="*/ 9680 h 10000"/>
                <a:gd name="connsiteX30" fmla="*/ 2009 w 10000"/>
                <a:gd name="connsiteY30" fmla="*/ 9744 h 10000"/>
                <a:gd name="connsiteX31" fmla="*/ 2070 w 10000"/>
                <a:gd name="connsiteY31" fmla="*/ 9799 h 10000"/>
                <a:gd name="connsiteX32" fmla="*/ 2140 w 10000"/>
                <a:gd name="connsiteY32" fmla="*/ 9844 h 10000"/>
                <a:gd name="connsiteX33" fmla="*/ 2202 w 10000"/>
                <a:gd name="connsiteY33" fmla="*/ 9890 h 10000"/>
                <a:gd name="connsiteX34" fmla="*/ 2272 w 10000"/>
                <a:gd name="connsiteY34" fmla="*/ 9918 h 10000"/>
                <a:gd name="connsiteX35" fmla="*/ 2333 w 10000"/>
                <a:gd name="connsiteY35" fmla="*/ 9945 h 10000"/>
                <a:gd name="connsiteX36" fmla="*/ 2404 w 10000"/>
                <a:gd name="connsiteY36" fmla="*/ 9973 h 10000"/>
                <a:gd name="connsiteX37" fmla="*/ 2474 w 10000"/>
                <a:gd name="connsiteY37" fmla="*/ 9982 h 10000"/>
                <a:gd name="connsiteX38" fmla="*/ 2535 w 10000"/>
                <a:gd name="connsiteY38" fmla="*/ 9991 h 10000"/>
                <a:gd name="connsiteX39" fmla="*/ 2605 w 10000"/>
                <a:gd name="connsiteY39" fmla="*/ 10000 h 10000"/>
                <a:gd name="connsiteX40" fmla="*/ 2667 w 10000"/>
                <a:gd name="connsiteY40" fmla="*/ 9991 h 10000"/>
                <a:gd name="connsiteX41" fmla="*/ 2737 w 10000"/>
                <a:gd name="connsiteY41" fmla="*/ 9991 h 10000"/>
                <a:gd name="connsiteX42" fmla="*/ 2807 w 10000"/>
                <a:gd name="connsiteY42" fmla="*/ 9982 h 10000"/>
                <a:gd name="connsiteX43" fmla="*/ 2868 w 10000"/>
                <a:gd name="connsiteY43" fmla="*/ 9963 h 10000"/>
                <a:gd name="connsiteX44" fmla="*/ 2939 w 10000"/>
                <a:gd name="connsiteY44" fmla="*/ 9936 h 10000"/>
                <a:gd name="connsiteX45" fmla="*/ 3000 w 10000"/>
                <a:gd name="connsiteY45" fmla="*/ 9899 h 10000"/>
                <a:gd name="connsiteX46" fmla="*/ 3070 w 10000"/>
                <a:gd name="connsiteY46" fmla="*/ 9844 h 10000"/>
                <a:gd name="connsiteX47" fmla="*/ 3132 w 10000"/>
                <a:gd name="connsiteY47" fmla="*/ 9780 h 10000"/>
                <a:gd name="connsiteX48" fmla="*/ 3202 w 10000"/>
                <a:gd name="connsiteY48" fmla="*/ 9726 h 10000"/>
                <a:gd name="connsiteX49" fmla="*/ 3272 w 10000"/>
                <a:gd name="connsiteY49" fmla="*/ 9680 h 10000"/>
                <a:gd name="connsiteX50" fmla="*/ 3333 w 10000"/>
                <a:gd name="connsiteY50" fmla="*/ 9671 h 10000"/>
                <a:gd name="connsiteX51" fmla="*/ 3404 w 10000"/>
                <a:gd name="connsiteY51" fmla="*/ 9680 h 10000"/>
                <a:gd name="connsiteX52" fmla="*/ 3474 w 10000"/>
                <a:gd name="connsiteY52" fmla="*/ 9716 h 10000"/>
                <a:gd name="connsiteX53" fmla="*/ 3535 w 10000"/>
                <a:gd name="connsiteY53" fmla="*/ 9762 h 10000"/>
                <a:gd name="connsiteX54" fmla="*/ 3605 w 10000"/>
                <a:gd name="connsiteY54" fmla="*/ 9817 h 10000"/>
                <a:gd name="connsiteX55" fmla="*/ 3675 w 10000"/>
                <a:gd name="connsiteY55" fmla="*/ 9863 h 10000"/>
                <a:gd name="connsiteX56" fmla="*/ 3737 w 10000"/>
                <a:gd name="connsiteY56" fmla="*/ 9909 h 10000"/>
                <a:gd name="connsiteX57" fmla="*/ 3807 w 10000"/>
                <a:gd name="connsiteY57" fmla="*/ 9945 h 10000"/>
                <a:gd name="connsiteX58" fmla="*/ 3868 w 10000"/>
                <a:gd name="connsiteY58" fmla="*/ 9973 h 10000"/>
                <a:gd name="connsiteX59" fmla="*/ 3939 w 10000"/>
                <a:gd name="connsiteY59" fmla="*/ 9982 h 10000"/>
                <a:gd name="connsiteX60" fmla="*/ 4009 w 10000"/>
                <a:gd name="connsiteY60" fmla="*/ 9991 h 10000"/>
                <a:gd name="connsiteX61" fmla="*/ 4070 w 10000"/>
                <a:gd name="connsiteY61" fmla="*/ 10000 h 10000"/>
                <a:gd name="connsiteX62" fmla="*/ 4140 w 10000"/>
                <a:gd name="connsiteY62" fmla="*/ 10000 h 10000"/>
                <a:gd name="connsiteX63" fmla="*/ 4202 w 10000"/>
                <a:gd name="connsiteY63" fmla="*/ 10000 h 10000"/>
                <a:gd name="connsiteX64" fmla="*/ 4272 w 10000"/>
                <a:gd name="connsiteY64" fmla="*/ 10000 h 10000"/>
                <a:gd name="connsiteX65" fmla="*/ 4342 w 10000"/>
                <a:gd name="connsiteY65" fmla="*/ 10000 h 10000"/>
                <a:gd name="connsiteX66" fmla="*/ 4404 w 10000"/>
                <a:gd name="connsiteY66" fmla="*/ 9963 h 10000"/>
                <a:gd name="connsiteX67" fmla="*/ 4474 w 10000"/>
                <a:gd name="connsiteY67" fmla="*/ 9854 h 10000"/>
                <a:gd name="connsiteX68" fmla="*/ 4535 w 10000"/>
                <a:gd name="connsiteY68" fmla="*/ 9634 h 10000"/>
                <a:gd name="connsiteX69" fmla="*/ 4605 w 10000"/>
                <a:gd name="connsiteY69" fmla="*/ 9231 h 10000"/>
                <a:gd name="connsiteX70" fmla="*/ 4667 w 10000"/>
                <a:gd name="connsiteY70" fmla="*/ 8628 h 10000"/>
                <a:gd name="connsiteX71" fmla="*/ 4737 w 10000"/>
                <a:gd name="connsiteY71" fmla="*/ 7896 h 10000"/>
                <a:gd name="connsiteX72" fmla="*/ 4807 w 10000"/>
                <a:gd name="connsiteY72" fmla="*/ 7164 h 10000"/>
                <a:gd name="connsiteX73" fmla="*/ 4868 w 10000"/>
                <a:gd name="connsiteY73" fmla="*/ 6569 h 10000"/>
                <a:gd name="connsiteX74" fmla="*/ 4939 w 10000"/>
                <a:gd name="connsiteY74" fmla="*/ 6240 h 10000"/>
                <a:gd name="connsiteX75" fmla="*/ 5000 w 10000"/>
                <a:gd name="connsiteY75" fmla="*/ 6203 h 10000"/>
                <a:gd name="connsiteX76" fmla="*/ 5070 w 10000"/>
                <a:gd name="connsiteY76" fmla="*/ 6423 h 10000"/>
                <a:gd name="connsiteX77" fmla="*/ 5140 w 10000"/>
                <a:gd name="connsiteY77" fmla="*/ 6834 h 10000"/>
                <a:gd name="connsiteX78" fmla="*/ 5202 w 10000"/>
                <a:gd name="connsiteY78" fmla="*/ 7338 h 10000"/>
                <a:gd name="connsiteX79" fmla="*/ 5272 w 10000"/>
                <a:gd name="connsiteY79" fmla="*/ 7859 h 10000"/>
                <a:gd name="connsiteX80" fmla="*/ 5333 w 10000"/>
                <a:gd name="connsiteY80" fmla="*/ 8353 h 10000"/>
                <a:gd name="connsiteX81" fmla="*/ 5404 w 10000"/>
                <a:gd name="connsiteY81" fmla="*/ 8774 h 10000"/>
                <a:gd name="connsiteX82" fmla="*/ 5465 w 10000"/>
                <a:gd name="connsiteY82" fmla="*/ 9131 h 10000"/>
                <a:gd name="connsiteX83" fmla="*/ 5535 w 10000"/>
                <a:gd name="connsiteY83" fmla="*/ 9405 h 10000"/>
                <a:gd name="connsiteX84" fmla="*/ 5605 w 10000"/>
                <a:gd name="connsiteY84" fmla="*/ 9616 h 10000"/>
                <a:gd name="connsiteX85" fmla="*/ 5667 w 10000"/>
                <a:gd name="connsiteY85" fmla="*/ 9771 h 10000"/>
                <a:gd name="connsiteX86" fmla="*/ 5737 w 10000"/>
                <a:gd name="connsiteY86" fmla="*/ 9881 h 10000"/>
                <a:gd name="connsiteX87" fmla="*/ 5798 w 10000"/>
                <a:gd name="connsiteY87" fmla="*/ 9945 h 10000"/>
                <a:gd name="connsiteX88" fmla="*/ 5868 w 10000"/>
                <a:gd name="connsiteY88" fmla="*/ 9973 h 10000"/>
                <a:gd name="connsiteX89" fmla="*/ 5939 w 10000"/>
                <a:gd name="connsiteY89" fmla="*/ 9963 h 10000"/>
                <a:gd name="connsiteX90" fmla="*/ 6000 w 10000"/>
                <a:gd name="connsiteY90" fmla="*/ 9918 h 10000"/>
                <a:gd name="connsiteX91" fmla="*/ 6070 w 10000"/>
                <a:gd name="connsiteY91" fmla="*/ 9826 h 10000"/>
                <a:gd name="connsiteX92" fmla="*/ 6132 w 10000"/>
                <a:gd name="connsiteY92" fmla="*/ 9716 h 10000"/>
                <a:gd name="connsiteX93" fmla="*/ 6202 w 10000"/>
                <a:gd name="connsiteY93" fmla="*/ 9607 h 10000"/>
                <a:gd name="connsiteX94" fmla="*/ 6272 w 10000"/>
                <a:gd name="connsiteY94" fmla="*/ 9506 h 10000"/>
                <a:gd name="connsiteX95" fmla="*/ 6333 w 10000"/>
                <a:gd name="connsiteY95" fmla="*/ 9451 h 10000"/>
                <a:gd name="connsiteX96" fmla="*/ 6404 w 10000"/>
                <a:gd name="connsiteY96" fmla="*/ 9414 h 10000"/>
                <a:gd name="connsiteX97" fmla="*/ 6465 w 10000"/>
                <a:gd name="connsiteY97" fmla="*/ 9405 h 10000"/>
                <a:gd name="connsiteX98" fmla="*/ 6535 w 10000"/>
                <a:gd name="connsiteY98" fmla="*/ 9433 h 10000"/>
                <a:gd name="connsiteX99" fmla="*/ 6605 w 10000"/>
                <a:gd name="connsiteY99" fmla="*/ 9451 h 10000"/>
                <a:gd name="connsiteX100" fmla="*/ 6667 w 10000"/>
                <a:gd name="connsiteY100" fmla="*/ 9469 h 10000"/>
                <a:gd name="connsiteX101" fmla="*/ 6737 w 10000"/>
                <a:gd name="connsiteY101" fmla="*/ 9478 h 10000"/>
                <a:gd name="connsiteX102" fmla="*/ 6807 w 10000"/>
                <a:gd name="connsiteY102" fmla="*/ 9478 h 10000"/>
                <a:gd name="connsiteX103" fmla="*/ 6868 w 10000"/>
                <a:gd name="connsiteY103" fmla="*/ 9488 h 10000"/>
                <a:gd name="connsiteX104" fmla="*/ 6939 w 10000"/>
                <a:gd name="connsiteY104" fmla="*/ 9497 h 10000"/>
                <a:gd name="connsiteX105" fmla="*/ 7000 w 10000"/>
                <a:gd name="connsiteY105" fmla="*/ 9524 h 10000"/>
                <a:gd name="connsiteX106" fmla="*/ 7070 w 10000"/>
                <a:gd name="connsiteY106" fmla="*/ 9579 h 10000"/>
                <a:gd name="connsiteX107" fmla="*/ 7140 w 10000"/>
                <a:gd name="connsiteY107" fmla="*/ 9643 h 10000"/>
                <a:gd name="connsiteX108" fmla="*/ 7202 w 10000"/>
                <a:gd name="connsiteY108" fmla="*/ 9716 h 10000"/>
                <a:gd name="connsiteX109" fmla="*/ 7272 w 10000"/>
                <a:gd name="connsiteY109" fmla="*/ 9790 h 10000"/>
                <a:gd name="connsiteX110" fmla="*/ 7333 w 10000"/>
                <a:gd name="connsiteY110" fmla="*/ 9854 h 10000"/>
                <a:gd name="connsiteX111" fmla="*/ 7404 w 10000"/>
                <a:gd name="connsiteY111" fmla="*/ 9918 h 10000"/>
                <a:gd name="connsiteX112" fmla="*/ 7474 w 10000"/>
                <a:gd name="connsiteY112" fmla="*/ 9963 h 10000"/>
                <a:gd name="connsiteX113" fmla="*/ 7535 w 10000"/>
                <a:gd name="connsiteY113" fmla="*/ 9991 h 10000"/>
                <a:gd name="connsiteX114" fmla="*/ 7605 w 10000"/>
                <a:gd name="connsiteY114" fmla="*/ 9991 h 10000"/>
                <a:gd name="connsiteX115" fmla="*/ 7667 w 10000"/>
                <a:gd name="connsiteY115" fmla="*/ 9936 h 10000"/>
                <a:gd name="connsiteX116" fmla="*/ 7737 w 10000"/>
                <a:gd name="connsiteY116" fmla="*/ 9762 h 10000"/>
                <a:gd name="connsiteX117" fmla="*/ 7798 w 10000"/>
                <a:gd name="connsiteY117" fmla="*/ 9341 h 10000"/>
                <a:gd name="connsiteX118" fmla="*/ 7868 w 10000"/>
                <a:gd name="connsiteY118" fmla="*/ 8500 h 10000"/>
                <a:gd name="connsiteX119" fmla="*/ 7886 w 10000"/>
                <a:gd name="connsiteY119" fmla="*/ 8198 h 10000"/>
                <a:gd name="connsiteX120" fmla="*/ 7939 w 10000"/>
                <a:gd name="connsiteY120" fmla="*/ 6999 h 10000"/>
                <a:gd name="connsiteX121" fmla="*/ 7956 w 10000"/>
                <a:gd name="connsiteY121" fmla="*/ 6487 h 10000"/>
                <a:gd name="connsiteX122" fmla="*/ 7982 w 10000"/>
                <a:gd name="connsiteY122" fmla="*/ 5306 h 10000"/>
                <a:gd name="connsiteX123" fmla="*/ 8000 w 10000"/>
                <a:gd name="connsiteY123" fmla="*/ 4639 h 10000"/>
                <a:gd name="connsiteX124" fmla="*/ 8018 w 10000"/>
                <a:gd name="connsiteY124" fmla="*/ 3907 h 10000"/>
                <a:gd name="connsiteX125" fmla="*/ 8070 w 10000"/>
                <a:gd name="connsiteY125" fmla="*/ 1427 h 10000"/>
                <a:gd name="connsiteX126" fmla="*/ 8096 w 10000"/>
                <a:gd name="connsiteY126" fmla="*/ 0 h 10000"/>
                <a:gd name="connsiteX127" fmla="*/ 8759 w 10000"/>
                <a:gd name="connsiteY127" fmla="*/ 398 h 10000"/>
                <a:gd name="connsiteX128" fmla="*/ 8798 w 10000"/>
                <a:gd name="connsiteY128" fmla="*/ 1052 h 10000"/>
                <a:gd name="connsiteX129" fmla="*/ 8868 w 10000"/>
                <a:gd name="connsiteY129" fmla="*/ 3266 h 10000"/>
                <a:gd name="connsiteX130" fmla="*/ 8930 w 10000"/>
                <a:gd name="connsiteY130" fmla="*/ 5041 h 10000"/>
                <a:gd name="connsiteX131" fmla="*/ 9000 w 10000"/>
                <a:gd name="connsiteY131" fmla="*/ 6404 h 10000"/>
                <a:gd name="connsiteX132" fmla="*/ 9070 w 10000"/>
                <a:gd name="connsiteY132" fmla="*/ 7402 h 10000"/>
                <a:gd name="connsiteX133" fmla="*/ 9132 w 10000"/>
                <a:gd name="connsiteY133" fmla="*/ 8115 h 10000"/>
                <a:gd name="connsiteX134" fmla="*/ 9202 w 10000"/>
                <a:gd name="connsiteY134" fmla="*/ 8618 h 10000"/>
                <a:gd name="connsiteX135" fmla="*/ 9263 w 10000"/>
                <a:gd name="connsiteY135" fmla="*/ 8966 h 10000"/>
                <a:gd name="connsiteX136" fmla="*/ 9333 w 10000"/>
                <a:gd name="connsiteY136" fmla="*/ 9213 h 10000"/>
                <a:gd name="connsiteX137" fmla="*/ 9404 w 10000"/>
                <a:gd name="connsiteY137" fmla="*/ 9378 h 10000"/>
                <a:gd name="connsiteX138" fmla="*/ 9465 w 10000"/>
                <a:gd name="connsiteY138" fmla="*/ 9497 h 10000"/>
                <a:gd name="connsiteX139" fmla="*/ 9535 w 10000"/>
                <a:gd name="connsiteY139" fmla="*/ 9579 h 10000"/>
                <a:gd name="connsiteX140" fmla="*/ 9596 w 10000"/>
                <a:gd name="connsiteY140" fmla="*/ 9643 h 10000"/>
                <a:gd name="connsiteX141" fmla="*/ 9667 w 10000"/>
                <a:gd name="connsiteY141" fmla="*/ 9680 h 10000"/>
                <a:gd name="connsiteX142" fmla="*/ 9737 w 10000"/>
                <a:gd name="connsiteY142" fmla="*/ 9716 h 10000"/>
                <a:gd name="connsiteX143" fmla="*/ 9798 w 10000"/>
                <a:gd name="connsiteY143" fmla="*/ 9744 h 10000"/>
                <a:gd name="connsiteX144" fmla="*/ 9868 w 10000"/>
                <a:gd name="connsiteY144" fmla="*/ 9771 h 10000"/>
                <a:gd name="connsiteX145" fmla="*/ 9939 w 10000"/>
                <a:gd name="connsiteY145" fmla="*/ 9790 h 10000"/>
                <a:gd name="connsiteX146" fmla="*/ 10000 w 10000"/>
                <a:gd name="connsiteY146" fmla="*/ 9817 h 10000"/>
                <a:gd name="connsiteX0" fmla="*/ 0 w 10000"/>
                <a:gd name="connsiteY0" fmla="*/ 9538 h 9629"/>
                <a:gd name="connsiteX1" fmla="*/ 70 w 10000"/>
                <a:gd name="connsiteY1" fmla="*/ 9574 h 9629"/>
                <a:gd name="connsiteX2" fmla="*/ 140 w 10000"/>
                <a:gd name="connsiteY2" fmla="*/ 9602 h 9629"/>
                <a:gd name="connsiteX3" fmla="*/ 202 w 10000"/>
                <a:gd name="connsiteY3" fmla="*/ 9602 h 9629"/>
                <a:gd name="connsiteX4" fmla="*/ 272 w 10000"/>
                <a:gd name="connsiteY4" fmla="*/ 9583 h 9629"/>
                <a:gd name="connsiteX5" fmla="*/ 342 w 10000"/>
                <a:gd name="connsiteY5" fmla="*/ 9547 h 9629"/>
                <a:gd name="connsiteX6" fmla="*/ 404 w 10000"/>
                <a:gd name="connsiteY6" fmla="*/ 9510 h 9629"/>
                <a:gd name="connsiteX7" fmla="*/ 474 w 10000"/>
                <a:gd name="connsiteY7" fmla="*/ 9464 h 9629"/>
                <a:gd name="connsiteX8" fmla="*/ 535 w 10000"/>
                <a:gd name="connsiteY8" fmla="*/ 9382 h 9629"/>
                <a:gd name="connsiteX9" fmla="*/ 605 w 10000"/>
                <a:gd name="connsiteY9" fmla="*/ 9199 h 9629"/>
                <a:gd name="connsiteX10" fmla="*/ 675 w 10000"/>
                <a:gd name="connsiteY10" fmla="*/ 8833 h 9629"/>
                <a:gd name="connsiteX11" fmla="*/ 737 w 10000"/>
                <a:gd name="connsiteY11" fmla="*/ 8202 h 9629"/>
                <a:gd name="connsiteX12" fmla="*/ 807 w 10000"/>
                <a:gd name="connsiteY12" fmla="*/ 7296 h 9629"/>
                <a:gd name="connsiteX13" fmla="*/ 877 w 10000"/>
                <a:gd name="connsiteY13" fmla="*/ 6262 h 9629"/>
                <a:gd name="connsiteX14" fmla="*/ 939 w 10000"/>
                <a:gd name="connsiteY14" fmla="*/ 5283 h 9629"/>
                <a:gd name="connsiteX15" fmla="*/ 1009 w 10000"/>
                <a:gd name="connsiteY15" fmla="*/ 4579 h 9629"/>
                <a:gd name="connsiteX16" fmla="*/ 1070 w 10000"/>
                <a:gd name="connsiteY16" fmla="*/ 4286 h 9629"/>
                <a:gd name="connsiteX17" fmla="*/ 1140 w 10000"/>
                <a:gd name="connsiteY17" fmla="*/ 4396 h 9629"/>
                <a:gd name="connsiteX18" fmla="*/ 1211 w 10000"/>
                <a:gd name="connsiteY18" fmla="*/ 4835 h 9629"/>
                <a:gd name="connsiteX19" fmla="*/ 1272 w 10000"/>
                <a:gd name="connsiteY19" fmla="*/ 5475 h 9629"/>
                <a:gd name="connsiteX20" fmla="*/ 1342 w 10000"/>
                <a:gd name="connsiteY20" fmla="*/ 6189 h 9629"/>
                <a:gd name="connsiteX21" fmla="*/ 1404 w 10000"/>
                <a:gd name="connsiteY21" fmla="*/ 6893 h 9629"/>
                <a:gd name="connsiteX22" fmla="*/ 1474 w 10000"/>
                <a:gd name="connsiteY22" fmla="*/ 7516 h 9629"/>
                <a:gd name="connsiteX23" fmla="*/ 1535 w 10000"/>
                <a:gd name="connsiteY23" fmla="*/ 8028 h 9629"/>
                <a:gd name="connsiteX24" fmla="*/ 1605 w 10000"/>
                <a:gd name="connsiteY24" fmla="*/ 8430 h 9629"/>
                <a:gd name="connsiteX25" fmla="*/ 1675 w 10000"/>
                <a:gd name="connsiteY25" fmla="*/ 8732 h 9629"/>
                <a:gd name="connsiteX26" fmla="*/ 1737 w 10000"/>
                <a:gd name="connsiteY26" fmla="*/ 8952 h 9629"/>
                <a:gd name="connsiteX27" fmla="*/ 1807 w 10000"/>
                <a:gd name="connsiteY27" fmla="*/ 9117 h 9629"/>
                <a:gd name="connsiteX28" fmla="*/ 1868 w 10000"/>
                <a:gd name="connsiteY28" fmla="*/ 9226 h 9629"/>
                <a:gd name="connsiteX29" fmla="*/ 1939 w 10000"/>
                <a:gd name="connsiteY29" fmla="*/ 9309 h 9629"/>
                <a:gd name="connsiteX30" fmla="*/ 2009 w 10000"/>
                <a:gd name="connsiteY30" fmla="*/ 9373 h 9629"/>
                <a:gd name="connsiteX31" fmla="*/ 2070 w 10000"/>
                <a:gd name="connsiteY31" fmla="*/ 9428 h 9629"/>
                <a:gd name="connsiteX32" fmla="*/ 2140 w 10000"/>
                <a:gd name="connsiteY32" fmla="*/ 9473 h 9629"/>
                <a:gd name="connsiteX33" fmla="*/ 2202 w 10000"/>
                <a:gd name="connsiteY33" fmla="*/ 9519 h 9629"/>
                <a:gd name="connsiteX34" fmla="*/ 2272 w 10000"/>
                <a:gd name="connsiteY34" fmla="*/ 9547 h 9629"/>
                <a:gd name="connsiteX35" fmla="*/ 2333 w 10000"/>
                <a:gd name="connsiteY35" fmla="*/ 9574 h 9629"/>
                <a:gd name="connsiteX36" fmla="*/ 2404 w 10000"/>
                <a:gd name="connsiteY36" fmla="*/ 9602 h 9629"/>
                <a:gd name="connsiteX37" fmla="*/ 2474 w 10000"/>
                <a:gd name="connsiteY37" fmla="*/ 9611 h 9629"/>
                <a:gd name="connsiteX38" fmla="*/ 2535 w 10000"/>
                <a:gd name="connsiteY38" fmla="*/ 9620 h 9629"/>
                <a:gd name="connsiteX39" fmla="*/ 2605 w 10000"/>
                <a:gd name="connsiteY39" fmla="*/ 9629 h 9629"/>
                <a:gd name="connsiteX40" fmla="*/ 2667 w 10000"/>
                <a:gd name="connsiteY40" fmla="*/ 9620 h 9629"/>
                <a:gd name="connsiteX41" fmla="*/ 2737 w 10000"/>
                <a:gd name="connsiteY41" fmla="*/ 9620 h 9629"/>
                <a:gd name="connsiteX42" fmla="*/ 2807 w 10000"/>
                <a:gd name="connsiteY42" fmla="*/ 9611 h 9629"/>
                <a:gd name="connsiteX43" fmla="*/ 2868 w 10000"/>
                <a:gd name="connsiteY43" fmla="*/ 9592 h 9629"/>
                <a:gd name="connsiteX44" fmla="*/ 2939 w 10000"/>
                <a:gd name="connsiteY44" fmla="*/ 9565 h 9629"/>
                <a:gd name="connsiteX45" fmla="*/ 3000 w 10000"/>
                <a:gd name="connsiteY45" fmla="*/ 9528 h 9629"/>
                <a:gd name="connsiteX46" fmla="*/ 3070 w 10000"/>
                <a:gd name="connsiteY46" fmla="*/ 9473 h 9629"/>
                <a:gd name="connsiteX47" fmla="*/ 3132 w 10000"/>
                <a:gd name="connsiteY47" fmla="*/ 9409 h 9629"/>
                <a:gd name="connsiteX48" fmla="*/ 3202 w 10000"/>
                <a:gd name="connsiteY48" fmla="*/ 9355 h 9629"/>
                <a:gd name="connsiteX49" fmla="*/ 3272 w 10000"/>
                <a:gd name="connsiteY49" fmla="*/ 9309 h 9629"/>
                <a:gd name="connsiteX50" fmla="*/ 3333 w 10000"/>
                <a:gd name="connsiteY50" fmla="*/ 9300 h 9629"/>
                <a:gd name="connsiteX51" fmla="*/ 3404 w 10000"/>
                <a:gd name="connsiteY51" fmla="*/ 9309 h 9629"/>
                <a:gd name="connsiteX52" fmla="*/ 3474 w 10000"/>
                <a:gd name="connsiteY52" fmla="*/ 9345 h 9629"/>
                <a:gd name="connsiteX53" fmla="*/ 3535 w 10000"/>
                <a:gd name="connsiteY53" fmla="*/ 9391 h 9629"/>
                <a:gd name="connsiteX54" fmla="*/ 3605 w 10000"/>
                <a:gd name="connsiteY54" fmla="*/ 9446 h 9629"/>
                <a:gd name="connsiteX55" fmla="*/ 3675 w 10000"/>
                <a:gd name="connsiteY55" fmla="*/ 9492 h 9629"/>
                <a:gd name="connsiteX56" fmla="*/ 3737 w 10000"/>
                <a:gd name="connsiteY56" fmla="*/ 9538 h 9629"/>
                <a:gd name="connsiteX57" fmla="*/ 3807 w 10000"/>
                <a:gd name="connsiteY57" fmla="*/ 9574 h 9629"/>
                <a:gd name="connsiteX58" fmla="*/ 3868 w 10000"/>
                <a:gd name="connsiteY58" fmla="*/ 9602 h 9629"/>
                <a:gd name="connsiteX59" fmla="*/ 3939 w 10000"/>
                <a:gd name="connsiteY59" fmla="*/ 9611 h 9629"/>
                <a:gd name="connsiteX60" fmla="*/ 4009 w 10000"/>
                <a:gd name="connsiteY60" fmla="*/ 9620 h 9629"/>
                <a:gd name="connsiteX61" fmla="*/ 4070 w 10000"/>
                <a:gd name="connsiteY61" fmla="*/ 9629 h 9629"/>
                <a:gd name="connsiteX62" fmla="*/ 4140 w 10000"/>
                <a:gd name="connsiteY62" fmla="*/ 9629 h 9629"/>
                <a:gd name="connsiteX63" fmla="*/ 4202 w 10000"/>
                <a:gd name="connsiteY63" fmla="*/ 9629 h 9629"/>
                <a:gd name="connsiteX64" fmla="*/ 4272 w 10000"/>
                <a:gd name="connsiteY64" fmla="*/ 9629 h 9629"/>
                <a:gd name="connsiteX65" fmla="*/ 4342 w 10000"/>
                <a:gd name="connsiteY65" fmla="*/ 9629 h 9629"/>
                <a:gd name="connsiteX66" fmla="*/ 4404 w 10000"/>
                <a:gd name="connsiteY66" fmla="*/ 9592 h 9629"/>
                <a:gd name="connsiteX67" fmla="*/ 4474 w 10000"/>
                <a:gd name="connsiteY67" fmla="*/ 9483 h 9629"/>
                <a:gd name="connsiteX68" fmla="*/ 4535 w 10000"/>
                <a:gd name="connsiteY68" fmla="*/ 9263 h 9629"/>
                <a:gd name="connsiteX69" fmla="*/ 4605 w 10000"/>
                <a:gd name="connsiteY69" fmla="*/ 8860 h 9629"/>
                <a:gd name="connsiteX70" fmla="*/ 4667 w 10000"/>
                <a:gd name="connsiteY70" fmla="*/ 8257 h 9629"/>
                <a:gd name="connsiteX71" fmla="*/ 4737 w 10000"/>
                <a:gd name="connsiteY71" fmla="*/ 7525 h 9629"/>
                <a:gd name="connsiteX72" fmla="*/ 4807 w 10000"/>
                <a:gd name="connsiteY72" fmla="*/ 6793 h 9629"/>
                <a:gd name="connsiteX73" fmla="*/ 4868 w 10000"/>
                <a:gd name="connsiteY73" fmla="*/ 6198 h 9629"/>
                <a:gd name="connsiteX74" fmla="*/ 4939 w 10000"/>
                <a:gd name="connsiteY74" fmla="*/ 5869 h 9629"/>
                <a:gd name="connsiteX75" fmla="*/ 5000 w 10000"/>
                <a:gd name="connsiteY75" fmla="*/ 5832 h 9629"/>
                <a:gd name="connsiteX76" fmla="*/ 5070 w 10000"/>
                <a:gd name="connsiteY76" fmla="*/ 6052 h 9629"/>
                <a:gd name="connsiteX77" fmla="*/ 5140 w 10000"/>
                <a:gd name="connsiteY77" fmla="*/ 6463 h 9629"/>
                <a:gd name="connsiteX78" fmla="*/ 5202 w 10000"/>
                <a:gd name="connsiteY78" fmla="*/ 6967 h 9629"/>
                <a:gd name="connsiteX79" fmla="*/ 5272 w 10000"/>
                <a:gd name="connsiteY79" fmla="*/ 7488 h 9629"/>
                <a:gd name="connsiteX80" fmla="*/ 5333 w 10000"/>
                <a:gd name="connsiteY80" fmla="*/ 7982 h 9629"/>
                <a:gd name="connsiteX81" fmla="*/ 5404 w 10000"/>
                <a:gd name="connsiteY81" fmla="*/ 8403 h 9629"/>
                <a:gd name="connsiteX82" fmla="*/ 5465 w 10000"/>
                <a:gd name="connsiteY82" fmla="*/ 8760 h 9629"/>
                <a:gd name="connsiteX83" fmla="*/ 5535 w 10000"/>
                <a:gd name="connsiteY83" fmla="*/ 9034 h 9629"/>
                <a:gd name="connsiteX84" fmla="*/ 5605 w 10000"/>
                <a:gd name="connsiteY84" fmla="*/ 9245 h 9629"/>
                <a:gd name="connsiteX85" fmla="*/ 5667 w 10000"/>
                <a:gd name="connsiteY85" fmla="*/ 9400 h 9629"/>
                <a:gd name="connsiteX86" fmla="*/ 5737 w 10000"/>
                <a:gd name="connsiteY86" fmla="*/ 9510 h 9629"/>
                <a:gd name="connsiteX87" fmla="*/ 5798 w 10000"/>
                <a:gd name="connsiteY87" fmla="*/ 9574 h 9629"/>
                <a:gd name="connsiteX88" fmla="*/ 5868 w 10000"/>
                <a:gd name="connsiteY88" fmla="*/ 9602 h 9629"/>
                <a:gd name="connsiteX89" fmla="*/ 5939 w 10000"/>
                <a:gd name="connsiteY89" fmla="*/ 9592 h 9629"/>
                <a:gd name="connsiteX90" fmla="*/ 6000 w 10000"/>
                <a:gd name="connsiteY90" fmla="*/ 9547 h 9629"/>
                <a:gd name="connsiteX91" fmla="*/ 6070 w 10000"/>
                <a:gd name="connsiteY91" fmla="*/ 9455 h 9629"/>
                <a:gd name="connsiteX92" fmla="*/ 6132 w 10000"/>
                <a:gd name="connsiteY92" fmla="*/ 9345 h 9629"/>
                <a:gd name="connsiteX93" fmla="*/ 6202 w 10000"/>
                <a:gd name="connsiteY93" fmla="*/ 9236 h 9629"/>
                <a:gd name="connsiteX94" fmla="*/ 6272 w 10000"/>
                <a:gd name="connsiteY94" fmla="*/ 9135 h 9629"/>
                <a:gd name="connsiteX95" fmla="*/ 6333 w 10000"/>
                <a:gd name="connsiteY95" fmla="*/ 9080 h 9629"/>
                <a:gd name="connsiteX96" fmla="*/ 6404 w 10000"/>
                <a:gd name="connsiteY96" fmla="*/ 9043 h 9629"/>
                <a:gd name="connsiteX97" fmla="*/ 6465 w 10000"/>
                <a:gd name="connsiteY97" fmla="*/ 9034 h 9629"/>
                <a:gd name="connsiteX98" fmla="*/ 6535 w 10000"/>
                <a:gd name="connsiteY98" fmla="*/ 9062 h 9629"/>
                <a:gd name="connsiteX99" fmla="*/ 6605 w 10000"/>
                <a:gd name="connsiteY99" fmla="*/ 9080 h 9629"/>
                <a:gd name="connsiteX100" fmla="*/ 6667 w 10000"/>
                <a:gd name="connsiteY100" fmla="*/ 9098 h 9629"/>
                <a:gd name="connsiteX101" fmla="*/ 6737 w 10000"/>
                <a:gd name="connsiteY101" fmla="*/ 9107 h 9629"/>
                <a:gd name="connsiteX102" fmla="*/ 6807 w 10000"/>
                <a:gd name="connsiteY102" fmla="*/ 9107 h 9629"/>
                <a:gd name="connsiteX103" fmla="*/ 6868 w 10000"/>
                <a:gd name="connsiteY103" fmla="*/ 9117 h 9629"/>
                <a:gd name="connsiteX104" fmla="*/ 6939 w 10000"/>
                <a:gd name="connsiteY104" fmla="*/ 9126 h 9629"/>
                <a:gd name="connsiteX105" fmla="*/ 7000 w 10000"/>
                <a:gd name="connsiteY105" fmla="*/ 9153 h 9629"/>
                <a:gd name="connsiteX106" fmla="*/ 7070 w 10000"/>
                <a:gd name="connsiteY106" fmla="*/ 9208 h 9629"/>
                <a:gd name="connsiteX107" fmla="*/ 7140 w 10000"/>
                <a:gd name="connsiteY107" fmla="*/ 9272 h 9629"/>
                <a:gd name="connsiteX108" fmla="*/ 7202 w 10000"/>
                <a:gd name="connsiteY108" fmla="*/ 9345 h 9629"/>
                <a:gd name="connsiteX109" fmla="*/ 7272 w 10000"/>
                <a:gd name="connsiteY109" fmla="*/ 9419 h 9629"/>
                <a:gd name="connsiteX110" fmla="*/ 7333 w 10000"/>
                <a:gd name="connsiteY110" fmla="*/ 9483 h 9629"/>
                <a:gd name="connsiteX111" fmla="*/ 7404 w 10000"/>
                <a:gd name="connsiteY111" fmla="*/ 9547 h 9629"/>
                <a:gd name="connsiteX112" fmla="*/ 7474 w 10000"/>
                <a:gd name="connsiteY112" fmla="*/ 9592 h 9629"/>
                <a:gd name="connsiteX113" fmla="*/ 7535 w 10000"/>
                <a:gd name="connsiteY113" fmla="*/ 9620 h 9629"/>
                <a:gd name="connsiteX114" fmla="*/ 7605 w 10000"/>
                <a:gd name="connsiteY114" fmla="*/ 9620 h 9629"/>
                <a:gd name="connsiteX115" fmla="*/ 7667 w 10000"/>
                <a:gd name="connsiteY115" fmla="*/ 9565 h 9629"/>
                <a:gd name="connsiteX116" fmla="*/ 7737 w 10000"/>
                <a:gd name="connsiteY116" fmla="*/ 9391 h 9629"/>
                <a:gd name="connsiteX117" fmla="*/ 7798 w 10000"/>
                <a:gd name="connsiteY117" fmla="*/ 8970 h 9629"/>
                <a:gd name="connsiteX118" fmla="*/ 7868 w 10000"/>
                <a:gd name="connsiteY118" fmla="*/ 8129 h 9629"/>
                <a:gd name="connsiteX119" fmla="*/ 7886 w 10000"/>
                <a:gd name="connsiteY119" fmla="*/ 7827 h 9629"/>
                <a:gd name="connsiteX120" fmla="*/ 7939 w 10000"/>
                <a:gd name="connsiteY120" fmla="*/ 6628 h 9629"/>
                <a:gd name="connsiteX121" fmla="*/ 7956 w 10000"/>
                <a:gd name="connsiteY121" fmla="*/ 6116 h 9629"/>
                <a:gd name="connsiteX122" fmla="*/ 7982 w 10000"/>
                <a:gd name="connsiteY122" fmla="*/ 4935 h 9629"/>
                <a:gd name="connsiteX123" fmla="*/ 8000 w 10000"/>
                <a:gd name="connsiteY123" fmla="*/ 4268 h 9629"/>
                <a:gd name="connsiteX124" fmla="*/ 8018 w 10000"/>
                <a:gd name="connsiteY124" fmla="*/ 3536 h 9629"/>
                <a:gd name="connsiteX125" fmla="*/ 8070 w 10000"/>
                <a:gd name="connsiteY125" fmla="*/ 1056 h 9629"/>
                <a:gd name="connsiteX126" fmla="*/ 8083 w 10000"/>
                <a:gd name="connsiteY126" fmla="*/ 0 h 9629"/>
                <a:gd name="connsiteX127" fmla="*/ 8759 w 10000"/>
                <a:gd name="connsiteY127" fmla="*/ 27 h 9629"/>
                <a:gd name="connsiteX128" fmla="*/ 8798 w 10000"/>
                <a:gd name="connsiteY128" fmla="*/ 681 h 9629"/>
                <a:gd name="connsiteX129" fmla="*/ 8868 w 10000"/>
                <a:gd name="connsiteY129" fmla="*/ 2895 h 9629"/>
                <a:gd name="connsiteX130" fmla="*/ 8930 w 10000"/>
                <a:gd name="connsiteY130" fmla="*/ 4670 h 9629"/>
                <a:gd name="connsiteX131" fmla="*/ 9000 w 10000"/>
                <a:gd name="connsiteY131" fmla="*/ 6033 h 9629"/>
                <a:gd name="connsiteX132" fmla="*/ 9070 w 10000"/>
                <a:gd name="connsiteY132" fmla="*/ 7031 h 9629"/>
                <a:gd name="connsiteX133" fmla="*/ 9132 w 10000"/>
                <a:gd name="connsiteY133" fmla="*/ 7744 h 9629"/>
                <a:gd name="connsiteX134" fmla="*/ 9202 w 10000"/>
                <a:gd name="connsiteY134" fmla="*/ 8247 h 9629"/>
                <a:gd name="connsiteX135" fmla="*/ 9263 w 10000"/>
                <a:gd name="connsiteY135" fmla="*/ 8595 h 9629"/>
                <a:gd name="connsiteX136" fmla="*/ 9333 w 10000"/>
                <a:gd name="connsiteY136" fmla="*/ 8842 h 9629"/>
                <a:gd name="connsiteX137" fmla="*/ 9404 w 10000"/>
                <a:gd name="connsiteY137" fmla="*/ 9007 h 9629"/>
                <a:gd name="connsiteX138" fmla="*/ 9465 w 10000"/>
                <a:gd name="connsiteY138" fmla="*/ 9126 h 9629"/>
                <a:gd name="connsiteX139" fmla="*/ 9535 w 10000"/>
                <a:gd name="connsiteY139" fmla="*/ 9208 h 9629"/>
                <a:gd name="connsiteX140" fmla="*/ 9596 w 10000"/>
                <a:gd name="connsiteY140" fmla="*/ 9272 h 9629"/>
                <a:gd name="connsiteX141" fmla="*/ 9667 w 10000"/>
                <a:gd name="connsiteY141" fmla="*/ 9309 h 9629"/>
                <a:gd name="connsiteX142" fmla="*/ 9737 w 10000"/>
                <a:gd name="connsiteY142" fmla="*/ 9345 h 9629"/>
                <a:gd name="connsiteX143" fmla="*/ 9798 w 10000"/>
                <a:gd name="connsiteY143" fmla="*/ 9373 h 9629"/>
                <a:gd name="connsiteX144" fmla="*/ 9868 w 10000"/>
                <a:gd name="connsiteY144" fmla="*/ 9400 h 9629"/>
                <a:gd name="connsiteX145" fmla="*/ 9939 w 10000"/>
                <a:gd name="connsiteY145" fmla="*/ 9419 h 9629"/>
                <a:gd name="connsiteX146" fmla="*/ 10000 w 10000"/>
                <a:gd name="connsiteY146" fmla="*/ 9446 h 9629"/>
                <a:gd name="connsiteX0" fmla="*/ 0 w 10000"/>
                <a:gd name="connsiteY0" fmla="*/ 9906 h 10001"/>
                <a:gd name="connsiteX1" fmla="*/ 70 w 10000"/>
                <a:gd name="connsiteY1" fmla="*/ 9944 h 10001"/>
                <a:gd name="connsiteX2" fmla="*/ 140 w 10000"/>
                <a:gd name="connsiteY2" fmla="*/ 9973 h 10001"/>
                <a:gd name="connsiteX3" fmla="*/ 202 w 10000"/>
                <a:gd name="connsiteY3" fmla="*/ 9973 h 10001"/>
                <a:gd name="connsiteX4" fmla="*/ 272 w 10000"/>
                <a:gd name="connsiteY4" fmla="*/ 9953 h 10001"/>
                <a:gd name="connsiteX5" fmla="*/ 342 w 10000"/>
                <a:gd name="connsiteY5" fmla="*/ 9916 h 10001"/>
                <a:gd name="connsiteX6" fmla="*/ 404 w 10000"/>
                <a:gd name="connsiteY6" fmla="*/ 9877 h 10001"/>
                <a:gd name="connsiteX7" fmla="*/ 474 w 10000"/>
                <a:gd name="connsiteY7" fmla="*/ 9830 h 10001"/>
                <a:gd name="connsiteX8" fmla="*/ 535 w 10000"/>
                <a:gd name="connsiteY8" fmla="*/ 9744 h 10001"/>
                <a:gd name="connsiteX9" fmla="*/ 605 w 10000"/>
                <a:gd name="connsiteY9" fmla="*/ 9554 h 10001"/>
                <a:gd name="connsiteX10" fmla="*/ 675 w 10000"/>
                <a:gd name="connsiteY10" fmla="*/ 9174 h 10001"/>
                <a:gd name="connsiteX11" fmla="*/ 737 w 10000"/>
                <a:gd name="connsiteY11" fmla="*/ 8519 h 10001"/>
                <a:gd name="connsiteX12" fmla="*/ 807 w 10000"/>
                <a:gd name="connsiteY12" fmla="*/ 7578 h 10001"/>
                <a:gd name="connsiteX13" fmla="*/ 877 w 10000"/>
                <a:gd name="connsiteY13" fmla="*/ 6504 h 10001"/>
                <a:gd name="connsiteX14" fmla="*/ 939 w 10000"/>
                <a:gd name="connsiteY14" fmla="*/ 5488 h 10001"/>
                <a:gd name="connsiteX15" fmla="*/ 1009 w 10000"/>
                <a:gd name="connsiteY15" fmla="*/ 4756 h 10001"/>
                <a:gd name="connsiteX16" fmla="*/ 1070 w 10000"/>
                <a:gd name="connsiteY16" fmla="*/ 4452 h 10001"/>
                <a:gd name="connsiteX17" fmla="*/ 1140 w 10000"/>
                <a:gd name="connsiteY17" fmla="*/ 4566 h 10001"/>
                <a:gd name="connsiteX18" fmla="*/ 1211 w 10000"/>
                <a:gd name="connsiteY18" fmla="*/ 5022 h 10001"/>
                <a:gd name="connsiteX19" fmla="*/ 1272 w 10000"/>
                <a:gd name="connsiteY19" fmla="*/ 5687 h 10001"/>
                <a:gd name="connsiteX20" fmla="*/ 1342 w 10000"/>
                <a:gd name="connsiteY20" fmla="*/ 6428 h 10001"/>
                <a:gd name="connsiteX21" fmla="*/ 1404 w 10000"/>
                <a:gd name="connsiteY21" fmla="*/ 7160 h 10001"/>
                <a:gd name="connsiteX22" fmla="*/ 1474 w 10000"/>
                <a:gd name="connsiteY22" fmla="*/ 7807 h 10001"/>
                <a:gd name="connsiteX23" fmla="*/ 1535 w 10000"/>
                <a:gd name="connsiteY23" fmla="*/ 8338 h 10001"/>
                <a:gd name="connsiteX24" fmla="*/ 1605 w 10000"/>
                <a:gd name="connsiteY24" fmla="*/ 8756 h 10001"/>
                <a:gd name="connsiteX25" fmla="*/ 1675 w 10000"/>
                <a:gd name="connsiteY25" fmla="*/ 9069 h 10001"/>
                <a:gd name="connsiteX26" fmla="*/ 1737 w 10000"/>
                <a:gd name="connsiteY26" fmla="*/ 9298 h 10001"/>
                <a:gd name="connsiteX27" fmla="*/ 1807 w 10000"/>
                <a:gd name="connsiteY27" fmla="*/ 9469 h 10001"/>
                <a:gd name="connsiteX28" fmla="*/ 1868 w 10000"/>
                <a:gd name="connsiteY28" fmla="*/ 9582 h 10001"/>
                <a:gd name="connsiteX29" fmla="*/ 1939 w 10000"/>
                <a:gd name="connsiteY29" fmla="*/ 9669 h 10001"/>
                <a:gd name="connsiteX30" fmla="*/ 2009 w 10000"/>
                <a:gd name="connsiteY30" fmla="*/ 9735 h 10001"/>
                <a:gd name="connsiteX31" fmla="*/ 2070 w 10000"/>
                <a:gd name="connsiteY31" fmla="*/ 9792 h 10001"/>
                <a:gd name="connsiteX32" fmla="*/ 2140 w 10000"/>
                <a:gd name="connsiteY32" fmla="*/ 9839 h 10001"/>
                <a:gd name="connsiteX33" fmla="*/ 2202 w 10000"/>
                <a:gd name="connsiteY33" fmla="*/ 9887 h 10001"/>
                <a:gd name="connsiteX34" fmla="*/ 2272 w 10000"/>
                <a:gd name="connsiteY34" fmla="*/ 9916 h 10001"/>
                <a:gd name="connsiteX35" fmla="*/ 2333 w 10000"/>
                <a:gd name="connsiteY35" fmla="*/ 9944 h 10001"/>
                <a:gd name="connsiteX36" fmla="*/ 2404 w 10000"/>
                <a:gd name="connsiteY36" fmla="*/ 9973 h 10001"/>
                <a:gd name="connsiteX37" fmla="*/ 2474 w 10000"/>
                <a:gd name="connsiteY37" fmla="*/ 9982 h 10001"/>
                <a:gd name="connsiteX38" fmla="*/ 2535 w 10000"/>
                <a:gd name="connsiteY38" fmla="*/ 9992 h 10001"/>
                <a:gd name="connsiteX39" fmla="*/ 2605 w 10000"/>
                <a:gd name="connsiteY39" fmla="*/ 10001 h 10001"/>
                <a:gd name="connsiteX40" fmla="*/ 2667 w 10000"/>
                <a:gd name="connsiteY40" fmla="*/ 9992 h 10001"/>
                <a:gd name="connsiteX41" fmla="*/ 2737 w 10000"/>
                <a:gd name="connsiteY41" fmla="*/ 9992 h 10001"/>
                <a:gd name="connsiteX42" fmla="*/ 2807 w 10000"/>
                <a:gd name="connsiteY42" fmla="*/ 9982 h 10001"/>
                <a:gd name="connsiteX43" fmla="*/ 2868 w 10000"/>
                <a:gd name="connsiteY43" fmla="*/ 9963 h 10001"/>
                <a:gd name="connsiteX44" fmla="*/ 2939 w 10000"/>
                <a:gd name="connsiteY44" fmla="*/ 9935 h 10001"/>
                <a:gd name="connsiteX45" fmla="*/ 3000 w 10000"/>
                <a:gd name="connsiteY45" fmla="*/ 9896 h 10001"/>
                <a:gd name="connsiteX46" fmla="*/ 3070 w 10000"/>
                <a:gd name="connsiteY46" fmla="*/ 9839 h 10001"/>
                <a:gd name="connsiteX47" fmla="*/ 3132 w 10000"/>
                <a:gd name="connsiteY47" fmla="*/ 9773 h 10001"/>
                <a:gd name="connsiteX48" fmla="*/ 3202 w 10000"/>
                <a:gd name="connsiteY48" fmla="*/ 9716 h 10001"/>
                <a:gd name="connsiteX49" fmla="*/ 3272 w 10000"/>
                <a:gd name="connsiteY49" fmla="*/ 9669 h 10001"/>
                <a:gd name="connsiteX50" fmla="*/ 3333 w 10000"/>
                <a:gd name="connsiteY50" fmla="*/ 9659 h 10001"/>
                <a:gd name="connsiteX51" fmla="*/ 3404 w 10000"/>
                <a:gd name="connsiteY51" fmla="*/ 9669 h 10001"/>
                <a:gd name="connsiteX52" fmla="*/ 3474 w 10000"/>
                <a:gd name="connsiteY52" fmla="*/ 9706 h 10001"/>
                <a:gd name="connsiteX53" fmla="*/ 3535 w 10000"/>
                <a:gd name="connsiteY53" fmla="*/ 9754 h 10001"/>
                <a:gd name="connsiteX54" fmla="*/ 3605 w 10000"/>
                <a:gd name="connsiteY54" fmla="*/ 9811 h 10001"/>
                <a:gd name="connsiteX55" fmla="*/ 3675 w 10000"/>
                <a:gd name="connsiteY55" fmla="*/ 9859 h 10001"/>
                <a:gd name="connsiteX56" fmla="*/ 3737 w 10000"/>
                <a:gd name="connsiteY56" fmla="*/ 9906 h 10001"/>
                <a:gd name="connsiteX57" fmla="*/ 3807 w 10000"/>
                <a:gd name="connsiteY57" fmla="*/ 9944 h 10001"/>
                <a:gd name="connsiteX58" fmla="*/ 3868 w 10000"/>
                <a:gd name="connsiteY58" fmla="*/ 9973 h 10001"/>
                <a:gd name="connsiteX59" fmla="*/ 3939 w 10000"/>
                <a:gd name="connsiteY59" fmla="*/ 9982 h 10001"/>
                <a:gd name="connsiteX60" fmla="*/ 4009 w 10000"/>
                <a:gd name="connsiteY60" fmla="*/ 9992 h 10001"/>
                <a:gd name="connsiteX61" fmla="*/ 4070 w 10000"/>
                <a:gd name="connsiteY61" fmla="*/ 10001 h 10001"/>
                <a:gd name="connsiteX62" fmla="*/ 4140 w 10000"/>
                <a:gd name="connsiteY62" fmla="*/ 10001 h 10001"/>
                <a:gd name="connsiteX63" fmla="*/ 4202 w 10000"/>
                <a:gd name="connsiteY63" fmla="*/ 10001 h 10001"/>
                <a:gd name="connsiteX64" fmla="*/ 4272 w 10000"/>
                <a:gd name="connsiteY64" fmla="*/ 10001 h 10001"/>
                <a:gd name="connsiteX65" fmla="*/ 4342 w 10000"/>
                <a:gd name="connsiteY65" fmla="*/ 10001 h 10001"/>
                <a:gd name="connsiteX66" fmla="*/ 4404 w 10000"/>
                <a:gd name="connsiteY66" fmla="*/ 9963 h 10001"/>
                <a:gd name="connsiteX67" fmla="*/ 4474 w 10000"/>
                <a:gd name="connsiteY67" fmla="*/ 9849 h 10001"/>
                <a:gd name="connsiteX68" fmla="*/ 4535 w 10000"/>
                <a:gd name="connsiteY68" fmla="*/ 9621 h 10001"/>
                <a:gd name="connsiteX69" fmla="*/ 4605 w 10000"/>
                <a:gd name="connsiteY69" fmla="*/ 9202 h 10001"/>
                <a:gd name="connsiteX70" fmla="*/ 4667 w 10000"/>
                <a:gd name="connsiteY70" fmla="*/ 8576 h 10001"/>
                <a:gd name="connsiteX71" fmla="*/ 4737 w 10000"/>
                <a:gd name="connsiteY71" fmla="*/ 7816 h 10001"/>
                <a:gd name="connsiteX72" fmla="*/ 4807 w 10000"/>
                <a:gd name="connsiteY72" fmla="*/ 7056 h 10001"/>
                <a:gd name="connsiteX73" fmla="*/ 4868 w 10000"/>
                <a:gd name="connsiteY73" fmla="*/ 6438 h 10001"/>
                <a:gd name="connsiteX74" fmla="*/ 4939 w 10000"/>
                <a:gd name="connsiteY74" fmla="*/ 6096 h 10001"/>
                <a:gd name="connsiteX75" fmla="*/ 5000 w 10000"/>
                <a:gd name="connsiteY75" fmla="*/ 6058 h 10001"/>
                <a:gd name="connsiteX76" fmla="*/ 5070 w 10000"/>
                <a:gd name="connsiteY76" fmla="*/ 6286 h 10001"/>
                <a:gd name="connsiteX77" fmla="*/ 5140 w 10000"/>
                <a:gd name="connsiteY77" fmla="*/ 6713 h 10001"/>
                <a:gd name="connsiteX78" fmla="*/ 5202 w 10000"/>
                <a:gd name="connsiteY78" fmla="*/ 7236 h 10001"/>
                <a:gd name="connsiteX79" fmla="*/ 5272 w 10000"/>
                <a:gd name="connsiteY79" fmla="*/ 7778 h 10001"/>
                <a:gd name="connsiteX80" fmla="*/ 5333 w 10000"/>
                <a:gd name="connsiteY80" fmla="*/ 8291 h 10001"/>
                <a:gd name="connsiteX81" fmla="*/ 5404 w 10000"/>
                <a:gd name="connsiteY81" fmla="*/ 8728 h 10001"/>
                <a:gd name="connsiteX82" fmla="*/ 5465 w 10000"/>
                <a:gd name="connsiteY82" fmla="*/ 9099 h 10001"/>
                <a:gd name="connsiteX83" fmla="*/ 5535 w 10000"/>
                <a:gd name="connsiteY83" fmla="*/ 9383 h 10001"/>
                <a:gd name="connsiteX84" fmla="*/ 5605 w 10000"/>
                <a:gd name="connsiteY84" fmla="*/ 9602 h 10001"/>
                <a:gd name="connsiteX85" fmla="*/ 5667 w 10000"/>
                <a:gd name="connsiteY85" fmla="*/ 9763 h 10001"/>
                <a:gd name="connsiteX86" fmla="*/ 5737 w 10000"/>
                <a:gd name="connsiteY86" fmla="*/ 9877 h 10001"/>
                <a:gd name="connsiteX87" fmla="*/ 5798 w 10000"/>
                <a:gd name="connsiteY87" fmla="*/ 9944 h 10001"/>
                <a:gd name="connsiteX88" fmla="*/ 5868 w 10000"/>
                <a:gd name="connsiteY88" fmla="*/ 9973 h 10001"/>
                <a:gd name="connsiteX89" fmla="*/ 5939 w 10000"/>
                <a:gd name="connsiteY89" fmla="*/ 9963 h 10001"/>
                <a:gd name="connsiteX90" fmla="*/ 6000 w 10000"/>
                <a:gd name="connsiteY90" fmla="*/ 9916 h 10001"/>
                <a:gd name="connsiteX91" fmla="*/ 6070 w 10000"/>
                <a:gd name="connsiteY91" fmla="*/ 9820 h 10001"/>
                <a:gd name="connsiteX92" fmla="*/ 6132 w 10000"/>
                <a:gd name="connsiteY92" fmla="*/ 9706 h 10001"/>
                <a:gd name="connsiteX93" fmla="*/ 6202 w 10000"/>
                <a:gd name="connsiteY93" fmla="*/ 9593 h 10001"/>
                <a:gd name="connsiteX94" fmla="*/ 6272 w 10000"/>
                <a:gd name="connsiteY94" fmla="*/ 9488 h 10001"/>
                <a:gd name="connsiteX95" fmla="*/ 6333 w 10000"/>
                <a:gd name="connsiteY95" fmla="*/ 9431 h 10001"/>
                <a:gd name="connsiteX96" fmla="*/ 6404 w 10000"/>
                <a:gd name="connsiteY96" fmla="*/ 9392 h 10001"/>
                <a:gd name="connsiteX97" fmla="*/ 6465 w 10000"/>
                <a:gd name="connsiteY97" fmla="*/ 9383 h 10001"/>
                <a:gd name="connsiteX98" fmla="*/ 6535 w 10000"/>
                <a:gd name="connsiteY98" fmla="*/ 9412 h 10001"/>
                <a:gd name="connsiteX99" fmla="*/ 6605 w 10000"/>
                <a:gd name="connsiteY99" fmla="*/ 9431 h 10001"/>
                <a:gd name="connsiteX100" fmla="*/ 6667 w 10000"/>
                <a:gd name="connsiteY100" fmla="*/ 9450 h 10001"/>
                <a:gd name="connsiteX101" fmla="*/ 6737 w 10000"/>
                <a:gd name="connsiteY101" fmla="*/ 9459 h 10001"/>
                <a:gd name="connsiteX102" fmla="*/ 6807 w 10000"/>
                <a:gd name="connsiteY102" fmla="*/ 9459 h 10001"/>
                <a:gd name="connsiteX103" fmla="*/ 6868 w 10000"/>
                <a:gd name="connsiteY103" fmla="*/ 9469 h 10001"/>
                <a:gd name="connsiteX104" fmla="*/ 6939 w 10000"/>
                <a:gd name="connsiteY104" fmla="*/ 9479 h 10001"/>
                <a:gd name="connsiteX105" fmla="*/ 7000 w 10000"/>
                <a:gd name="connsiteY105" fmla="*/ 9507 h 10001"/>
                <a:gd name="connsiteX106" fmla="*/ 7070 w 10000"/>
                <a:gd name="connsiteY106" fmla="*/ 9564 h 10001"/>
                <a:gd name="connsiteX107" fmla="*/ 7140 w 10000"/>
                <a:gd name="connsiteY107" fmla="*/ 9630 h 10001"/>
                <a:gd name="connsiteX108" fmla="*/ 7202 w 10000"/>
                <a:gd name="connsiteY108" fmla="*/ 9706 h 10001"/>
                <a:gd name="connsiteX109" fmla="*/ 7272 w 10000"/>
                <a:gd name="connsiteY109" fmla="*/ 9783 h 10001"/>
                <a:gd name="connsiteX110" fmla="*/ 7333 w 10000"/>
                <a:gd name="connsiteY110" fmla="*/ 9849 h 10001"/>
                <a:gd name="connsiteX111" fmla="*/ 7404 w 10000"/>
                <a:gd name="connsiteY111" fmla="*/ 9916 h 10001"/>
                <a:gd name="connsiteX112" fmla="*/ 7474 w 10000"/>
                <a:gd name="connsiteY112" fmla="*/ 9963 h 10001"/>
                <a:gd name="connsiteX113" fmla="*/ 7535 w 10000"/>
                <a:gd name="connsiteY113" fmla="*/ 9992 h 10001"/>
                <a:gd name="connsiteX114" fmla="*/ 7605 w 10000"/>
                <a:gd name="connsiteY114" fmla="*/ 9992 h 10001"/>
                <a:gd name="connsiteX115" fmla="*/ 7667 w 10000"/>
                <a:gd name="connsiteY115" fmla="*/ 9935 h 10001"/>
                <a:gd name="connsiteX116" fmla="*/ 7737 w 10000"/>
                <a:gd name="connsiteY116" fmla="*/ 9754 h 10001"/>
                <a:gd name="connsiteX117" fmla="*/ 7798 w 10000"/>
                <a:gd name="connsiteY117" fmla="*/ 9317 h 10001"/>
                <a:gd name="connsiteX118" fmla="*/ 7868 w 10000"/>
                <a:gd name="connsiteY118" fmla="*/ 8443 h 10001"/>
                <a:gd name="connsiteX119" fmla="*/ 7886 w 10000"/>
                <a:gd name="connsiteY119" fmla="*/ 8130 h 10001"/>
                <a:gd name="connsiteX120" fmla="*/ 7939 w 10000"/>
                <a:gd name="connsiteY120" fmla="*/ 6884 h 10001"/>
                <a:gd name="connsiteX121" fmla="*/ 7956 w 10000"/>
                <a:gd name="connsiteY121" fmla="*/ 6353 h 10001"/>
                <a:gd name="connsiteX122" fmla="*/ 7982 w 10000"/>
                <a:gd name="connsiteY122" fmla="*/ 5126 h 10001"/>
                <a:gd name="connsiteX123" fmla="*/ 8000 w 10000"/>
                <a:gd name="connsiteY123" fmla="*/ 4433 h 10001"/>
                <a:gd name="connsiteX124" fmla="*/ 8018 w 10000"/>
                <a:gd name="connsiteY124" fmla="*/ 3673 h 10001"/>
                <a:gd name="connsiteX125" fmla="*/ 8070 w 10000"/>
                <a:gd name="connsiteY125" fmla="*/ 1098 h 10001"/>
                <a:gd name="connsiteX126" fmla="*/ 8083 w 10000"/>
                <a:gd name="connsiteY126" fmla="*/ 1 h 10001"/>
                <a:gd name="connsiteX127" fmla="*/ 8759 w 10000"/>
                <a:gd name="connsiteY127" fmla="*/ 0 h 10001"/>
                <a:gd name="connsiteX128" fmla="*/ 8798 w 10000"/>
                <a:gd name="connsiteY128" fmla="*/ 708 h 10001"/>
                <a:gd name="connsiteX129" fmla="*/ 8868 w 10000"/>
                <a:gd name="connsiteY129" fmla="*/ 3008 h 10001"/>
                <a:gd name="connsiteX130" fmla="*/ 8930 w 10000"/>
                <a:gd name="connsiteY130" fmla="*/ 4851 h 10001"/>
                <a:gd name="connsiteX131" fmla="*/ 9000 w 10000"/>
                <a:gd name="connsiteY131" fmla="*/ 6266 h 10001"/>
                <a:gd name="connsiteX132" fmla="*/ 9070 w 10000"/>
                <a:gd name="connsiteY132" fmla="*/ 7303 h 10001"/>
                <a:gd name="connsiteX133" fmla="*/ 9132 w 10000"/>
                <a:gd name="connsiteY133" fmla="*/ 8043 h 10001"/>
                <a:gd name="connsiteX134" fmla="*/ 9202 w 10000"/>
                <a:gd name="connsiteY134" fmla="*/ 8566 h 10001"/>
                <a:gd name="connsiteX135" fmla="*/ 9263 w 10000"/>
                <a:gd name="connsiteY135" fmla="*/ 8927 h 10001"/>
                <a:gd name="connsiteX136" fmla="*/ 9333 w 10000"/>
                <a:gd name="connsiteY136" fmla="*/ 9184 h 10001"/>
                <a:gd name="connsiteX137" fmla="*/ 9404 w 10000"/>
                <a:gd name="connsiteY137" fmla="*/ 9355 h 10001"/>
                <a:gd name="connsiteX138" fmla="*/ 9465 w 10000"/>
                <a:gd name="connsiteY138" fmla="*/ 9479 h 10001"/>
                <a:gd name="connsiteX139" fmla="*/ 9535 w 10000"/>
                <a:gd name="connsiteY139" fmla="*/ 9564 h 10001"/>
                <a:gd name="connsiteX140" fmla="*/ 9596 w 10000"/>
                <a:gd name="connsiteY140" fmla="*/ 9630 h 10001"/>
                <a:gd name="connsiteX141" fmla="*/ 9667 w 10000"/>
                <a:gd name="connsiteY141" fmla="*/ 9669 h 10001"/>
                <a:gd name="connsiteX142" fmla="*/ 9737 w 10000"/>
                <a:gd name="connsiteY142" fmla="*/ 9706 h 10001"/>
                <a:gd name="connsiteX143" fmla="*/ 9798 w 10000"/>
                <a:gd name="connsiteY143" fmla="*/ 9735 h 10001"/>
                <a:gd name="connsiteX144" fmla="*/ 9868 w 10000"/>
                <a:gd name="connsiteY144" fmla="*/ 9763 h 10001"/>
                <a:gd name="connsiteX145" fmla="*/ 9939 w 10000"/>
                <a:gd name="connsiteY145" fmla="*/ 9783 h 10001"/>
                <a:gd name="connsiteX146" fmla="*/ 10000 w 10000"/>
                <a:gd name="connsiteY146" fmla="*/ 9811 h 10001"/>
                <a:gd name="connsiteX0" fmla="*/ 0 w 10000"/>
                <a:gd name="connsiteY0" fmla="*/ 9906 h 10001"/>
                <a:gd name="connsiteX1" fmla="*/ 70 w 10000"/>
                <a:gd name="connsiteY1" fmla="*/ 9944 h 10001"/>
                <a:gd name="connsiteX2" fmla="*/ 140 w 10000"/>
                <a:gd name="connsiteY2" fmla="*/ 9973 h 10001"/>
                <a:gd name="connsiteX3" fmla="*/ 202 w 10000"/>
                <a:gd name="connsiteY3" fmla="*/ 9973 h 10001"/>
                <a:gd name="connsiteX4" fmla="*/ 272 w 10000"/>
                <a:gd name="connsiteY4" fmla="*/ 9953 h 10001"/>
                <a:gd name="connsiteX5" fmla="*/ 342 w 10000"/>
                <a:gd name="connsiteY5" fmla="*/ 9916 h 10001"/>
                <a:gd name="connsiteX6" fmla="*/ 404 w 10000"/>
                <a:gd name="connsiteY6" fmla="*/ 9877 h 10001"/>
                <a:gd name="connsiteX7" fmla="*/ 474 w 10000"/>
                <a:gd name="connsiteY7" fmla="*/ 9830 h 10001"/>
                <a:gd name="connsiteX8" fmla="*/ 535 w 10000"/>
                <a:gd name="connsiteY8" fmla="*/ 9744 h 10001"/>
                <a:gd name="connsiteX9" fmla="*/ 605 w 10000"/>
                <a:gd name="connsiteY9" fmla="*/ 9554 h 10001"/>
                <a:gd name="connsiteX10" fmla="*/ 675 w 10000"/>
                <a:gd name="connsiteY10" fmla="*/ 9174 h 10001"/>
                <a:gd name="connsiteX11" fmla="*/ 737 w 10000"/>
                <a:gd name="connsiteY11" fmla="*/ 8519 h 10001"/>
                <a:gd name="connsiteX12" fmla="*/ 807 w 10000"/>
                <a:gd name="connsiteY12" fmla="*/ 7578 h 10001"/>
                <a:gd name="connsiteX13" fmla="*/ 877 w 10000"/>
                <a:gd name="connsiteY13" fmla="*/ 6504 h 10001"/>
                <a:gd name="connsiteX14" fmla="*/ 939 w 10000"/>
                <a:gd name="connsiteY14" fmla="*/ 5488 h 10001"/>
                <a:gd name="connsiteX15" fmla="*/ 1009 w 10000"/>
                <a:gd name="connsiteY15" fmla="*/ 4756 h 10001"/>
                <a:gd name="connsiteX16" fmla="*/ 1070 w 10000"/>
                <a:gd name="connsiteY16" fmla="*/ 4452 h 10001"/>
                <a:gd name="connsiteX17" fmla="*/ 1140 w 10000"/>
                <a:gd name="connsiteY17" fmla="*/ 4566 h 10001"/>
                <a:gd name="connsiteX18" fmla="*/ 1211 w 10000"/>
                <a:gd name="connsiteY18" fmla="*/ 5022 h 10001"/>
                <a:gd name="connsiteX19" fmla="*/ 1272 w 10000"/>
                <a:gd name="connsiteY19" fmla="*/ 5687 h 10001"/>
                <a:gd name="connsiteX20" fmla="*/ 1342 w 10000"/>
                <a:gd name="connsiteY20" fmla="*/ 6428 h 10001"/>
                <a:gd name="connsiteX21" fmla="*/ 1404 w 10000"/>
                <a:gd name="connsiteY21" fmla="*/ 7160 h 10001"/>
                <a:gd name="connsiteX22" fmla="*/ 1474 w 10000"/>
                <a:gd name="connsiteY22" fmla="*/ 7807 h 10001"/>
                <a:gd name="connsiteX23" fmla="*/ 1535 w 10000"/>
                <a:gd name="connsiteY23" fmla="*/ 8338 h 10001"/>
                <a:gd name="connsiteX24" fmla="*/ 1605 w 10000"/>
                <a:gd name="connsiteY24" fmla="*/ 8756 h 10001"/>
                <a:gd name="connsiteX25" fmla="*/ 1675 w 10000"/>
                <a:gd name="connsiteY25" fmla="*/ 9069 h 10001"/>
                <a:gd name="connsiteX26" fmla="*/ 1737 w 10000"/>
                <a:gd name="connsiteY26" fmla="*/ 9298 h 10001"/>
                <a:gd name="connsiteX27" fmla="*/ 1807 w 10000"/>
                <a:gd name="connsiteY27" fmla="*/ 9469 h 10001"/>
                <a:gd name="connsiteX28" fmla="*/ 1868 w 10000"/>
                <a:gd name="connsiteY28" fmla="*/ 9582 h 10001"/>
                <a:gd name="connsiteX29" fmla="*/ 1939 w 10000"/>
                <a:gd name="connsiteY29" fmla="*/ 9669 h 10001"/>
                <a:gd name="connsiteX30" fmla="*/ 2009 w 10000"/>
                <a:gd name="connsiteY30" fmla="*/ 9735 h 10001"/>
                <a:gd name="connsiteX31" fmla="*/ 2070 w 10000"/>
                <a:gd name="connsiteY31" fmla="*/ 9792 h 10001"/>
                <a:gd name="connsiteX32" fmla="*/ 2140 w 10000"/>
                <a:gd name="connsiteY32" fmla="*/ 9839 h 10001"/>
                <a:gd name="connsiteX33" fmla="*/ 2202 w 10000"/>
                <a:gd name="connsiteY33" fmla="*/ 9887 h 10001"/>
                <a:gd name="connsiteX34" fmla="*/ 2272 w 10000"/>
                <a:gd name="connsiteY34" fmla="*/ 9916 h 10001"/>
                <a:gd name="connsiteX35" fmla="*/ 2333 w 10000"/>
                <a:gd name="connsiteY35" fmla="*/ 9944 h 10001"/>
                <a:gd name="connsiteX36" fmla="*/ 2404 w 10000"/>
                <a:gd name="connsiteY36" fmla="*/ 9973 h 10001"/>
                <a:gd name="connsiteX37" fmla="*/ 2474 w 10000"/>
                <a:gd name="connsiteY37" fmla="*/ 9982 h 10001"/>
                <a:gd name="connsiteX38" fmla="*/ 2535 w 10000"/>
                <a:gd name="connsiteY38" fmla="*/ 9992 h 10001"/>
                <a:gd name="connsiteX39" fmla="*/ 2605 w 10000"/>
                <a:gd name="connsiteY39" fmla="*/ 10001 h 10001"/>
                <a:gd name="connsiteX40" fmla="*/ 2667 w 10000"/>
                <a:gd name="connsiteY40" fmla="*/ 9992 h 10001"/>
                <a:gd name="connsiteX41" fmla="*/ 2737 w 10000"/>
                <a:gd name="connsiteY41" fmla="*/ 9992 h 10001"/>
                <a:gd name="connsiteX42" fmla="*/ 2807 w 10000"/>
                <a:gd name="connsiteY42" fmla="*/ 9982 h 10001"/>
                <a:gd name="connsiteX43" fmla="*/ 2868 w 10000"/>
                <a:gd name="connsiteY43" fmla="*/ 9963 h 10001"/>
                <a:gd name="connsiteX44" fmla="*/ 2939 w 10000"/>
                <a:gd name="connsiteY44" fmla="*/ 9935 h 10001"/>
                <a:gd name="connsiteX45" fmla="*/ 3000 w 10000"/>
                <a:gd name="connsiteY45" fmla="*/ 9896 h 10001"/>
                <a:gd name="connsiteX46" fmla="*/ 3070 w 10000"/>
                <a:gd name="connsiteY46" fmla="*/ 9839 h 10001"/>
                <a:gd name="connsiteX47" fmla="*/ 3132 w 10000"/>
                <a:gd name="connsiteY47" fmla="*/ 9773 h 10001"/>
                <a:gd name="connsiteX48" fmla="*/ 3202 w 10000"/>
                <a:gd name="connsiteY48" fmla="*/ 9716 h 10001"/>
                <a:gd name="connsiteX49" fmla="*/ 3272 w 10000"/>
                <a:gd name="connsiteY49" fmla="*/ 9669 h 10001"/>
                <a:gd name="connsiteX50" fmla="*/ 3333 w 10000"/>
                <a:gd name="connsiteY50" fmla="*/ 9659 h 10001"/>
                <a:gd name="connsiteX51" fmla="*/ 3404 w 10000"/>
                <a:gd name="connsiteY51" fmla="*/ 9669 h 10001"/>
                <a:gd name="connsiteX52" fmla="*/ 3474 w 10000"/>
                <a:gd name="connsiteY52" fmla="*/ 9706 h 10001"/>
                <a:gd name="connsiteX53" fmla="*/ 3535 w 10000"/>
                <a:gd name="connsiteY53" fmla="*/ 9754 h 10001"/>
                <a:gd name="connsiteX54" fmla="*/ 3605 w 10000"/>
                <a:gd name="connsiteY54" fmla="*/ 9811 h 10001"/>
                <a:gd name="connsiteX55" fmla="*/ 3675 w 10000"/>
                <a:gd name="connsiteY55" fmla="*/ 9859 h 10001"/>
                <a:gd name="connsiteX56" fmla="*/ 3737 w 10000"/>
                <a:gd name="connsiteY56" fmla="*/ 9906 h 10001"/>
                <a:gd name="connsiteX57" fmla="*/ 3807 w 10000"/>
                <a:gd name="connsiteY57" fmla="*/ 9944 h 10001"/>
                <a:gd name="connsiteX58" fmla="*/ 3868 w 10000"/>
                <a:gd name="connsiteY58" fmla="*/ 9973 h 10001"/>
                <a:gd name="connsiteX59" fmla="*/ 3939 w 10000"/>
                <a:gd name="connsiteY59" fmla="*/ 9982 h 10001"/>
                <a:gd name="connsiteX60" fmla="*/ 4009 w 10000"/>
                <a:gd name="connsiteY60" fmla="*/ 9992 h 10001"/>
                <a:gd name="connsiteX61" fmla="*/ 4070 w 10000"/>
                <a:gd name="connsiteY61" fmla="*/ 10001 h 10001"/>
                <a:gd name="connsiteX62" fmla="*/ 4140 w 10000"/>
                <a:gd name="connsiteY62" fmla="*/ 10001 h 10001"/>
                <a:gd name="connsiteX63" fmla="*/ 4202 w 10000"/>
                <a:gd name="connsiteY63" fmla="*/ 10001 h 10001"/>
                <a:gd name="connsiteX64" fmla="*/ 4272 w 10000"/>
                <a:gd name="connsiteY64" fmla="*/ 10001 h 10001"/>
                <a:gd name="connsiteX65" fmla="*/ 4342 w 10000"/>
                <a:gd name="connsiteY65" fmla="*/ 10001 h 10001"/>
                <a:gd name="connsiteX66" fmla="*/ 4404 w 10000"/>
                <a:gd name="connsiteY66" fmla="*/ 9963 h 10001"/>
                <a:gd name="connsiteX67" fmla="*/ 4474 w 10000"/>
                <a:gd name="connsiteY67" fmla="*/ 9849 h 10001"/>
                <a:gd name="connsiteX68" fmla="*/ 4535 w 10000"/>
                <a:gd name="connsiteY68" fmla="*/ 9621 h 10001"/>
                <a:gd name="connsiteX69" fmla="*/ 4605 w 10000"/>
                <a:gd name="connsiteY69" fmla="*/ 9202 h 10001"/>
                <a:gd name="connsiteX70" fmla="*/ 4667 w 10000"/>
                <a:gd name="connsiteY70" fmla="*/ 8576 h 10001"/>
                <a:gd name="connsiteX71" fmla="*/ 4737 w 10000"/>
                <a:gd name="connsiteY71" fmla="*/ 7816 h 10001"/>
                <a:gd name="connsiteX72" fmla="*/ 4807 w 10000"/>
                <a:gd name="connsiteY72" fmla="*/ 7056 h 10001"/>
                <a:gd name="connsiteX73" fmla="*/ 4868 w 10000"/>
                <a:gd name="connsiteY73" fmla="*/ 6438 h 10001"/>
                <a:gd name="connsiteX74" fmla="*/ 4939 w 10000"/>
                <a:gd name="connsiteY74" fmla="*/ 6096 h 10001"/>
                <a:gd name="connsiteX75" fmla="*/ 5000 w 10000"/>
                <a:gd name="connsiteY75" fmla="*/ 6058 h 10001"/>
                <a:gd name="connsiteX76" fmla="*/ 5070 w 10000"/>
                <a:gd name="connsiteY76" fmla="*/ 6286 h 10001"/>
                <a:gd name="connsiteX77" fmla="*/ 5140 w 10000"/>
                <a:gd name="connsiteY77" fmla="*/ 6713 h 10001"/>
                <a:gd name="connsiteX78" fmla="*/ 5202 w 10000"/>
                <a:gd name="connsiteY78" fmla="*/ 7236 h 10001"/>
                <a:gd name="connsiteX79" fmla="*/ 5272 w 10000"/>
                <a:gd name="connsiteY79" fmla="*/ 7778 h 10001"/>
                <a:gd name="connsiteX80" fmla="*/ 5333 w 10000"/>
                <a:gd name="connsiteY80" fmla="*/ 8291 h 10001"/>
                <a:gd name="connsiteX81" fmla="*/ 5404 w 10000"/>
                <a:gd name="connsiteY81" fmla="*/ 8728 h 10001"/>
                <a:gd name="connsiteX82" fmla="*/ 5465 w 10000"/>
                <a:gd name="connsiteY82" fmla="*/ 9099 h 10001"/>
                <a:gd name="connsiteX83" fmla="*/ 5535 w 10000"/>
                <a:gd name="connsiteY83" fmla="*/ 9383 h 10001"/>
                <a:gd name="connsiteX84" fmla="*/ 5605 w 10000"/>
                <a:gd name="connsiteY84" fmla="*/ 9602 h 10001"/>
                <a:gd name="connsiteX85" fmla="*/ 5667 w 10000"/>
                <a:gd name="connsiteY85" fmla="*/ 9763 h 10001"/>
                <a:gd name="connsiteX86" fmla="*/ 5737 w 10000"/>
                <a:gd name="connsiteY86" fmla="*/ 9877 h 10001"/>
                <a:gd name="connsiteX87" fmla="*/ 5798 w 10000"/>
                <a:gd name="connsiteY87" fmla="*/ 9944 h 10001"/>
                <a:gd name="connsiteX88" fmla="*/ 5868 w 10000"/>
                <a:gd name="connsiteY88" fmla="*/ 9973 h 10001"/>
                <a:gd name="connsiteX89" fmla="*/ 5939 w 10000"/>
                <a:gd name="connsiteY89" fmla="*/ 9963 h 10001"/>
                <a:gd name="connsiteX90" fmla="*/ 6000 w 10000"/>
                <a:gd name="connsiteY90" fmla="*/ 9916 h 10001"/>
                <a:gd name="connsiteX91" fmla="*/ 6070 w 10000"/>
                <a:gd name="connsiteY91" fmla="*/ 9820 h 10001"/>
                <a:gd name="connsiteX92" fmla="*/ 6132 w 10000"/>
                <a:gd name="connsiteY92" fmla="*/ 9706 h 10001"/>
                <a:gd name="connsiteX93" fmla="*/ 6202 w 10000"/>
                <a:gd name="connsiteY93" fmla="*/ 9593 h 10001"/>
                <a:gd name="connsiteX94" fmla="*/ 6272 w 10000"/>
                <a:gd name="connsiteY94" fmla="*/ 9488 h 10001"/>
                <a:gd name="connsiteX95" fmla="*/ 6333 w 10000"/>
                <a:gd name="connsiteY95" fmla="*/ 9431 h 10001"/>
                <a:gd name="connsiteX96" fmla="*/ 6404 w 10000"/>
                <a:gd name="connsiteY96" fmla="*/ 9392 h 10001"/>
                <a:gd name="connsiteX97" fmla="*/ 6465 w 10000"/>
                <a:gd name="connsiteY97" fmla="*/ 9383 h 10001"/>
                <a:gd name="connsiteX98" fmla="*/ 6535 w 10000"/>
                <a:gd name="connsiteY98" fmla="*/ 9412 h 10001"/>
                <a:gd name="connsiteX99" fmla="*/ 6605 w 10000"/>
                <a:gd name="connsiteY99" fmla="*/ 9431 h 10001"/>
                <a:gd name="connsiteX100" fmla="*/ 6667 w 10000"/>
                <a:gd name="connsiteY100" fmla="*/ 9450 h 10001"/>
                <a:gd name="connsiteX101" fmla="*/ 6737 w 10000"/>
                <a:gd name="connsiteY101" fmla="*/ 9459 h 10001"/>
                <a:gd name="connsiteX102" fmla="*/ 6807 w 10000"/>
                <a:gd name="connsiteY102" fmla="*/ 9459 h 10001"/>
                <a:gd name="connsiteX103" fmla="*/ 6868 w 10000"/>
                <a:gd name="connsiteY103" fmla="*/ 9469 h 10001"/>
                <a:gd name="connsiteX104" fmla="*/ 6939 w 10000"/>
                <a:gd name="connsiteY104" fmla="*/ 9479 h 10001"/>
                <a:gd name="connsiteX105" fmla="*/ 7000 w 10000"/>
                <a:gd name="connsiteY105" fmla="*/ 9507 h 10001"/>
                <a:gd name="connsiteX106" fmla="*/ 7070 w 10000"/>
                <a:gd name="connsiteY106" fmla="*/ 9564 h 10001"/>
                <a:gd name="connsiteX107" fmla="*/ 7140 w 10000"/>
                <a:gd name="connsiteY107" fmla="*/ 9630 h 10001"/>
                <a:gd name="connsiteX108" fmla="*/ 7202 w 10000"/>
                <a:gd name="connsiteY108" fmla="*/ 9706 h 10001"/>
                <a:gd name="connsiteX109" fmla="*/ 7272 w 10000"/>
                <a:gd name="connsiteY109" fmla="*/ 9783 h 10001"/>
                <a:gd name="connsiteX110" fmla="*/ 7333 w 10000"/>
                <a:gd name="connsiteY110" fmla="*/ 9849 h 10001"/>
                <a:gd name="connsiteX111" fmla="*/ 7404 w 10000"/>
                <a:gd name="connsiteY111" fmla="*/ 9916 h 10001"/>
                <a:gd name="connsiteX112" fmla="*/ 7474 w 10000"/>
                <a:gd name="connsiteY112" fmla="*/ 9963 h 10001"/>
                <a:gd name="connsiteX113" fmla="*/ 7535 w 10000"/>
                <a:gd name="connsiteY113" fmla="*/ 9992 h 10001"/>
                <a:gd name="connsiteX114" fmla="*/ 7605 w 10000"/>
                <a:gd name="connsiteY114" fmla="*/ 9992 h 10001"/>
                <a:gd name="connsiteX115" fmla="*/ 7667 w 10000"/>
                <a:gd name="connsiteY115" fmla="*/ 9935 h 10001"/>
                <a:gd name="connsiteX116" fmla="*/ 7737 w 10000"/>
                <a:gd name="connsiteY116" fmla="*/ 9754 h 10001"/>
                <a:gd name="connsiteX117" fmla="*/ 7798 w 10000"/>
                <a:gd name="connsiteY117" fmla="*/ 9317 h 10001"/>
                <a:gd name="connsiteX118" fmla="*/ 7868 w 10000"/>
                <a:gd name="connsiteY118" fmla="*/ 8443 h 10001"/>
                <a:gd name="connsiteX119" fmla="*/ 7886 w 10000"/>
                <a:gd name="connsiteY119" fmla="*/ 8130 h 10001"/>
                <a:gd name="connsiteX120" fmla="*/ 7939 w 10000"/>
                <a:gd name="connsiteY120" fmla="*/ 6884 h 10001"/>
                <a:gd name="connsiteX121" fmla="*/ 7956 w 10000"/>
                <a:gd name="connsiteY121" fmla="*/ 6353 h 10001"/>
                <a:gd name="connsiteX122" fmla="*/ 7982 w 10000"/>
                <a:gd name="connsiteY122" fmla="*/ 5126 h 10001"/>
                <a:gd name="connsiteX123" fmla="*/ 8000 w 10000"/>
                <a:gd name="connsiteY123" fmla="*/ 4433 h 10001"/>
                <a:gd name="connsiteX124" fmla="*/ 8018 w 10000"/>
                <a:gd name="connsiteY124" fmla="*/ 3673 h 10001"/>
                <a:gd name="connsiteX125" fmla="*/ 8070 w 10000"/>
                <a:gd name="connsiteY125" fmla="*/ 1098 h 10001"/>
                <a:gd name="connsiteX126" fmla="*/ 8096 w 10000"/>
                <a:gd name="connsiteY126" fmla="*/ 1 h 10001"/>
                <a:gd name="connsiteX127" fmla="*/ 8759 w 10000"/>
                <a:gd name="connsiteY127" fmla="*/ 0 h 10001"/>
                <a:gd name="connsiteX128" fmla="*/ 8798 w 10000"/>
                <a:gd name="connsiteY128" fmla="*/ 708 h 10001"/>
                <a:gd name="connsiteX129" fmla="*/ 8868 w 10000"/>
                <a:gd name="connsiteY129" fmla="*/ 3008 h 10001"/>
                <a:gd name="connsiteX130" fmla="*/ 8930 w 10000"/>
                <a:gd name="connsiteY130" fmla="*/ 4851 h 10001"/>
                <a:gd name="connsiteX131" fmla="*/ 9000 w 10000"/>
                <a:gd name="connsiteY131" fmla="*/ 6266 h 10001"/>
                <a:gd name="connsiteX132" fmla="*/ 9070 w 10000"/>
                <a:gd name="connsiteY132" fmla="*/ 7303 h 10001"/>
                <a:gd name="connsiteX133" fmla="*/ 9132 w 10000"/>
                <a:gd name="connsiteY133" fmla="*/ 8043 h 10001"/>
                <a:gd name="connsiteX134" fmla="*/ 9202 w 10000"/>
                <a:gd name="connsiteY134" fmla="*/ 8566 h 10001"/>
                <a:gd name="connsiteX135" fmla="*/ 9263 w 10000"/>
                <a:gd name="connsiteY135" fmla="*/ 8927 h 10001"/>
                <a:gd name="connsiteX136" fmla="*/ 9333 w 10000"/>
                <a:gd name="connsiteY136" fmla="*/ 9184 h 10001"/>
                <a:gd name="connsiteX137" fmla="*/ 9404 w 10000"/>
                <a:gd name="connsiteY137" fmla="*/ 9355 h 10001"/>
                <a:gd name="connsiteX138" fmla="*/ 9465 w 10000"/>
                <a:gd name="connsiteY138" fmla="*/ 9479 h 10001"/>
                <a:gd name="connsiteX139" fmla="*/ 9535 w 10000"/>
                <a:gd name="connsiteY139" fmla="*/ 9564 h 10001"/>
                <a:gd name="connsiteX140" fmla="*/ 9596 w 10000"/>
                <a:gd name="connsiteY140" fmla="*/ 9630 h 10001"/>
                <a:gd name="connsiteX141" fmla="*/ 9667 w 10000"/>
                <a:gd name="connsiteY141" fmla="*/ 9669 h 10001"/>
                <a:gd name="connsiteX142" fmla="*/ 9737 w 10000"/>
                <a:gd name="connsiteY142" fmla="*/ 9706 h 10001"/>
                <a:gd name="connsiteX143" fmla="*/ 9798 w 10000"/>
                <a:gd name="connsiteY143" fmla="*/ 9735 h 10001"/>
                <a:gd name="connsiteX144" fmla="*/ 9868 w 10000"/>
                <a:gd name="connsiteY144" fmla="*/ 9763 h 10001"/>
                <a:gd name="connsiteX145" fmla="*/ 9939 w 10000"/>
                <a:gd name="connsiteY145" fmla="*/ 9783 h 10001"/>
                <a:gd name="connsiteX146" fmla="*/ 10000 w 10000"/>
                <a:gd name="connsiteY146" fmla="*/ 9811 h 10001"/>
                <a:gd name="connsiteX0" fmla="*/ 0 w 10000"/>
                <a:gd name="connsiteY0" fmla="*/ 9905 h 10000"/>
                <a:gd name="connsiteX1" fmla="*/ 70 w 10000"/>
                <a:gd name="connsiteY1" fmla="*/ 9943 h 10000"/>
                <a:gd name="connsiteX2" fmla="*/ 140 w 10000"/>
                <a:gd name="connsiteY2" fmla="*/ 9972 h 10000"/>
                <a:gd name="connsiteX3" fmla="*/ 202 w 10000"/>
                <a:gd name="connsiteY3" fmla="*/ 9972 h 10000"/>
                <a:gd name="connsiteX4" fmla="*/ 272 w 10000"/>
                <a:gd name="connsiteY4" fmla="*/ 9952 h 10000"/>
                <a:gd name="connsiteX5" fmla="*/ 342 w 10000"/>
                <a:gd name="connsiteY5" fmla="*/ 9915 h 10000"/>
                <a:gd name="connsiteX6" fmla="*/ 404 w 10000"/>
                <a:gd name="connsiteY6" fmla="*/ 9876 h 10000"/>
                <a:gd name="connsiteX7" fmla="*/ 474 w 10000"/>
                <a:gd name="connsiteY7" fmla="*/ 9829 h 10000"/>
                <a:gd name="connsiteX8" fmla="*/ 535 w 10000"/>
                <a:gd name="connsiteY8" fmla="*/ 9743 h 10000"/>
                <a:gd name="connsiteX9" fmla="*/ 605 w 10000"/>
                <a:gd name="connsiteY9" fmla="*/ 9553 h 10000"/>
                <a:gd name="connsiteX10" fmla="*/ 675 w 10000"/>
                <a:gd name="connsiteY10" fmla="*/ 9173 h 10000"/>
                <a:gd name="connsiteX11" fmla="*/ 737 w 10000"/>
                <a:gd name="connsiteY11" fmla="*/ 8518 h 10000"/>
                <a:gd name="connsiteX12" fmla="*/ 807 w 10000"/>
                <a:gd name="connsiteY12" fmla="*/ 7577 h 10000"/>
                <a:gd name="connsiteX13" fmla="*/ 877 w 10000"/>
                <a:gd name="connsiteY13" fmla="*/ 6503 h 10000"/>
                <a:gd name="connsiteX14" fmla="*/ 939 w 10000"/>
                <a:gd name="connsiteY14" fmla="*/ 5487 h 10000"/>
                <a:gd name="connsiteX15" fmla="*/ 1009 w 10000"/>
                <a:gd name="connsiteY15" fmla="*/ 4755 h 10000"/>
                <a:gd name="connsiteX16" fmla="*/ 1070 w 10000"/>
                <a:gd name="connsiteY16" fmla="*/ 4451 h 10000"/>
                <a:gd name="connsiteX17" fmla="*/ 1140 w 10000"/>
                <a:gd name="connsiteY17" fmla="*/ 4565 h 10000"/>
                <a:gd name="connsiteX18" fmla="*/ 1211 w 10000"/>
                <a:gd name="connsiteY18" fmla="*/ 5021 h 10000"/>
                <a:gd name="connsiteX19" fmla="*/ 1272 w 10000"/>
                <a:gd name="connsiteY19" fmla="*/ 5686 h 10000"/>
                <a:gd name="connsiteX20" fmla="*/ 1342 w 10000"/>
                <a:gd name="connsiteY20" fmla="*/ 6427 h 10000"/>
                <a:gd name="connsiteX21" fmla="*/ 1404 w 10000"/>
                <a:gd name="connsiteY21" fmla="*/ 7159 h 10000"/>
                <a:gd name="connsiteX22" fmla="*/ 1474 w 10000"/>
                <a:gd name="connsiteY22" fmla="*/ 7806 h 10000"/>
                <a:gd name="connsiteX23" fmla="*/ 1535 w 10000"/>
                <a:gd name="connsiteY23" fmla="*/ 8337 h 10000"/>
                <a:gd name="connsiteX24" fmla="*/ 1605 w 10000"/>
                <a:gd name="connsiteY24" fmla="*/ 8755 h 10000"/>
                <a:gd name="connsiteX25" fmla="*/ 1675 w 10000"/>
                <a:gd name="connsiteY25" fmla="*/ 9068 h 10000"/>
                <a:gd name="connsiteX26" fmla="*/ 1737 w 10000"/>
                <a:gd name="connsiteY26" fmla="*/ 9297 h 10000"/>
                <a:gd name="connsiteX27" fmla="*/ 1807 w 10000"/>
                <a:gd name="connsiteY27" fmla="*/ 9468 h 10000"/>
                <a:gd name="connsiteX28" fmla="*/ 1868 w 10000"/>
                <a:gd name="connsiteY28" fmla="*/ 9581 h 10000"/>
                <a:gd name="connsiteX29" fmla="*/ 1939 w 10000"/>
                <a:gd name="connsiteY29" fmla="*/ 9668 h 10000"/>
                <a:gd name="connsiteX30" fmla="*/ 2009 w 10000"/>
                <a:gd name="connsiteY30" fmla="*/ 9734 h 10000"/>
                <a:gd name="connsiteX31" fmla="*/ 2070 w 10000"/>
                <a:gd name="connsiteY31" fmla="*/ 9791 h 10000"/>
                <a:gd name="connsiteX32" fmla="*/ 2140 w 10000"/>
                <a:gd name="connsiteY32" fmla="*/ 9838 h 10000"/>
                <a:gd name="connsiteX33" fmla="*/ 2202 w 10000"/>
                <a:gd name="connsiteY33" fmla="*/ 9886 h 10000"/>
                <a:gd name="connsiteX34" fmla="*/ 2272 w 10000"/>
                <a:gd name="connsiteY34" fmla="*/ 9915 h 10000"/>
                <a:gd name="connsiteX35" fmla="*/ 2333 w 10000"/>
                <a:gd name="connsiteY35" fmla="*/ 9943 h 10000"/>
                <a:gd name="connsiteX36" fmla="*/ 2404 w 10000"/>
                <a:gd name="connsiteY36" fmla="*/ 9972 h 10000"/>
                <a:gd name="connsiteX37" fmla="*/ 2474 w 10000"/>
                <a:gd name="connsiteY37" fmla="*/ 9981 h 10000"/>
                <a:gd name="connsiteX38" fmla="*/ 2535 w 10000"/>
                <a:gd name="connsiteY38" fmla="*/ 9991 h 10000"/>
                <a:gd name="connsiteX39" fmla="*/ 2605 w 10000"/>
                <a:gd name="connsiteY39" fmla="*/ 10000 h 10000"/>
                <a:gd name="connsiteX40" fmla="*/ 2667 w 10000"/>
                <a:gd name="connsiteY40" fmla="*/ 9991 h 10000"/>
                <a:gd name="connsiteX41" fmla="*/ 2737 w 10000"/>
                <a:gd name="connsiteY41" fmla="*/ 9991 h 10000"/>
                <a:gd name="connsiteX42" fmla="*/ 2807 w 10000"/>
                <a:gd name="connsiteY42" fmla="*/ 9981 h 10000"/>
                <a:gd name="connsiteX43" fmla="*/ 2868 w 10000"/>
                <a:gd name="connsiteY43" fmla="*/ 9962 h 10000"/>
                <a:gd name="connsiteX44" fmla="*/ 2939 w 10000"/>
                <a:gd name="connsiteY44" fmla="*/ 9934 h 10000"/>
                <a:gd name="connsiteX45" fmla="*/ 3000 w 10000"/>
                <a:gd name="connsiteY45" fmla="*/ 9895 h 10000"/>
                <a:gd name="connsiteX46" fmla="*/ 3070 w 10000"/>
                <a:gd name="connsiteY46" fmla="*/ 9838 h 10000"/>
                <a:gd name="connsiteX47" fmla="*/ 3132 w 10000"/>
                <a:gd name="connsiteY47" fmla="*/ 9772 h 10000"/>
                <a:gd name="connsiteX48" fmla="*/ 3202 w 10000"/>
                <a:gd name="connsiteY48" fmla="*/ 9715 h 10000"/>
                <a:gd name="connsiteX49" fmla="*/ 3272 w 10000"/>
                <a:gd name="connsiteY49" fmla="*/ 9668 h 10000"/>
                <a:gd name="connsiteX50" fmla="*/ 3333 w 10000"/>
                <a:gd name="connsiteY50" fmla="*/ 9658 h 10000"/>
                <a:gd name="connsiteX51" fmla="*/ 3404 w 10000"/>
                <a:gd name="connsiteY51" fmla="*/ 9668 h 10000"/>
                <a:gd name="connsiteX52" fmla="*/ 3474 w 10000"/>
                <a:gd name="connsiteY52" fmla="*/ 9705 h 10000"/>
                <a:gd name="connsiteX53" fmla="*/ 3535 w 10000"/>
                <a:gd name="connsiteY53" fmla="*/ 9753 h 10000"/>
                <a:gd name="connsiteX54" fmla="*/ 3605 w 10000"/>
                <a:gd name="connsiteY54" fmla="*/ 9810 h 10000"/>
                <a:gd name="connsiteX55" fmla="*/ 3675 w 10000"/>
                <a:gd name="connsiteY55" fmla="*/ 9858 h 10000"/>
                <a:gd name="connsiteX56" fmla="*/ 3737 w 10000"/>
                <a:gd name="connsiteY56" fmla="*/ 9905 h 10000"/>
                <a:gd name="connsiteX57" fmla="*/ 3807 w 10000"/>
                <a:gd name="connsiteY57" fmla="*/ 9943 h 10000"/>
                <a:gd name="connsiteX58" fmla="*/ 3868 w 10000"/>
                <a:gd name="connsiteY58" fmla="*/ 9972 h 10000"/>
                <a:gd name="connsiteX59" fmla="*/ 3939 w 10000"/>
                <a:gd name="connsiteY59" fmla="*/ 9981 h 10000"/>
                <a:gd name="connsiteX60" fmla="*/ 4009 w 10000"/>
                <a:gd name="connsiteY60" fmla="*/ 9991 h 10000"/>
                <a:gd name="connsiteX61" fmla="*/ 4070 w 10000"/>
                <a:gd name="connsiteY61" fmla="*/ 10000 h 10000"/>
                <a:gd name="connsiteX62" fmla="*/ 4140 w 10000"/>
                <a:gd name="connsiteY62" fmla="*/ 10000 h 10000"/>
                <a:gd name="connsiteX63" fmla="*/ 4202 w 10000"/>
                <a:gd name="connsiteY63" fmla="*/ 10000 h 10000"/>
                <a:gd name="connsiteX64" fmla="*/ 4272 w 10000"/>
                <a:gd name="connsiteY64" fmla="*/ 10000 h 10000"/>
                <a:gd name="connsiteX65" fmla="*/ 4342 w 10000"/>
                <a:gd name="connsiteY65" fmla="*/ 10000 h 10000"/>
                <a:gd name="connsiteX66" fmla="*/ 4404 w 10000"/>
                <a:gd name="connsiteY66" fmla="*/ 9962 h 10000"/>
                <a:gd name="connsiteX67" fmla="*/ 4474 w 10000"/>
                <a:gd name="connsiteY67" fmla="*/ 9848 h 10000"/>
                <a:gd name="connsiteX68" fmla="*/ 4535 w 10000"/>
                <a:gd name="connsiteY68" fmla="*/ 9620 h 10000"/>
                <a:gd name="connsiteX69" fmla="*/ 4605 w 10000"/>
                <a:gd name="connsiteY69" fmla="*/ 9201 h 10000"/>
                <a:gd name="connsiteX70" fmla="*/ 4667 w 10000"/>
                <a:gd name="connsiteY70" fmla="*/ 8575 h 10000"/>
                <a:gd name="connsiteX71" fmla="*/ 4737 w 10000"/>
                <a:gd name="connsiteY71" fmla="*/ 7815 h 10000"/>
                <a:gd name="connsiteX72" fmla="*/ 4807 w 10000"/>
                <a:gd name="connsiteY72" fmla="*/ 7055 h 10000"/>
                <a:gd name="connsiteX73" fmla="*/ 4868 w 10000"/>
                <a:gd name="connsiteY73" fmla="*/ 6437 h 10000"/>
                <a:gd name="connsiteX74" fmla="*/ 4939 w 10000"/>
                <a:gd name="connsiteY74" fmla="*/ 6095 h 10000"/>
                <a:gd name="connsiteX75" fmla="*/ 5000 w 10000"/>
                <a:gd name="connsiteY75" fmla="*/ 6057 h 10000"/>
                <a:gd name="connsiteX76" fmla="*/ 5070 w 10000"/>
                <a:gd name="connsiteY76" fmla="*/ 6285 h 10000"/>
                <a:gd name="connsiteX77" fmla="*/ 5140 w 10000"/>
                <a:gd name="connsiteY77" fmla="*/ 6712 h 10000"/>
                <a:gd name="connsiteX78" fmla="*/ 5202 w 10000"/>
                <a:gd name="connsiteY78" fmla="*/ 7235 h 10000"/>
                <a:gd name="connsiteX79" fmla="*/ 5272 w 10000"/>
                <a:gd name="connsiteY79" fmla="*/ 7777 h 10000"/>
                <a:gd name="connsiteX80" fmla="*/ 5333 w 10000"/>
                <a:gd name="connsiteY80" fmla="*/ 8290 h 10000"/>
                <a:gd name="connsiteX81" fmla="*/ 5404 w 10000"/>
                <a:gd name="connsiteY81" fmla="*/ 8727 h 10000"/>
                <a:gd name="connsiteX82" fmla="*/ 5465 w 10000"/>
                <a:gd name="connsiteY82" fmla="*/ 9098 h 10000"/>
                <a:gd name="connsiteX83" fmla="*/ 5535 w 10000"/>
                <a:gd name="connsiteY83" fmla="*/ 9382 h 10000"/>
                <a:gd name="connsiteX84" fmla="*/ 5605 w 10000"/>
                <a:gd name="connsiteY84" fmla="*/ 9601 h 10000"/>
                <a:gd name="connsiteX85" fmla="*/ 5667 w 10000"/>
                <a:gd name="connsiteY85" fmla="*/ 9762 h 10000"/>
                <a:gd name="connsiteX86" fmla="*/ 5737 w 10000"/>
                <a:gd name="connsiteY86" fmla="*/ 9876 h 10000"/>
                <a:gd name="connsiteX87" fmla="*/ 5798 w 10000"/>
                <a:gd name="connsiteY87" fmla="*/ 9943 h 10000"/>
                <a:gd name="connsiteX88" fmla="*/ 5868 w 10000"/>
                <a:gd name="connsiteY88" fmla="*/ 9972 h 10000"/>
                <a:gd name="connsiteX89" fmla="*/ 5939 w 10000"/>
                <a:gd name="connsiteY89" fmla="*/ 9962 h 10000"/>
                <a:gd name="connsiteX90" fmla="*/ 6000 w 10000"/>
                <a:gd name="connsiteY90" fmla="*/ 9915 h 10000"/>
                <a:gd name="connsiteX91" fmla="*/ 6070 w 10000"/>
                <a:gd name="connsiteY91" fmla="*/ 9819 h 10000"/>
                <a:gd name="connsiteX92" fmla="*/ 6132 w 10000"/>
                <a:gd name="connsiteY92" fmla="*/ 9705 h 10000"/>
                <a:gd name="connsiteX93" fmla="*/ 6202 w 10000"/>
                <a:gd name="connsiteY93" fmla="*/ 9592 h 10000"/>
                <a:gd name="connsiteX94" fmla="*/ 6272 w 10000"/>
                <a:gd name="connsiteY94" fmla="*/ 9487 h 10000"/>
                <a:gd name="connsiteX95" fmla="*/ 6333 w 10000"/>
                <a:gd name="connsiteY95" fmla="*/ 9430 h 10000"/>
                <a:gd name="connsiteX96" fmla="*/ 6404 w 10000"/>
                <a:gd name="connsiteY96" fmla="*/ 9391 h 10000"/>
                <a:gd name="connsiteX97" fmla="*/ 6465 w 10000"/>
                <a:gd name="connsiteY97" fmla="*/ 9382 h 10000"/>
                <a:gd name="connsiteX98" fmla="*/ 6535 w 10000"/>
                <a:gd name="connsiteY98" fmla="*/ 9411 h 10000"/>
                <a:gd name="connsiteX99" fmla="*/ 6605 w 10000"/>
                <a:gd name="connsiteY99" fmla="*/ 9430 h 10000"/>
                <a:gd name="connsiteX100" fmla="*/ 6667 w 10000"/>
                <a:gd name="connsiteY100" fmla="*/ 9449 h 10000"/>
                <a:gd name="connsiteX101" fmla="*/ 6737 w 10000"/>
                <a:gd name="connsiteY101" fmla="*/ 9458 h 10000"/>
                <a:gd name="connsiteX102" fmla="*/ 6807 w 10000"/>
                <a:gd name="connsiteY102" fmla="*/ 9458 h 10000"/>
                <a:gd name="connsiteX103" fmla="*/ 6868 w 10000"/>
                <a:gd name="connsiteY103" fmla="*/ 9468 h 10000"/>
                <a:gd name="connsiteX104" fmla="*/ 6939 w 10000"/>
                <a:gd name="connsiteY104" fmla="*/ 9478 h 10000"/>
                <a:gd name="connsiteX105" fmla="*/ 7000 w 10000"/>
                <a:gd name="connsiteY105" fmla="*/ 9506 h 10000"/>
                <a:gd name="connsiteX106" fmla="*/ 7070 w 10000"/>
                <a:gd name="connsiteY106" fmla="*/ 9563 h 10000"/>
                <a:gd name="connsiteX107" fmla="*/ 7140 w 10000"/>
                <a:gd name="connsiteY107" fmla="*/ 9629 h 10000"/>
                <a:gd name="connsiteX108" fmla="*/ 7202 w 10000"/>
                <a:gd name="connsiteY108" fmla="*/ 9705 h 10000"/>
                <a:gd name="connsiteX109" fmla="*/ 7272 w 10000"/>
                <a:gd name="connsiteY109" fmla="*/ 9782 h 10000"/>
                <a:gd name="connsiteX110" fmla="*/ 7333 w 10000"/>
                <a:gd name="connsiteY110" fmla="*/ 9848 h 10000"/>
                <a:gd name="connsiteX111" fmla="*/ 7404 w 10000"/>
                <a:gd name="connsiteY111" fmla="*/ 9915 h 10000"/>
                <a:gd name="connsiteX112" fmla="*/ 7474 w 10000"/>
                <a:gd name="connsiteY112" fmla="*/ 9962 h 10000"/>
                <a:gd name="connsiteX113" fmla="*/ 7535 w 10000"/>
                <a:gd name="connsiteY113" fmla="*/ 9991 h 10000"/>
                <a:gd name="connsiteX114" fmla="*/ 7605 w 10000"/>
                <a:gd name="connsiteY114" fmla="*/ 9991 h 10000"/>
                <a:gd name="connsiteX115" fmla="*/ 7667 w 10000"/>
                <a:gd name="connsiteY115" fmla="*/ 9934 h 10000"/>
                <a:gd name="connsiteX116" fmla="*/ 7737 w 10000"/>
                <a:gd name="connsiteY116" fmla="*/ 9753 h 10000"/>
                <a:gd name="connsiteX117" fmla="*/ 7798 w 10000"/>
                <a:gd name="connsiteY117" fmla="*/ 9316 h 10000"/>
                <a:gd name="connsiteX118" fmla="*/ 7868 w 10000"/>
                <a:gd name="connsiteY118" fmla="*/ 8442 h 10000"/>
                <a:gd name="connsiteX119" fmla="*/ 7886 w 10000"/>
                <a:gd name="connsiteY119" fmla="*/ 8129 h 10000"/>
                <a:gd name="connsiteX120" fmla="*/ 7939 w 10000"/>
                <a:gd name="connsiteY120" fmla="*/ 6883 h 10000"/>
                <a:gd name="connsiteX121" fmla="*/ 7956 w 10000"/>
                <a:gd name="connsiteY121" fmla="*/ 6352 h 10000"/>
                <a:gd name="connsiteX122" fmla="*/ 7982 w 10000"/>
                <a:gd name="connsiteY122" fmla="*/ 5125 h 10000"/>
                <a:gd name="connsiteX123" fmla="*/ 8000 w 10000"/>
                <a:gd name="connsiteY123" fmla="*/ 4432 h 10000"/>
                <a:gd name="connsiteX124" fmla="*/ 8018 w 10000"/>
                <a:gd name="connsiteY124" fmla="*/ 3672 h 10000"/>
                <a:gd name="connsiteX125" fmla="*/ 8070 w 10000"/>
                <a:gd name="connsiteY125" fmla="*/ 1097 h 10000"/>
                <a:gd name="connsiteX126" fmla="*/ 8096 w 10000"/>
                <a:gd name="connsiteY126" fmla="*/ 0 h 10000"/>
                <a:gd name="connsiteX127" fmla="*/ 8798 w 10000"/>
                <a:gd name="connsiteY127" fmla="*/ 13 h 10000"/>
                <a:gd name="connsiteX128" fmla="*/ 8798 w 10000"/>
                <a:gd name="connsiteY128" fmla="*/ 707 h 10000"/>
                <a:gd name="connsiteX129" fmla="*/ 8868 w 10000"/>
                <a:gd name="connsiteY129" fmla="*/ 3007 h 10000"/>
                <a:gd name="connsiteX130" fmla="*/ 8930 w 10000"/>
                <a:gd name="connsiteY130" fmla="*/ 4850 h 10000"/>
                <a:gd name="connsiteX131" fmla="*/ 9000 w 10000"/>
                <a:gd name="connsiteY131" fmla="*/ 6265 h 10000"/>
                <a:gd name="connsiteX132" fmla="*/ 9070 w 10000"/>
                <a:gd name="connsiteY132" fmla="*/ 7302 h 10000"/>
                <a:gd name="connsiteX133" fmla="*/ 9132 w 10000"/>
                <a:gd name="connsiteY133" fmla="*/ 8042 h 10000"/>
                <a:gd name="connsiteX134" fmla="*/ 9202 w 10000"/>
                <a:gd name="connsiteY134" fmla="*/ 8565 h 10000"/>
                <a:gd name="connsiteX135" fmla="*/ 9263 w 10000"/>
                <a:gd name="connsiteY135" fmla="*/ 8926 h 10000"/>
                <a:gd name="connsiteX136" fmla="*/ 9333 w 10000"/>
                <a:gd name="connsiteY136" fmla="*/ 9183 h 10000"/>
                <a:gd name="connsiteX137" fmla="*/ 9404 w 10000"/>
                <a:gd name="connsiteY137" fmla="*/ 9354 h 10000"/>
                <a:gd name="connsiteX138" fmla="*/ 9465 w 10000"/>
                <a:gd name="connsiteY138" fmla="*/ 9478 h 10000"/>
                <a:gd name="connsiteX139" fmla="*/ 9535 w 10000"/>
                <a:gd name="connsiteY139" fmla="*/ 9563 h 10000"/>
                <a:gd name="connsiteX140" fmla="*/ 9596 w 10000"/>
                <a:gd name="connsiteY140" fmla="*/ 9629 h 10000"/>
                <a:gd name="connsiteX141" fmla="*/ 9667 w 10000"/>
                <a:gd name="connsiteY141" fmla="*/ 9668 h 10000"/>
                <a:gd name="connsiteX142" fmla="*/ 9737 w 10000"/>
                <a:gd name="connsiteY142" fmla="*/ 9705 h 10000"/>
                <a:gd name="connsiteX143" fmla="*/ 9798 w 10000"/>
                <a:gd name="connsiteY143" fmla="*/ 9734 h 10000"/>
                <a:gd name="connsiteX144" fmla="*/ 9868 w 10000"/>
                <a:gd name="connsiteY144" fmla="*/ 9762 h 10000"/>
                <a:gd name="connsiteX145" fmla="*/ 9939 w 10000"/>
                <a:gd name="connsiteY145" fmla="*/ 9782 h 10000"/>
                <a:gd name="connsiteX146" fmla="*/ 10000 w 10000"/>
                <a:gd name="connsiteY146" fmla="*/ 9810 h 10000"/>
                <a:gd name="connsiteX0" fmla="*/ 0 w 10000"/>
                <a:gd name="connsiteY0" fmla="*/ 9921 h 10016"/>
                <a:gd name="connsiteX1" fmla="*/ 70 w 10000"/>
                <a:gd name="connsiteY1" fmla="*/ 9959 h 10016"/>
                <a:gd name="connsiteX2" fmla="*/ 140 w 10000"/>
                <a:gd name="connsiteY2" fmla="*/ 9988 h 10016"/>
                <a:gd name="connsiteX3" fmla="*/ 202 w 10000"/>
                <a:gd name="connsiteY3" fmla="*/ 9988 h 10016"/>
                <a:gd name="connsiteX4" fmla="*/ 272 w 10000"/>
                <a:gd name="connsiteY4" fmla="*/ 9968 h 10016"/>
                <a:gd name="connsiteX5" fmla="*/ 342 w 10000"/>
                <a:gd name="connsiteY5" fmla="*/ 9931 h 10016"/>
                <a:gd name="connsiteX6" fmla="*/ 404 w 10000"/>
                <a:gd name="connsiteY6" fmla="*/ 9892 h 10016"/>
                <a:gd name="connsiteX7" fmla="*/ 474 w 10000"/>
                <a:gd name="connsiteY7" fmla="*/ 9845 h 10016"/>
                <a:gd name="connsiteX8" fmla="*/ 535 w 10000"/>
                <a:gd name="connsiteY8" fmla="*/ 9759 h 10016"/>
                <a:gd name="connsiteX9" fmla="*/ 605 w 10000"/>
                <a:gd name="connsiteY9" fmla="*/ 9569 h 10016"/>
                <a:gd name="connsiteX10" fmla="*/ 675 w 10000"/>
                <a:gd name="connsiteY10" fmla="*/ 9189 h 10016"/>
                <a:gd name="connsiteX11" fmla="*/ 737 w 10000"/>
                <a:gd name="connsiteY11" fmla="*/ 8534 h 10016"/>
                <a:gd name="connsiteX12" fmla="*/ 807 w 10000"/>
                <a:gd name="connsiteY12" fmla="*/ 7593 h 10016"/>
                <a:gd name="connsiteX13" fmla="*/ 877 w 10000"/>
                <a:gd name="connsiteY13" fmla="*/ 6519 h 10016"/>
                <a:gd name="connsiteX14" fmla="*/ 939 w 10000"/>
                <a:gd name="connsiteY14" fmla="*/ 5503 h 10016"/>
                <a:gd name="connsiteX15" fmla="*/ 1009 w 10000"/>
                <a:gd name="connsiteY15" fmla="*/ 4771 h 10016"/>
                <a:gd name="connsiteX16" fmla="*/ 1070 w 10000"/>
                <a:gd name="connsiteY16" fmla="*/ 4467 h 10016"/>
                <a:gd name="connsiteX17" fmla="*/ 1140 w 10000"/>
                <a:gd name="connsiteY17" fmla="*/ 4581 h 10016"/>
                <a:gd name="connsiteX18" fmla="*/ 1211 w 10000"/>
                <a:gd name="connsiteY18" fmla="*/ 5037 h 10016"/>
                <a:gd name="connsiteX19" fmla="*/ 1272 w 10000"/>
                <a:gd name="connsiteY19" fmla="*/ 5702 h 10016"/>
                <a:gd name="connsiteX20" fmla="*/ 1342 w 10000"/>
                <a:gd name="connsiteY20" fmla="*/ 6443 h 10016"/>
                <a:gd name="connsiteX21" fmla="*/ 1404 w 10000"/>
                <a:gd name="connsiteY21" fmla="*/ 7175 h 10016"/>
                <a:gd name="connsiteX22" fmla="*/ 1474 w 10000"/>
                <a:gd name="connsiteY22" fmla="*/ 7822 h 10016"/>
                <a:gd name="connsiteX23" fmla="*/ 1535 w 10000"/>
                <a:gd name="connsiteY23" fmla="*/ 8353 h 10016"/>
                <a:gd name="connsiteX24" fmla="*/ 1605 w 10000"/>
                <a:gd name="connsiteY24" fmla="*/ 8771 h 10016"/>
                <a:gd name="connsiteX25" fmla="*/ 1675 w 10000"/>
                <a:gd name="connsiteY25" fmla="*/ 9084 h 10016"/>
                <a:gd name="connsiteX26" fmla="*/ 1737 w 10000"/>
                <a:gd name="connsiteY26" fmla="*/ 9313 h 10016"/>
                <a:gd name="connsiteX27" fmla="*/ 1807 w 10000"/>
                <a:gd name="connsiteY27" fmla="*/ 9484 h 10016"/>
                <a:gd name="connsiteX28" fmla="*/ 1868 w 10000"/>
                <a:gd name="connsiteY28" fmla="*/ 9597 h 10016"/>
                <a:gd name="connsiteX29" fmla="*/ 1939 w 10000"/>
                <a:gd name="connsiteY29" fmla="*/ 9684 h 10016"/>
                <a:gd name="connsiteX30" fmla="*/ 2009 w 10000"/>
                <a:gd name="connsiteY30" fmla="*/ 9750 h 10016"/>
                <a:gd name="connsiteX31" fmla="*/ 2070 w 10000"/>
                <a:gd name="connsiteY31" fmla="*/ 9807 h 10016"/>
                <a:gd name="connsiteX32" fmla="*/ 2140 w 10000"/>
                <a:gd name="connsiteY32" fmla="*/ 9854 h 10016"/>
                <a:gd name="connsiteX33" fmla="*/ 2202 w 10000"/>
                <a:gd name="connsiteY33" fmla="*/ 9902 h 10016"/>
                <a:gd name="connsiteX34" fmla="*/ 2272 w 10000"/>
                <a:gd name="connsiteY34" fmla="*/ 9931 h 10016"/>
                <a:gd name="connsiteX35" fmla="*/ 2333 w 10000"/>
                <a:gd name="connsiteY35" fmla="*/ 9959 h 10016"/>
                <a:gd name="connsiteX36" fmla="*/ 2404 w 10000"/>
                <a:gd name="connsiteY36" fmla="*/ 9988 h 10016"/>
                <a:gd name="connsiteX37" fmla="*/ 2474 w 10000"/>
                <a:gd name="connsiteY37" fmla="*/ 9997 h 10016"/>
                <a:gd name="connsiteX38" fmla="*/ 2535 w 10000"/>
                <a:gd name="connsiteY38" fmla="*/ 10007 h 10016"/>
                <a:gd name="connsiteX39" fmla="*/ 2605 w 10000"/>
                <a:gd name="connsiteY39" fmla="*/ 10016 h 10016"/>
                <a:gd name="connsiteX40" fmla="*/ 2667 w 10000"/>
                <a:gd name="connsiteY40" fmla="*/ 10007 h 10016"/>
                <a:gd name="connsiteX41" fmla="*/ 2737 w 10000"/>
                <a:gd name="connsiteY41" fmla="*/ 10007 h 10016"/>
                <a:gd name="connsiteX42" fmla="*/ 2807 w 10000"/>
                <a:gd name="connsiteY42" fmla="*/ 9997 h 10016"/>
                <a:gd name="connsiteX43" fmla="*/ 2868 w 10000"/>
                <a:gd name="connsiteY43" fmla="*/ 9978 h 10016"/>
                <a:gd name="connsiteX44" fmla="*/ 2939 w 10000"/>
                <a:gd name="connsiteY44" fmla="*/ 9950 h 10016"/>
                <a:gd name="connsiteX45" fmla="*/ 3000 w 10000"/>
                <a:gd name="connsiteY45" fmla="*/ 9911 h 10016"/>
                <a:gd name="connsiteX46" fmla="*/ 3070 w 10000"/>
                <a:gd name="connsiteY46" fmla="*/ 9854 h 10016"/>
                <a:gd name="connsiteX47" fmla="*/ 3132 w 10000"/>
                <a:gd name="connsiteY47" fmla="*/ 9788 h 10016"/>
                <a:gd name="connsiteX48" fmla="*/ 3202 w 10000"/>
                <a:gd name="connsiteY48" fmla="*/ 9731 h 10016"/>
                <a:gd name="connsiteX49" fmla="*/ 3272 w 10000"/>
                <a:gd name="connsiteY49" fmla="*/ 9684 h 10016"/>
                <a:gd name="connsiteX50" fmla="*/ 3333 w 10000"/>
                <a:gd name="connsiteY50" fmla="*/ 9674 h 10016"/>
                <a:gd name="connsiteX51" fmla="*/ 3404 w 10000"/>
                <a:gd name="connsiteY51" fmla="*/ 9684 h 10016"/>
                <a:gd name="connsiteX52" fmla="*/ 3474 w 10000"/>
                <a:gd name="connsiteY52" fmla="*/ 9721 h 10016"/>
                <a:gd name="connsiteX53" fmla="*/ 3535 w 10000"/>
                <a:gd name="connsiteY53" fmla="*/ 9769 h 10016"/>
                <a:gd name="connsiteX54" fmla="*/ 3605 w 10000"/>
                <a:gd name="connsiteY54" fmla="*/ 9826 h 10016"/>
                <a:gd name="connsiteX55" fmla="*/ 3675 w 10000"/>
                <a:gd name="connsiteY55" fmla="*/ 9874 h 10016"/>
                <a:gd name="connsiteX56" fmla="*/ 3737 w 10000"/>
                <a:gd name="connsiteY56" fmla="*/ 9921 h 10016"/>
                <a:gd name="connsiteX57" fmla="*/ 3807 w 10000"/>
                <a:gd name="connsiteY57" fmla="*/ 9959 h 10016"/>
                <a:gd name="connsiteX58" fmla="*/ 3868 w 10000"/>
                <a:gd name="connsiteY58" fmla="*/ 9988 h 10016"/>
                <a:gd name="connsiteX59" fmla="*/ 3939 w 10000"/>
                <a:gd name="connsiteY59" fmla="*/ 9997 h 10016"/>
                <a:gd name="connsiteX60" fmla="*/ 4009 w 10000"/>
                <a:gd name="connsiteY60" fmla="*/ 10007 h 10016"/>
                <a:gd name="connsiteX61" fmla="*/ 4070 w 10000"/>
                <a:gd name="connsiteY61" fmla="*/ 10016 h 10016"/>
                <a:gd name="connsiteX62" fmla="*/ 4140 w 10000"/>
                <a:gd name="connsiteY62" fmla="*/ 10016 h 10016"/>
                <a:gd name="connsiteX63" fmla="*/ 4202 w 10000"/>
                <a:gd name="connsiteY63" fmla="*/ 10016 h 10016"/>
                <a:gd name="connsiteX64" fmla="*/ 4272 w 10000"/>
                <a:gd name="connsiteY64" fmla="*/ 10016 h 10016"/>
                <a:gd name="connsiteX65" fmla="*/ 4342 w 10000"/>
                <a:gd name="connsiteY65" fmla="*/ 10016 h 10016"/>
                <a:gd name="connsiteX66" fmla="*/ 4404 w 10000"/>
                <a:gd name="connsiteY66" fmla="*/ 9978 h 10016"/>
                <a:gd name="connsiteX67" fmla="*/ 4474 w 10000"/>
                <a:gd name="connsiteY67" fmla="*/ 9864 h 10016"/>
                <a:gd name="connsiteX68" fmla="*/ 4535 w 10000"/>
                <a:gd name="connsiteY68" fmla="*/ 9636 h 10016"/>
                <a:gd name="connsiteX69" fmla="*/ 4605 w 10000"/>
                <a:gd name="connsiteY69" fmla="*/ 9217 h 10016"/>
                <a:gd name="connsiteX70" fmla="*/ 4667 w 10000"/>
                <a:gd name="connsiteY70" fmla="*/ 8591 h 10016"/>
                <a:gd name="connsiteX71" fmla="*/ 4737 w 10000"/>
                <a:gd name="connsiteY71" fmla="*/ 7831 h 10016"/>
                <a:gd name="connsiteX72" fmla="*/ 4807 w 10000"/>
                <a:gd name="connsiteY72" fmla="*/ 7071 h 10016"/>
                <a:gd name="connsiteX73" fmla="*/ 4868 w 10000"/>
                <a:gd name="connsiteY73" fmla="*/ 6453 h 10016"/>
                <a:gd name="connsiteX74" fmla="*/ 4939 w 10000"/>
                <a:gd name="connsiteY74" fmla="*/ 6111 h 10016"/>
                <a:gd name="connsiteX75" fmla="*/ 5000 w 10000"/>
                <a:gd name="connsiteY75" fmla="*/ 6073 h 10016"/>
                <a:gd name="connsiteX76" fmla="*/ 5070 w 10000"/>
                <a:gd name="connsiteY76" fmla="*/ 6301 h 10016"/>
                <a:gd name="connsiteX77" fmla="*/ 5140 w 10000"/>
                <a:gd name="connsiteY77" fmla="*/ 6728 h 10016"/>
                <a:gd name="connsiteX78" fmla="*/ 5202 w 10000"/>
                <a:gd name="connsiteY78" fmla="*/ 7251 h 10016"/>
                <a:gd name="connsiteX79" fmla="*/ 5272 w 10000"/>
                <a:gd name="connsiteY79" fmla="*/ 7793 h 10016"/>
                <a:gd name="connsiteX80" fmla="*/ 5333 w 10000"/>
                <a:gd name="connsiteY80" fmla="*/ 8306 h 10016"/>
                <a:gd name="connsiteX81" fmla="*/ 5404 w 10000"/>
                <a:gd name="connsiteY81" fmla="*/ 8743 h 10016"/>
                <a:gd name="connsiteX82" fmla="*/ 5465 w 10000"/>
                <a:gd name="connsiteY82" fmla="*/ 9114 h 10016"/>
                <a:gd name="connsiteX83" fmla="*/ 5535 w 10000"/>
                <a:gd name="connsiteY83" fmla="*/ 9398 h 10016"/>
                <a:gd name="connsiteX84" fmla="*/ 5605 w 10000"/>
                <a:gd name="connsiteY84" fmla="*/ 9617 h 10016"/>
                <a:gd name="connsiteX85" fmla="*/ 5667 w 10000"/>
                <a:gd name="connsiteY85" fmla="*/ 9778 h 10016"/>
                <a:gd name="connsiteX86" fmla="*/ 5737 w 10000"/>
                <a:gd name="connsiteY86" fmla="*/ 9892 h 10016"/>
                <a:gd name="connsiteX87" fmla="*/ 5798 w 10000"/>
                <a:gd name="connsiteY87" fmla="*/ 9959 h 10016"/>
                <a:gd name="connsiteX88" fmla="*/ 5868 w 10000"/>
                <a:gd name="connsiteY88" fmla="*/ 9988 h 10016"/>
                <a:gd name="connsiteX89" fmla="*/ 5939 w 10000"/>
                <a:gd name="connsiteY89" fmla="*/ 9978 h 10016"/>
                <a:gd name="connsiteX90" fmla="*/ 6000 w 10000"/>
                <a:gd name="connsiteY90" fmla="*/ 9931 h 10016"/>
                <a:gd name="connsiteX91" fmla="*/ 6070 w 10000"/>
                <a:gd name="connsiteY91" fmla="*/ 9835 h 10016"/>
                <a:gd name="connsiteX92" fmla="*/ 6132 w 10000"/>
                <a:gd name="connsiteY92" fmla="*/ 9721 h 10016"/>
                <a:gd name="connsiteX93" fmla="*/ 6202 w 10000"/>
                <a:gd name="connsiteY93" fmla="*/ 9608 h 10016"/>
                <a:gd name="connsiteX94" fmla="*/ 6272 w 10000"/>
                <a:gd name="connsiteY94" fmla="*/ 9503 h 10016"/>
                <a:gd name="connsiteX95" fmla="*/ 6333 w 10000"/>
                <a:gd name="connsiteY95" fmla="*/ 9446 h 10016"/>
                <a:gd name="connsiteX96" fmla="*/ 6404 w 10000"/>
                <a:gd name="connsiteY96" fmla="*/ 9407 h 10016"/>
                <a:gd name="connsiteX97" fmla="*/ 6465 w 10000"/>
                <a:gd name="connsiteY97" fmla="*/ 9398 h 10016"/>
                <a:gd name="connsiteX98" fmla="*/ 6535 w 10000"/>
                <a:gd name="connsiteY98" fmla="*/ 9427 h 10016"/>
                <a:gd name="connsiteX99" fmla="*/ 6605 w 10000"/>
                <a:gd name="connsiteY99" fmla="*/ 9446 h 10016"/>
                <a:gd name="connsiteX100" fmla="*/ 6667 w 10000"/>
                <a:gd name="connsiteY100" fmla="*/ 9465 h 10016"/>
                <a:gd name="connsiteX101" fmla="*/ 6737 w 10000"/>
                <a:gd name="connsiteY101" fmla="*/ 9474 h 10016"/>
                <a:gd name="connsiteX102" fmla="*/ 6807 w 10000"/>
                <a:gd name="connsiteY102" fmla="*/ 9474 h 10016"/>
                <a:gd name="connsiteX103" fmla="*/ 6868 w 10000"/>
                <a:gd name="connsiteY103" fmla="*/ 9484 h 10016"/>
                <a:gd name="connsiteX104" fmla="*/ 6939 w 10000"/>
                <a:gd name="connsiteY104" fmla="*/ 9494 h 10016"/>
                <a:gd name="connsiteX105" fmla="*/ 7000 w 10000"/>
                <a:gd name="connsiteY105" fmla="*/ 9522 h 10016"/>
                <a:gd name="connsiteX106" fmla="*/ 7070 w 10000"/>
                <a:gd name="connsiteY106" fmla="*/ 9579 h 10016"/>
                <a:gd name="connsiteX107" fmla="*/ 7140 w 10000"/>
                <a:gd name="connsiteY107" fmla="*/ 9645 h 10016"/>
                <a:gd name="connsiteX108" fmla="*/ 7202 w 10000"/>
                <a:gd name="connsiteY108" fmla="*/ 9721 h 10016"/>
                <a:gd name="connsiteX109" fmla="*/ 7272 w 10000"/>
                <a:gd name="connsiteY109" fmla="*/ 9798 h 10016"/>
                <a:gd name="connsiteX110" fmla="*/ 7333 w 10000"/>
                <a:gd name="connsiteY110" fmla="*/ 9864 h 10016"/>
                <a:gd name="connsiteX111" fmla="*/ 7404 w 10000"/>
                <a:gd name="connsiteY111" fmla="*/ 9931 h 10016"/>
                <a:gd name="connsiteX112" fmla="*/ 7474 w 10000"/>
                <a:gd name="connsiteY112" fmla="*/ 9978 h 10016"/>
                <a:gd name="connsiteX113" fmla="*/ 7535 w 10000"/>
                <a:gd name="connsiteY113" fmla="*/ 10007 h 10016"/>
                <a:gd name="connsiteX114" fmla="*/ 7605 w 10000"/>
                <a:gd name="connsiteY114" fmla="*/ 10007 h 10016"/>
                <a:gd name="connsiteX115" fmla="*/ 7667 w 10000"/>
                <a:gd name="connsiteY115" fmla="*/ 9950 h 10016"/>
                <a:gd name="connsiteX116" fmla="*/ 7737 w 10000"/>
                <a:gd name="connsiteY116" fmla="*/ 9769 h 10016"/>
                <a:gd name="connsiteX117" fmla="*/ 7798 w 10000"/>
                <a:gd name="connsiteY117" fmla="*/ 9332 h 10016"/>
                <a:gd name="connsiteX118" fmla="*/ 7868 w 10000"/>
                <a:gd name="connsiteY118" fmla="*/ 8458 h 10016"/>
                <a:gd name="connsiteX119" fmla="*/ 7886 w 10000"/>
                <a:gd name="connsiteY119" fmla="*/ 8145 h 10016"/>
                <a:gd name="connsiteX120" fmla="*/ 7939 w 10000"/>
                <a:gd name="connsiteY120" fmla="*/ 6899 h 10016"/>
                <a:gd name="connsiteX121" fmla="*/ 7956 w 10000"/>
                <a:gd name="connsiteY121" fmla="*/ 6368 h 10016"/>
                <a:gd name="connsiteX122" fmla="*/ 7982 w 10000"/>
                <a:gd name="connsiteY122" fmla="*/ 5141 h 10016"/>
                <a:gd name="connsiteX123" fmla="*/ 8000 w 10000"/>
                <a:gd name="connsiteY123" fmla="*/ 4448 h 10016"/>
                <a:gd name="connsiteX124" fmla="*/ 8018 w 10000"/>
                <a:gd name="connsiteY124" fmla="*/ 3688 h 10016"/>
                <a:gd name="connsiteX125" fmla="*/ 8070 w 10000"/>
                <a:gd name="connsiteY125" fmla="*/ 1113 h 10016"/>
                <a:gd name="connsiteX126" fmla="*/ 8096 w 10000"/>
                <a:gd name="connsiteY126" fmla="*/ 16 h 10016"/>
                <a:gd name="connsiteX127" fmla="*/ 8745 w 10000"/>
                <a:gd name="connsiteY127" fmla="*/ 0 h 10016"/>
                <a:gd name="connsiteX128" fmla="*/ 8798 w 10000"/>
                <a:gd name="connsiteY128" fmla="*/ 723 h 10016"/>
                <a:gd name="connsiteX129" fmla="*/ 8868 w 10000"/>
                <a:gd name="connsiteY129" fmla="*/ 3023 h 10016"/>
                <a:gd name="connsiteX130" fmla="*/ 8930 w 10000"/>
                <a:gd name="connsiteY130" fmla="*/ 4866 h 10016"/>
                <a:gd name="connsiteX131" fmla="*/ 9000 w 10000"/>
                <a:gd name="connsiteY131" fmla="*/ 6281 h 10016"/>
                <a:gd name="connsiteX132" fmla="*/ 9070 w 10000"/>
                <a:gd name="connsiteY132" fmla="*/ 7318 h 10016"/>
                <a:gd name="connsiteX133" fmla="*/ 9132 w 10000"/>
                <a:gd name="connsiteY133" fmla="*/ 8058 h 10016"/>
                <a:gd name="connsiteX134" fmla="*/ 9202 w 10000"/>
                <a:gd name="connsiteY134" fmla="*/ 8581 h 10016"/>
                <a:gd name="connsiteX135" fmla="*/ 9263 w 10000"/>
                <a:gd name="connsiteY135" fmla="*/ 8942 h 10016"/>
                <a:gd name="connsiteX136" fmla="*/ 9333 w 10000"/>
                <a:gd name="connsiteY136" fmla="*/ 9199 h 10016"/>
                <a:gd name="connsiteX137" fmla="*/ 9404 w 10000"/>
                <a:gd name="connsiteY137" fmla="*/ 9370 h 10016"/>
                <a:gd name="connsiteX138" fmla="*/ 9465 w 10000"/>
                <a:gd name="connsiteY138" fmla="*/ 9494 h 10016"/>
                <a:gd name="connsiteX139" fmla="*/ 9535 w 10000"/>
                <a:gd name="connsiteY139" fmla="*/ 9579 h 10016"/>
                <a:gd name="connsiteX140" fmla="*/ 9596 w 10000"/>
                <a:gd name="connsiteY140" fmla="*/ 9645 h 10016"/>
                <a:gd name="connsiteX141" fmla="*/ 9667 w 10000"/>
                <a:gd name="connsiteY141" fmla="*/ 9684 h 10016"/>
                <a:gd name="connsiteX142" fmla="*/ 9737 w 10000"/>
                <a:gd name="connsiteY142" fmla="*/ 9721 h 10016"/>
                <a:gd name="connsiteX143" fmla="*/ 9798 w 10000"/>
                <a:gd name="connsiteY143" fmla="*/ 9750 h 10016"/>
                <a:gd name="connsiteX144" fmla="*/ 9868 w 10000"/>
                <a:gd name="connsiteY144" fmla="*/ 9778 h 10016"/>
                <a:gd name="connsiteX145" fmla="*/ 9939 w 10000"/>
                <a:gd name="connsiteY145" fmla="*/ 9798 h 10016"/>
                <a:gd name="connsiteX146" fmla="*/ 10000 w 10000"/>
                <a:gd name="connsiteY146" fmla="*/ 9826 h 10016"/>
                <a:gd name="connsiteX0" fmla="*/ 0 w 10000"/>
                <a:gd name="connsiteY0" fmla="*/ 9905 h 10000"/>
                <a:gd name="connsiteX1" fmla="*/ 70 w 10000"/>
                <a:gd name="connsiteY1" fmla="*/ 9943 h 10000"/>
                <a:gd name="connsiteX2" fmla="*/ 140 w 10000"/>
                <a:gd name="connsiteY2" fmla="*/ 9972 h 10000"/>
                <a:gd name="connsiteX3" fmla="*/ 202 w 10000"/>
                <a:gd name="connsiteY3" fmla="*/ 9972 h 10000"/>
                <a:gd name="connsiteX4" fmla="*/ 272 w 10000"/>
                <a:gd name="connsiteY4" fmla="*/ 9952 h 10000"/>
                <a:gd name="connsiteX5" fmla="*/ 342 w 10000"/>
                <a:gd name="connsiteY5" fmla="*/ 9915 h 10000"/>
                <a:gd name="connsiteX6" fmla="*/ 404 w 10000"/>
                <a:gd name="connsiteY6" fmla="*/ 9876 h 10000"/>
                <a:gd name="connsiteX7" fmla="*/ 474 w 10000"/>
                <a:gd name="connsiteY7" fmla="*/ 9829 h 10000"/>
                <a:gd name="connsiteX8" fmla="*/ 535 w 10000"/>
                <a:gd name="connsiteY8" fmla="*/ 9743 h 10000"/>
                <a:gd name="connsiteX9" fmla="*/ 605 w 10000"/>
                <a:gd name="connsiteY9" fmla="*/ 9553 h 10000"/>
                <a:gd name="connsiteX10" fmla="*/ 675 w 10000"/>
                <a:gd name="connsiteY10" fmla="*/ 9173 h 10000"/>
                <a:gd name="connsiteX11" fmla="*/ 737 w 10000"/>
                <a:gd name="connsiteY11" fmla="*/ 8518 h 10000"/>
                <a:gd name="connsiteX12" fmla="*/ 807 w 10000"/>
                <a:gd name="connsiteY12" fmla="*/ 7577 h 10000"/>
                <a:gd name="connsiteX13" fmla="*/ 877 w 10000"/>
                <a:gd name="connsiteY13" fmla="*/ 6503 h 10000"/>
                <a:gd name="connsiteX14" fmla="*/ 939 w 10000"/>
                <a:gd name="connsiteY14" fmla="*/ 5487 h 10000"/>
                <a:gd name="connsiteX15" fmla="*/ 1009 w 10000"/>
                <a:gd name="connsiteY15" fmla="*/ 4755 h 10000"/>
                <a:gd name="connsiteX16" fmla="*/ 1070 w 10000"/>
                <a:gd name="connsiteY16" fmla="*/ 4451 h 10000"/>
                <a:gd name="connsiteX17" fmla="*/ 1140 w 10000"/>
                <a:gd name="connsiteY17" fmla="*/ 4565 h 10000"/>
                <a:gd name="connsiteX18" fmla="*/ 1211 w 10000"/>
                <a:gd name="connsiteY18" fmla="*/ 5021 h 10000"/>
                <a:gd name="connsiteX19" fmla="*/ 1272 w 10000"/>
                <a:gd name="connsiteY19" fmla="*/ 5686 h 10000"/>
                <a:gd name="connsiteX20" fmla="*/ 1342 w 10000"/>
                <a:gd name="connsiteY20" fmla="*/ 6427 h 10000"/>
                <a:gd name="connsiteX21" fmla="*/ 1404 w 10000"/>
                <a:gd name="connsiteY21" fmla="*/ 7159 h 10000"/>
                <a:gd name="connsiteX22" fmla="*/ 1474 w 10000"/>
                <a:gd name="connsiteY22" fmla="*/ 7806 h 10000"/>
                <a:gd name="connsiteX23" fmla="*/ 1535 w 10000"/>
                <a:gd name="connsiteY23" fmla="*/ 8337 h 10000"/>
                <a:gd name="connsiteX24" fmla="*/ 1605 w 10000"/>
                <a:gd name="connsiteY24" fmla="*/ 8755 h 10000"/>
                <a:gd name="connsiteX25" fmla="*/ 1675 w 10000"/>
                <a:gd name="connsiteY25" fmla="*/ 9068 h 10000"/>
                <a:gd name="connsiteX26" fmla="*/ 1737 w 10000"/>
                <a:gd name="connsiteY26" fmla="*/ 9297 h 10000"/>
                <a:gd name="connsiteX27" fmla="*/ 1807 w 10000"/>
                <a:gd name="connsiteY27" fmla="*/ 9468 h 10000"/>
                <a:gd name="connsiteX28" fmla="*/ 1868 w 10000"/>
                <a:gd name="connsiteY28" fmla="*/ 9581 h 10000"/>
                <a:gd name="connsiteX29" fmla="*/ 1939 w 10000"/>
                <a:gd name="connsiteY29" fmla="*/ 9668 h 10000"/>
                <a:gd name="connsiteX30" fmla="*/ 2009 w 10000"/>
                <a:gd name="connsiteY30" fmla="*/ 9734 h 10000"/>
                <a:gd name="connsiteX31" fmla="*/ 2070 w 10000"/>
                <a:gd name="connsiteY31" fmla="*/ 9791 h 10000"/>
                <a:gd name="connsiteX32" fmla="*/ 2140 w 10000"/>
                <a:gd name="connsiteY32" fmla="*/ 9838 h 10000"/>
                <a:gd name="connsiteX33" fmla="*/ 2202 w 10000"/>
                <a:gd name="connsiteY33" fmla="*/ 9886 h 10000"/>
                <a:gd name="connsiteX34" fmla="*/ 2272 w 10000"/>
                <a:gd name="connsiteY34" fmla="*/ 9915 h 10000"/>
                <a:gd name="connsiteX35" fmla="*/ 2333 w 10000"/>
                <a:gd name="connsiteY35" fmla="*/ 9943 h 10000"/>
                <a:gd name="connsiteX36" fmla="*/ 2404 w 10000"/>
                <a:gd name="connsiteY36" fmla="*/ 9972 h 10000"/>
                <a:gd name="connsiteX37" fmla="*/ 2474 w 10000"/>
                <a:gd name="connsiteY37" fmla="*/ 9981 h 10000"/>
                <a:gd name="connsiteX38" fmla="*/ 2535 w 10000"/>
                <a:gd name="connsiteY38" fmla="*/ 9991 h 10000"/>
                <a:gd name="connsiteX39" fmla="*/ 2605 w 10000"/>
                <a:gd name="connsiteY39" fmla="*/ 10000 h 10000"/>
                <a:gd name="connsiteX40" fmla="*/ 2667 w 10000"/>
                <a:gd name="connsiteY40" fmla="*/ 9991 h 10000"/>
                <a:gd name="connsiteX41" fmla="*/ 2737 w 10000"/>
                <a:gd name="connsiteY41" fmla="*/ 9991 h 10000"/>
                <a:gd name="connsiteX42" fmla="*/ 2807 w 10000"/>
                <a:gd name="connsiteY42" fmla="*/ 9981 h 10000"/>
                <a:gd name="connsiteX43" fmla="*/ 2868 w 10000"/>
                <a:gd name="connsiteY43" fmla="*/ 9962 h 10000"/>
                <a:gd name="connsiteX44" fmla="*/ 2939 w 10000"/>
                <a:gd name="connsiteY44" fmla="*/ 9934 h 10000"/>
                <a:gd name="connsiteX45" fmla="*/ 3000 w 10000"/>
                <a:gd name="connsiteY45" fmla="*/ 9895 h 10000"/>
                <a:gd name="connsiteX46" fmla="*/ 3070 w 10000"/>
                <a:gd name="connsiteY46" fmla="*/ 9838 h 10000"/>
                <a:gd name="connsiteX47" fmla="*/ 3132 w 10000"/>
                <a:gd name="connsiteY47" fmla="*/ 9772 h 10000"/>
                <a:gd name="connsiteX48" fmla="*/ 3202 w 10000"/>
                <a:gd name="connsiteY48" fmla="*/ 9715 h 10000"/>
                <a:gd name="connsiteX49" fmla="*/ 3272 w 10000"/>
                <a:gd name="connsiteY49" fmla="*/ 9668 h 10000"/>
                <a:gd name="connsiteX50" fmla="*/ 3333 w 10000"/>
                <a:gd name="connsiteY50" fmla="*/ 9658 h 10000"/>
                <a:gd name="connsiteX51" fmla="*/ 3404 w 10000"/>
                <a:gd name="connsiteY51" fmla="*/ 9668 h 10000"/>
                <a:gd name="connsiteX52" fmla="*/ 3474 w 10000"/>
                <a:gd name="connsiteY52" fmla="*/ 9705 h 10000"/>
                <a:gd name="connsiteX53" fmla="*/ 3535 w 10000"/>
                <a:gd name="connsiteY53" fmla="*/ 9753 h 10000"/>
                <a:gd name="connsiteX54" fmla="*/ 3605 w 10000"/>
                <a:gd name="connsiteY54" fmla="*/ 9810 h 10000"/>
                <a:gd name="connsiteX55" fmla="*/ 3675 w 10000"/>
                <a:gd name="connsiteY55" fmla="*/ 9858 h 10000"/>
                <a:gd name="connsiteX56" fmla="*/ 3737 w 10000"/>
                <a:gd name="connsiteY56" fmla="*/ 9905 h 10000"/>
                <a:gd name="connsiteX57" fmla="*/ 3807 w 10000"/>
                <a:gd name="connsiteY57" fmla="*/ 9943 h 10000"/>
                <a:gd name="connsiteX58" fmla="*/ 3868 w 10000"/>
                <a:gd name="connsiteY58" fmla="*/ 9972 h 10000"/>
                <a:gd name="connsiteX59" fmla="*/ 3939 w 10000"/>
                <a:gd name="connsiteY59" fmla="*/ 9981 h 10000"/>
                <a:gd name="connsiteX60" fmla="*/ 4009 w 10000"/>
                <a:gd name="connsiteY60" fmla="*/ 9991 h 10000"/>
                <a:gd name="connsiteX61" fmla="*/ 4070 w 10000"/>
                <a:gd name="connsiteY61" fmla="*/ 10000 h 10000"/>
                <a:gd name="connsiteX62" fmla="*/ 4140 w 10000"/>
                <a:gd name="connsiteY62" fmla="*/ 10000 h 10000"/>
                <a:gd name="connsiteX63" fmla="*/ 4202 w 10000"/>
                <a:gd name="connsiteY63" fmla="*/ 10000 h 10000"/>
                <a:gd name="connsiteX64" fmla="*/ 4272 w 10000"/>
                <a:gd name="connsiteY64" fmla="*/ 10000 h 10000"/>
                <a:gd name="connsiteX65" fmla="*/ 4342 w 10000"/>
                <a:gd name="connsiteY65" fmla="*/ 10000 h 10000"/>
                <a:gd name="connsiteX66" fmla="*/ 4404 w 10000"/>
                <a:gd name="connsiteY66" fmla="*/ 9962 h 10000"/>
                <a:gd name="connsiteX67" fmla="*/ 4474 w 10000"/>
                <a:gd name="connsiteY67" fmla="*/ 9848 h 10000"/>
                <a:gd name="connsiteX68" fmla="*/ 4535 w 10000"/>
                <a:gd name="connsiteY68" fmla="*/ 9620 h 10000"/>
                <a:gd name="connsiteX69" fmla="*/ 4605 w 10000"/>
                <a:gd name="connsiteY69" fmla="*/ 9201 h 10000"/>
                <a:gd name="connsiteX70" fmla="*/ 4667 w 10000"/>
                <a:gd name="connsiteY70" fmla="*/ 8575 h 10000"/>
                <a:gd name="connsiteX71" fmla="*/ 4737 w 10000"/>
                <a:gd name="connsiteY71" fmla="*/ 7815 h 10000"/>
                <a:gd name="connsiteX72" fmla="*/ 4807 w 10000"/>
                <a:gd name="connsiteY72" fmla="*/ 7055 h 10000"/>
                <a:gd name="connsiteX73" fmla="*/ 4868 w 10000"/>
                <a:gd name="connsiteY73" fmla="*/ 6437 h 10000"/>
                <a:gd name="connsiteX74" fmla="*/ 4939 w 10000"/>
                <a:gd name="connsiteY74" fmla="*/ 6095 h 10000"/>
                <a:gd name="connsiteX75" fmla="*/ 5000 w 10000"/>
                <a:gd name="connsiteY75" fmla="*/ 6057 h 10000"/>
                <a:gd name="connsiteX76" fmla="*/ 5070 w 10000"/>
                <a:gd name="connsiteY76" fmla="*/ 6285 h 10000"/>
                <a:gd name="connsiteX77" fmla="*/ 5140 w 10000"/>
                <a:gd name="connsiteY77" fmla="*/ 6712 h 10000"/>
                <a:gd name="connsiteX78" fmla="*/ 5202 w 10000"/>
                <a:gd name="connsiteY78" fmla="*/ 7235 h 10000"/>
                <a:gd name="connsiteX79" fmla="*/ 5272 w 10000"/>
                <a:gd name="connsiteY79" fmla="*/ 7777 h 10000"/>
                <a:gd name="connsiteX80" fmla="*/ 5333 w 10000"/>
                <a:gd name="connsiteY80" fmla="*/ 8290 h 10000"/>
                <a:gd name="connsiteX81" fmla="*/ 5404 w 10000"/>
                <a:gd name="connsiteY81" fmla="*/ 8727 h 10000"/>
                <a:gd name="connsiteX82" fmla="*/ 5465 w 10000"/>
                <a:gd name="connsiteY82" fmla="*/ 9098 h 10000"/>
                <a:gd name="connsiteX83" fmla="*/ 5535 w 10000"/>
                <a:gd name="connsiteY83" fmla="*/ 9382 h 10000"/>
                <a:gd name="connsiteX84" fmla="*/ 5605 w 10000"/>
                <a:gd name="connsiteY84" fmla="*/ 9601 h 10000"/>
                <a:gd name="connsiteX85" fmla="*/ 5667 w 10000"/>
                <a:gd name="connsiteY85" fmla="*/ 9762 h 10000"/>
                <a:gd name="connsiteX86" fmla="*/ 5737 w 10000"/>
                <a:gd name="connsiteY86" fmla="*/ 9876 h 10000"/>
                <a:gd name="connsiteX87" fmla="*/ 5798 w 10000"/>
                <a:gd name="connsiteY87" fmla="*/ 9943 h 10000"/>
                <a:gd name="connsiteX88" fmla="*/ 5868 w 10000"/>
                <a:gd name="connsiteY88" fmla="*/ 9972 h 10000"/>
                <a:gd name="connsiteX89" fmla="*/ 5939 w 10000"/>
                <a:gd name="connsiteY89" fmla="*/ 9962 h 10000"/>
                <a:gd name="connsiteX90" fmla="*/ 6000 w 10000"/>
                <a:gd name="connsiteY90" fmla="*/ 9915 h 10000"/>
                <a:gd name="connsiteX91" fmla="*/ 6070 w 10000"/>
                <a:gd name="connsiteY91" fmla="*/ 9819 h 10000"/>
                <a:gd name="connsiteX92" fmla="*/ 6132 w 10000"/>
                <a:gd name="connsiteY92" fmla="*/ 9705 h 10000"/>
                <a:gd name="connsiteX93" fmla="*/ 6202 w 10000"/>
                <a:gd name="connsiteY93" fmla="*/ 9592 h 10000"/>
                <a:gd name="connsiteX94" fmla="*/ 6272 w 10000"/>
                <a:gd name="connsiteY94" fmla="*/ 9487 h 10000"/>
                <a:gd name="connsiteX95" fmla="*/ 6333 w 10000"/>
                <a:gd name="connsiteY95" fmla="*/ 9430 h 10000"/>
                <a:gd name="connsiteX96" fmla="*/ 6404 w 10000"/>
                <a:gd name="connsiteY96" fmla="*/ 9391 h 10000"/>
                <a:gd name="connsiteX97" fmla="*/ 6465 w 10000"/>
                <a:gd name="connsiteY97" fmla="*/ 9382 h 10000"/>
                <a:gd name="connsiteX98" fmla="*/ 6535 w 10000"/>
                <a:gd name="connsiteY98" fmla="*/ 9411 h 10000"/>
                <a:gd name="connsiteX99" fmla="*/ 6605 w 10000"/>
                <a:gd name="connsiteY99" fmla="*/ 9430 h 10000"/>
                <a:gd name="connsiteX100" fmla="*/ 6667 w 10000"/>
                <a:gd name="connsiteY100" fmla="*/ 9449 h 10000"/>
                <a:gd name="connsiteX101" fmla="*/ 6737 w 10000"/>
                <a:gd name="connsiteY101" fmla="*/ 9458 h 10000"/>
                <a:gd name="connsiteX102" fmla="*/ 6807 w 10000"/>
                <a:gd name="connsiteY102" fmla="*/ 9458 h 10000"/>
                <a:gd name="connsiteX103" fmla="*/ 6868 w 10000"/>
                <a:gd name="connsiteY103" fmla="*/ 9468 h 10000"/>
                <a:gd name="connsiteX104" fmla="*/ 6939 w 10000"/>
                <a:gd name="connsiteY104" fmla="*/ 9478 h 10000"/>
                <a:gd name="connsiteX105" fmla="*/ 7000 w 10000"/>
                <a:gd name="connsiteY105" fmla="*/ 9506 h 10000"/>
                <a:gd name="connsiteX106" fmla="*/ 7070 w 10000"/>
                <a:gd name="connsiteY106" fmla="*/ 9563 h 10000"/>
                <a:gd name="connsiteX107" fmla="*/ 7140 w 10000"/>
                <a:gd name="connsiteY107" fmla="*/ 9629 h 10000"/>
                <a:gd name="connsiteX108" fmla="*/ 7202 w 10000"/>
                <a:gd name="connsiteY108" fmla="*/ 9705 h 10000"/>
                <a:gd name="connsiteX109" fmla="*/ 7272 w 10000"/>
                <a:gd name="connsiteY109" fmla="*/ 9782 h 10000"/>
                <a:gd name="connsiteX110" fmla="*/ 7333 w 10000"/>
                <a:gd name="connsiteY110" fmla="*/ 9848 h 10000"/>
                <a:gd name="connsiteX111" fmla="*/ 7404 w 10000"/>
                <a:gd name="connsiteY111" fmla="*/ 9915 h 10000"/>
                <a:gd name="connsiteX112" fmla="*/ 7474 w 10000"/>
                <a:gd name="connsiteY112" fmla="*/ 9962 h 10000"/>
                <a:gd name="connsiteX113" fmla="*/ 7535 w 10000"/>
                <a:gd name="connsiteY113" fmla="*/ 9991 h 10000"/>
                <a:gd name="connsiteX114" fmla="*/ 7605 w 10000"/>
                <a:gd name="connsiteY114" fmla="*/ 9991 h 10000"/>
                <a:gd name="connsiteX115" fmla="*/ 7667 w 10000"/>
                <a:gd name="connsiteY115" fmla="*/ 9934 h 10000"/>
                <a:gd name="connsiteX116" fmla="*/ 7737 w 10000"/>
                <a:gd name="connsiteY116" fmla="*/ 9753 h 10000"/>
                <a:gd name="connsiteX117" fmla="*/ 7798 w 10000"/>
                <a:gd name="connsiteY117" fmla="*/ 9316 h 10000"/>
                <a:gd name="connsiteX118" fmla="*/ 7868 w 10000"/>
                <a:gd name="connsiteY118" fmla="*/ 8442 h 10000"/>
                <a:gd name="connsiteX119" fmla="*/ 7886 w 10000"/>
                <a:gd name="connsiteY119" fmla="*/ 8129 h 10000"/>
                <a:gd name="connsiteX120" fmla="*/ 7939 w 10000"/>
                <a:gd name="connsiteY120" fmla="*/ 6883 h 10000"/>
                <a:gd name="connsiteX121" fmla="*/ 7956 w 10000"/>
                <a:gd name="connsiteY121" fmla="*/ 6352 h 10000"/>
                <a:gd name="connsiteX122" fmla="*/ 7982 w 10000"/>
                <a:gd name="connsiteY122" fmla="*/ 5125 h 10000"/>
                <a:gd name="connsiteX123" fmla="*/ 8000 w 10000"/>
                <a:gd name="connsiteY123" fmla="*/ 4432 h 10000"/>
                <a:gd name="connsiteX124" fmla="*/ 8018 w 10000"/>
                <a:gd name="connsiteY124" fmla="*/ 3672 h 10000"/>
                <a:gd name="connsiteX125" fmla="*/ 8070 w 10000"/>
                <a:gd name="connsiteY125" fmla="*/ 1097 h 10000"/>
                <a:gd name="connsiteX126" fmla="*/ 8096 w 10000"/>
                <a:gd name="connsiteY126" fmla="*/ 0 h 10000"/>
                <a:gd name="connsiteX127" fmla="*/ 8758 w 10000"/>
                <a:gd name="connsiteY127" fmla="*/ 13 h 10000"/>
                <a:gd name="connsiteX128" fmla="*/ 8798 w 10000"/>
                <a:gd name="connsiteY128" fmla="*/ 707 h 10000"/>
                <a:gd name="connsiteX129" fmla="*/ 8868 w 10000"/>
                <a:gd name="connsiteY129" fmla="*/ 3007 h 10000"/>
                <a:gd name="connsiteX130" fmla="*/ 8930 w 10000"/>
                <a:gd name="connsiteY130" fmla="*/ 4850 h 10000"/>
                <a:gd name="connsiteX131" fmla="*/ 9000 w 10000"/>
                <a:gd name="connsiteY131" fmla="*/ 6265 h 10000"/>
                <a:gd name="connsiteX132" fmla="*/ 9070 w 10000"/>
                <a:gd name="connsiteY132" fmla="*/ 7302 h 10000"/>
                <a:gd name="connsiteX133" fmla="*/ 9132 w 10000"/>
                <a:gd name="connsiteY133" fmla="*/ 8042 h 10000"/>
                <a:gd name="connsiteX134" fmla="*/ 9202 w 10000"/>
                <a:gd name="connsiteY134" fmla="*/ 8565 h 10000"/>
                <a:gd name="connsiteX135" fmla="*/ 9263 w 10000"/>
                <a:gd name="connsiteY135" fmla="*/ 8926 h 10000"/>
                <a:gd name="connsiteX136" fmla="*/ 9333 w 10000"/>
                <a:gd name="connsiteY136" fmla="*/ 9183 h 10000"/>
                <a:gd name="connsiteX137" fmla="*/ 9404 w 10000"/>
                <a:gd name="connsiteY137" fmla="*/ 9354 h 10000"/>
                <a:gd name="connsiteX138" fmla="*/ 9465 w 10000"/>
                <a:gd name="connsiteY138" fmla="*/ 9478 h 10000"/>
                <a:gd name="connsiteX139" fmla="*/ 9535 w 10000"/>
                <a:gd name="connsiteY139" fmla="*/ 9563 h 10000"/>
                <a:gd name="connsiteX140" fmla="*/ 9596 w 10000"/>
                <a:gd name="connsiteY140" fmla="*/ 9629 h 10000"/>
                <a:gd name="connsiteX141" fmla="*/ 9667 w 10000"/>
                <a:gd name="connsiteY141" fmla="*/ 9668 h 10000"/>
                <a:gd name="connsiteX142" fmla="*/ 9737 w 10000"/>
                <a:gd name="connsiteY142" fmla="*/ 9705 h 10000"/>
                <a:gd name="connsiteX143" fmla="*/ 9798 w 10000"/>
                <a:gd name="connsiteY143" fmla="*/ 9734 h 10000"/>
                <a:gd name="connsiteX144" fmla="*/ 9868 w 10000"/>
                <a:gd name="connsiteY144" fmla="*/ 9762 h 10000"/>
                <a:gd name="connsiteX145" fmla="*/ 9939 w 10000"/>
                <a:gd name="connsiteY145" fmla="*/ 9782 h 10000"/>
                <a:gd name="connsiteX146" fmla="*/ 10000 w 10000"/>
                <a:gd name="connsiteY146" fmla="*/ 9810 h 10000"/>
                <a:gd name="connsiteX0" fmla="*/ 0 w 10000"/>
                <a:gd name="connsiteY0" fmla="*/ 9935 h 10030"/>
                <a:gd name="connsiteX1" fmla="*/ 70 w 10000"/>
                <a:gd name="connsiteY1" fmla="*/ 9973 h 10030"/>
                <a:gd name="connsiteX2" fmla="*/ 140 w 10000"/>
                <a:gd name="connsiteY2" fmla="*/ 10002 h 10030"/>
                <a:gd name="connsiteX3" fmla="*/ 202 w 10000"/>
                <a:gd name="connsiteY3" fmla="*/ 10002 h 10030"/>
                <a:gd name="connsiteX4" fmla="*/ 272 w 10000"/>
                <a:gd name="connsiteY4" fmla="*/ 9982 h 10030"/>
                <a:gd name="connsiteX5" fmla="*/ 342 w 10000"/>
                <a:gd name="connsiteY5" fmla="*/ 9945 h 10030"/>
                <a:gd name="connsiteX6" fmla="*/ 404 w 10000"/>
                <a:gd name="connsiteY6" fmla="*/ 9906 h 10030"/>
                <a:gd name="connsiteX7" fmla="*/ 474 w 10000"/>
                <a:gd name="connsiteY7" fmla="*/ 9859 h 10030"/>
                <a:gd name="connsiteX8" fmla="*/ 535 w 10000"/>
                <a:gd name="connsiteY8" fmla="*/ 9773 h 10030"/>
                <a:gd name="connsiteX9" fmla="*/ 605 w 10000"/>
                <a:gd name="connsiteY9" fmla="*/ 9583 h 10030"/>
                <a:gd name="connsiteX10" fmla="*/ 675 w 10000"/>
                <a:gd name="connsiteY10" fmla="*/ 9203 h 10030"/>
                <a:gd name="connsiteX11" fmla="*/ 737 w 10000"/>
                <a:gd name="connsiteY11" fmla="*/ 8548 h 10030"/>
                <a:gd name="connsiteX12" fmla="*/ 807 w 10000"/>
                <a:gd name="connsiteY12" fmla="*/ 7607 h 10030"/>
                <a:gd name="connsiteX13" fmla="*/ 877 w 10000"/>
                <a:gd name="connsiteY13" fmla="*/ 6533 h 10030"/>
                <a:gd name="connsiteX14" fmla="*/ 939 w 10000"/>
                <a:gd name="connsiteY14" fmla="*/ 5517 h 10030"/>
                <a:gd name="connsiteX15" fmla="*/ 1009 w 10000"/>
                <a:gd name="connsiteY15" fmla="*/ 4785 h 10030"/>
                <a:gd name="connsiteX16" fmla="*/ 1070 w 10000"/>
                <a:gd name="connsiteY16" fmla="*/ 4481 h 10030"/>
                <a:gd name="connsiteX17" fmla="*/ 1140 w 10000"/>
                <a:gd name="connsiteY17" fmla="*/ 4595 h 10030"/>
                <a:gd name="connsiteX18" fmla="*/ 1211 w 10000"/>
                <a:gd name="connsiteY18" fmla="*/ 5051 h 10030"/>
                <a:gd name="connsiteX19" fmla="*/ 1272 w 10000"/>
                <a:gd name="connsiteY19" fmla="*/ 5716 h 10030"/>
                <a:gd name="connsiteX20" fmla="*/ 1342 w 10000"/>
                <a:gd name="connsiteY20" fmla="*/ 6457 h 10030"/>
                <a:gd name="connsiteX21" fmla="*/ 1404 w 10000"/>
                <a:gd name="connsiteY21" fmla="*/ 7189 h 10030"/>
                <a:gd name="connsiteX22" fmla="*/ 1474 w 10000"/>
                <a:gd name="connsiteY22" fmla="*/ 7836 h 10030"/>
                <a:gd name="connsiteX23" fmla="*/ 1535 w 10000"/>
                <a:gd name="connsiteY23" fmla="*/ 8367 h 10030"/>
                <a:gd name="connsiteX24" fmla="*/ 1605 w 10000"/>
                <a:gd name="connsiteY24" fmla="*/ 8785 h 10030"/>
                <a:gd name="connsiteX25" fmla="*/ 1675 w 10000"/>
                <a:gd name="connsiteY25" fmla="*/ 9098 h 10030"/>
                <a:gd name="connsiteX26" fmla="*/ 1737 w 10000"/>
                <a:gd name="connsiteY26" fmla="*/ 9327 h 10030"/>
                <a:gd name="connsiteX27" fmla="*/ 1807 w 10000"/>
                <a:gd name="connsiteY27" fmla="*/ 9498 h 10030"/>
                <a:gd name="connsiteX28" fmla="*/ 1868 w 10000"/>
                <a:gd name="connsiteY28" fmla="*/ 9611 h 10030"/>
                <a:gd name="connsiteX29" fmla="*/ 1939 w 10000"/>
                <a:gd name="connsiteY29" fmla="*/ 9698 h 10030"/>
                <a:gd name="connsiteX30" fmla="*/ 2009 w 10000"/>
                <a:gd name="connsiteY30" fmla="*/ 9764 h 10030"/>
                <a:gd name="connsiteX31" fmla="*/ 2070 w 10000"/>
                <a:gd name="connsiteY31" fmla="*/ 9821 h 10030"/>
                <a:gd name="connsiteX32" fmla="*/ 2140 w 10000"/>
                <a:gd name="connsiteY32" fmla="*/ 9868 h 10030"/>
                <a:gd name="connsiteX33" fmla="*/ 2202 w 10000"/>
                <a:gd name="connsiteY33" fmla="*/ 9916 h 10030"/>
                <a:gd name="connsiteX34" fmla="*/ 2272 w 10000"/>
                <a:gd name="connsiteY34" fmla="*/ 9945 h 10030"/>
                <a:gd name="connsiteX35" fmla="*/ 2333 w 10000"/>
                <a:gd name="connsiteY35" fmla="*/ 9973 h 10030"/>
                <a:gd name="connsiteX36" fmla="*/ 2404 w 10000"/>
                <a:gd name="connsiteY36" fmla="*/ 10002 h 10030"/>
                <a:gd name="connsiteX37" fmla="*/ 2474 w 10000"/>
                <a:gd name="connsiteY37" fmla="*/ 10011 h 10030"/>
                <a:gd name="connsiteX38" fmla="*/ 2535 w 10000"/>
                <a:gd name="connsiteY38" fmla="*/ 10021 h 10030"/>
                <a:gd name="connsiteX39" fmla="*/ 2605 w 10000"/>
                <a:gd name="connsiteY39" fmla="*/ 10030 h 10030"/>
                <a:gd name="connsiteX40" fmla="*/ 2667 w 10000"/>
                <a:gd name="connsiteY40" fmla="*/ 10021 h 10030"/>
                <a:gd name="connsiteX41" fmla="*/ 2737 w 10000"/>
                <a:gd name="connsiteY41" fmla="*/ 10021 h 10030"/>
                <a:gd name="connsiteX42" fmla="*/ 2807 w 10000"/>
                <a:gd name="connsiteY42" fmla="*/ 10011 h 10030"/>
                <a:gd name="connsiteX43" fmla="*/ 2868 w 10000"/>
                <a:gd name="connsiteY43" fmla="*/ 9992 h 10030"/>
                <a:gd name="connsiteX44" fmla="*/ 2939 w 10000"/>
                <a:gd name="connsiteY44" fmla="*/ 9964 h 10030"/>
                <a:gd name="connsiteX45" fmla="*/ 3000 w 10000"/>
                <a:gd name="connsiteY45" fmla="*/ 9925 h 10030"/>
                <a:gd name="connsiteX46" fmla="*/ 3070 w 10000"/>
                <a:gd name="connsiteY46" fmla="*/ 9868 h 10030"/>
                <a:gd name="connsiteX47" fmla="*/ 3132 w 10000"/>
                <a:gd name="connsiteY47" fmla="*/ 9802 h 10030"/>
                <a:gd name="connsiteX48" fmla="*/ 3202 w 10000"/>
                <a:gd name="connsiteY48" fmla="*/ 9745 h 10030"/>
                <a:gd name="connsiteX49" fmla="*/ 3272 w 10000"/>
                <a:gd name="connsiteY49" fmla="*/ 9698 h 10030"/>
                <a:gd name="connsiteX50" fmla="*/ 3333 w 10000"/>
                <a:gd name="connsiteY50" fmla="*/ 9688 h 10030"/>
                <a:gd name="connsiteX51" fmla="*/ 3404 w 10000"/>
                <a:gd name="connsiteY51" fmla="*/ 9698 h 10030"/>
                <a:gd name="connsiteX52" fmla="*/ 3474 w 10000"/>
                <a:gd name="connsiteY52" fmla="*/ 9735 h 10030"/>
                <a:gd name="connsiteX53" fmla="*/ 3535 w 10000"/>
                <a:gd name="connsiteY53" fmla="*/ 9783 h 10030"/>
                <a:gd name="connsiteX54" fmla="*/ 3605 w 10000"/>
                <a:gd name="connsiteY54" fmla="*/ 9840 h 10030"/>
                <a:gd name="connsiteX55" fmla="*/ 3675 w 10000"/>
                <a:gd name="connsiteY55" fmla="*/ 9888 h 10030"/>
                <a:gd name="connsiteX56" fmla="*/ 3737 w 10000"/>
                <a:gd name="connsiteY56" fmla="*/ 9935 h 10030"/>
                <a:gd name="connsiteX57" fmla="*/ 3807 w 10000"/>
                <a:gd name="connsiteY57" fmla="*/ 9973 h 10030"/>
                <a:gd name="connsiteX58" fmla="*/ 3868 w 10000"/>
                <a:gd name="connsiteY58" fmla="*/ 10002 h 10030"/>
                <a:gd name="connsiteX59" fmla="*/ 3939 w 10000"/>
                <a:gd name="connsiteY59" fmla="*/ 10011 h 10030"/>
                <a:gd name="connsiteX60" fmla="*/ 4009 w 10000"/>
                <a:gd name="connsiteY60" fmla="*/ 10021 h 10030"/>
                <a:gd name="connsiteX61" fmla="*/ 4070 w 10000"/>
                <a:gd name="connsiteY61" fmla="*/ 10030 h 10030"/>
                <a:gd name="connsiteX62" fmla="*/ 4140 w 10000"/>
                <a:gd name="connsiteY62" fmla="*/ 10030 h 10030"/>
                <a:gd name="connsiteX63" fmla="*/ 4202 w 10000"/>
                <a:gd name="connsiteY63" fmla="*/ 10030 h 10030"/>
                <a:gd name="connsiteX64" fmla="*/ 4272 w 10000"/>
                <a:gd name="connsiteY64" fmla="*/ 10030 h 10030"/>
                <a:gd name="connsiteX65" fmla="*/ 4342 w 10000"/>
                <a:gd name="connsiteY65" fmla="*/ 10030 h 10030"/>
                <a:gd name="connsiteX66" fmla="*/ 4404 w 10000"/>
                <a:gd name="connsiteY66" fmla="*/ 9992 h 10030"/>
                <a:gd name="connsiteX67" fmla="*/ 4474 w 10000"/>
                <a:gd name="connsiteY67" fmla="*/ 9878 h 10030"/>
                <a:gd name="connsiteX68" fmla="*/ 4535 w 10000"/>
                <a:gd name="connsiteY68" fmla="*/ 9650 h 10030"/>
                <a:gd name="connsiteX69" fmla="*/ 4605 w 10000"/>
                <a:gd name="connsiteY69" fmla="*/ 9231 h 10030"/>
                <a:gd name="connsiteX70" fmla="*/ 4667 w 10000"/>
                <a:gd name="connsiteY70" fmla="*/ 8605 h 10030"/>
                <a:gd name="connsiteX71" fmla="*/ 4737 w 10000"/>
                <a:gd name="connsiteY71" fmla="*/ 7845 h 10030"/>
                <a:gd name="connsiteX72" fmla="*/ 4807 w 10000"/>
                <a:gd name="connsiteY72" fmla="*/ 7085 h 10030"/>
                <a:gd name="connsiteX73" fmla="*/ 4868 w 10000"/>
                <a:gd name="connsiteY73" fmla="*/ 6467 h 10030"/>
                <a:gd name="connsiteX74" fmla="*/ 4939 w 10000"/>
                <a:gd name="connsiteY74" fmla="*/ 6125 h 10030"/>
                <a:gd name="connsiteX75" fmla="*/ 5000 w 10000"/>
                <a:gd name="connsiteY75" fmla="*/ 6087 h 10030"/>
                <a:gd name="connsiteX76" fmla="*/ 5070 w 10000"/>
                <a:gd name="connsiteY76" fmla="*/ 6315 h 10030"/>
                <a:gd name="connsiteX77" fmla="*/ 5140 w 10000"/>
                <a:gd name="connsiteY77" fmla="*/ 6742 h 10030"/>
                <a:gd name="connsiteX78" fmla="*/ 5202 w 10000"/>
                <a:gd name="connsiteY78" fmla="*/ 7265 h 10030"/>
                <a:gd name="connsiteX79" fmla="*/ 5272 w 10000"/>
                <a:gd name="connsiteY79" fmla="*/ 7807 h 10030"/>
                <a:gd name="connsiteX80" fmla="*/ 5333 w 10000"/>
                <a:gd name="connsiteY80" fmla="*/ 8320 h 10030"/>
                <a:gd name="connsiteX81" fmla="*/ 5404 w 10000"/>
                <a:gd name="connsiteY81" fmla="*/ 8757 h 10030"/>
                <a:gd name="connsiteX82" fmla="*/ 5465 w 10000"/>
                <a:gd name="connsiteY82" fmla="*/ 9128 h 10030"/>
                <a:gd name="connsiteX83" fmla="*/ 5535 w 10000"/>
                <a:gd name="connsiteY83" fmla="*/ 9412 h 10030"/>
                <a:gd name="connsiteX84" fmla="*/ 5605 w 10000"/>
                <a:gd name="connsiteY84" fmla="*/ 9631 h 10030"/>
                <a:gd name="connsiteX85" fmla="*/ 5667 w 10000"/>
                <a:gd name="connsiteY85" fmla="*/ 9792 h 10030"/>
                <a:gd name="connsiteX86" fmla="*/ 5737 w 10000"/>
                <a:gd name="connsiteY86" fmla="*/ 9906 h 10030"/>
                <a:gd name="connsiteX87" fmla="*/ 5798 w 10000"/>
                <a:gd name="connsiteY87" fmla="*/ 9973 h 10030"/>
                <a:gd name="connsiteX88" fmla="*/ 5868 w 10000"/>
                <a:gd name="connsiteY88" fmla="*/ 10002 h 10030"/>
                <a:gd name="connsiteX89" fmla="*/ 5939 w 10000"/>
                <a:gd name="connsiteY89" fmla="*/ 9992 h 10030"/>
                <a:gd name="connsiteX90" fmla="*/ 6000 w 10000"/>
                <a:gd name="connsiteY90" fmla="*/ 9945 h 10030"/>
                <a:gd name="connsiteX91" fmla="*/ 6070 w 10000"/>
                <a:gd name="connsiteY91" fmla="*/ 9849 h 10030"/>
                <a:gd name="connsiteX92" fmla="*/ 6132 w 10000"/>
                <a:gd name="connsiteY92" fmla="*/ 9735 h 10030"/>
                <a:gd name="connsiteX93" fmla="*/ 6202 w 10000"/>
                <a:gd name="connsiteY93" fmla="*/ 9622 h 10030"/>
                <a:gd name="connsiteX94" fmla="*/ 6272 w 10000"/>
                <a:gd name="connsiteY94" fmla="*/ 9517 h 10030"/>
                <a:gd name="connsiteX95" fmla="*/ 6333 w 10000"/>
                <a:gd name="connsiteY95" fmla="*/ 9460 h 10030"/>
                <a:gd name="connsiteX96" fmla="*/ 6404 w 10000"/>
                <a:gd name="connsiteY96" fmla="*/ 9421 h 10030"/>
                <a:gd name="connsiteX97" fmla="*/ 6465 w 10000"/>
                <a:gd name="connsiteY97" fmla="*/ 9412 h 10030"/>
                <a:gd name="connsiteX98" fmla="*/ 6535 w 10000"/>
                <a:gd name="connsiteY98" fmla="*/ 9441 h 10030"/>
                <a:gd name="connsiteX99" fmla="*/ 6605 w 10000"/>
                <a:gd name="connsiteY99" fmla="*/ 9460 h 10030"/>
                <a:gd name="connsiteX100" fmla="*/ 6667 w 10000"/>
                <a:gd name="connsiteY100" fmla="*/ 9479 h 10030"/>
                <a:gd name="connsiteX101" fmla="*/ 6737 w 10000"/>
                <a:gd name="connsiteY101" fmla="*/ 9488 h 10030"/>
                <a:gd name="connsiteX102" fmla="*/ 6807 w 10000"/>
                <a:gd name="connsiteY102" fmla="*/ 9488 h 10030"/>
                <a:gd name="connsiteX103" fmla="*/ 6868 w 10000"/>
                <a:gd name="connsiteY103" fmla="*/ 9498 h 10030"/>
                <a:gd name="connsiteX104" fmla="*/ 6939 w 10000"/>
                <a:gd name="connsiteY104" fmla="*/ 9508 h 10030"/>
                <a:gd name="connsiteX105" fmla="*/ 7000 w 10000"/>
                <a:gd name="connsiteY105" fmla="*/ 9536 h 10030"/>
                <a:gd name="connsiteX106" fmla="*/ 7070 w 10000"/>
                <a:gd name="connsiteY106" fmla="*/ 9593 h 10030"/>
                <a:gd name="connsiteX107" fmla="*/ 7140 w 10000"/>
                <a:gd name="connsiteY107" fmla="*/ 9659 h 10030"/>
                <a:gd name="connsiteX108" fmla="*/ 7202 w 10000"/>
                <a:gd name="connsiteY108" fmla="*/ 9735 h 10030"/>
                <a:gd name="connsiteX109" fmla="*/ 7272 w 10000"/>
                <a:gd name="connsiteY109" fmla="*/ 9812 h 10030"/>
                <a:gd name="connsiteX110" fmla="*/ 7333 w 10000"/>
                <a:gd name="connsiteY110" fmla="*/ 9878 h 10030"/>
                <a:gd name="connsiteX111" fmla="*/ 7404 w 10000"/>
                <a:gd name="connsiteY111" fmla="*/ 9945 h 10030"/>
                <a:gd name="connsiteX112" fmla="*/ 7474 w 10000"/>
                <a:gd name="connsiteY112" fmla="*/ 9992 h 10030"/>
                <a:gd name="connsiteX113" fmla="*/ 7535 w 10000"/>
                <a:gd name="connsiteY113" fmla="*/ 10021 h 10030"/>
                <a:gd name="connsiteX114" fmla="*/ 7605 w 10000"/>
                <a:gd name="connsiteY114" fmla="*/ 10021 h 10030"/>
                <a:gd name="connsiteX115" fmla="*/ 7667 w 10000"/>
                <a:gd name="connsiteY115" fmla="*/ 9964 h 10030"/>
                <a:gd name="connsiteX116" fmla="*/ 7737 w 10000"/>
                <a:gd name="connsiteY116" fmla="*/ 9783 h 10030"/>
                <a:gd name="connsiteX117" fmla="*/ 7798 w 10000"/>
                <a:gd name="connsiteY117" fmla="*/ 9346 h 10030"/>
                <a:gd name="connsiteX118" fmla="*/ 7868 w 10000"/>
                <a:gd name="connsiteY118" fmla="*/ 8472 h 10030"/>
                <a:gd name="connsiteX119" fmla="*/ 7886 w 10000"/>
                <a:gd name="connsiteY119" fmla="*/ 8159 h 10030"/>
                <a:gd name="connsiteX120" fmla="*/ 7939 w 10000"/>
                <a:gd name="connsiteY120" fmla="*/ 6913 h 10030"/>
                <a:gd name="connsiteX121" fmla="*/ 7956 w 10000"/>
                <a:gd name="connsiteY121" fmla="*/ 6382 h 10030"/>
                <a:gd name="connsiteX122" fmla="*/ 7982 w 10000"/>
                <a:gd name="connsiteY122" fmla="*/ 5155 h 10030"/>
                <a:gd name="connsiteX123" fmla="*/ 8000 w 10000"/>
                <a:gd name="connsiteY123" fmla="*/ 4462 h 10030"/>
                <a:gd name="connsiteX124" fmla="*/ 8018 w 10000"/>
                <a:gd name="connsiteY124" fmla="*/ 3702 h 10030"/>
                <a:gd name="connsiteX125" fmla="*/ 8070 w 10000"/>
                <a:gd name="connsiteY125" fmla="*/ 1127 h 10030"/>
                <a:gd name="connsiteX126" fmla="*/ 8096 w 10000"/>
                <a:gd name="connsiteY126" fmla="*/ 30 h 10030"/>
                <a:gd name="connsiteX127" fmla="*/ 8758 w 10000"/>
                <a:gd name="connsiteY127" fmla="*/ 0 h 10030"/>
                <a:gd name="connsiteX128" fmla="*/ 8798 w 10000"/>
                <a:gd name="connsiteY128" fmla="*/ 737 h 10030"/>
                <a:gd name="connsiteX129" fmla="*/ 8868 w 10000"/>
                <a:gd name="connsiteY129" fmla="*/ 3037 h 10030"/>
                <a:gd name="connsiteX130" fmla="*/ 8930 w 10000"/>
                <a:gd name="connsiteY130" fmla="*/ 4880 h 10030"/>
                <a:gd name="connsiteX131" fmla="*/ 9000 w 10000"/>
                <a:gd name="connsiteY131" fmla="*/ 6295 h 10030"/>
                <a:gd name="connsiteX132" fmla="*/ 9070 w 10000"/>
                <a:gd name="connsiteY132" fmla="*/ 7332 h 10030"/>
                <a:gd name="connsiteX133" fmla="*/ 9132 w 10000"/>
                <a:gd name="connsiteY133" fmla="*/ 8072 h 10030"/>
                <a:gd name="connsiteX134" fmla="*/ 9202 w 10000"/>
                <a:gd name="connsiteY134" fmla="*/ 8595 h 10030"/>
                <a:gd name="connsiteX135" fmla="*/ 9263 w 10000"/>
                <a:gd name="connsiteY135" fmla="*/ 8956 h 10030"/>
                <a:gd name="connsiteX136" fmla="*/ 9333 w 10000"/>
                <a:gd name="connsiteY136" fmla="*/ 9213 h 10030"/>
                <a:gd name="connsiteX137" fmla="*/ 9404 w 10000"/>
                <a:gd name="connsiteY137" fmla="*/ 9384 h 10030"/>
                <a:gd name="connsiteX138" fmla="*/ 9465 w 10000"/>
                <a:gd name="connsiteY138" fmla="*/ 9508 h 10030"/>
                <a:gd name="connsiteX139" fmla="*/ 9535 w 10000"/>
                <a:gd name="connsiteY139" fmla="*/ 9593 h 10030"/>
                <a:gd name="connsiteX140" fmla="*/ 9596 w 10000"/>
                <a:gd name="connsiteY140" fmla="*/ 9659 h 10030"/>
                <a:gd name="connsiteX141" fmla="*/ 9667 w 10000"/>
                <a:gd name="connsiteY141" fmla="*/ 9698 h 10030"/>
                <a:gd name="connsiteX142" fmla="*/ 9737 w 10000"/>
                <a:gd name="connsiteY142" fmla="*/ 9735 h 10030"/>
                <a:gd name="connsiteX143" fmla="*/ 9798 w 10000"/>
                <a:gd name="connsiteY143" fmla="*/ 9764 h 10030"/>
                <a:gd name="connsiteX144" fmla="*/ 9868 w 10000"/>
                <a:gd name="connsiteY144" fmla="*/ 9792 h 10030"/>
                <a:gd name="connsiteX145" fmla="*/ 9939 w 10000"/>
                <a:gd name="connsiteY145" fmla="*/ 9812 h 10030"/>
                <a:gd name="connsiteX146" fmla="*/ 10000 w 10000"/>
                <a:gd name="connsiteY146" fmla="*/ 9840 h 10030"/>
                <a:gd name="connsiteX0" fmla="*/ 0 w 10000"/>
                <a:gd name="connsiteY0" fmla="*/ 9905 h 10000"/>
                <a:gd name="connsiteX1" fmla="*/ 70 w 10000"/>
                <a:gd name="connsiteY1" fmla="*/ 9943 h 10000"/>
                <a:gd name="connsiteX2" fmla="*/ 140 w 10000"/>
                <a:gd name="connsiteY2" fmla="*/ 9972 h 10000"/>
                <a:gd name="connsiteX3" fmla="*/ 202 w 10000"/>
                <a:gd name="connsiteY3" fmla="*/ 9972 h 10000"/>
                <a:gd name="connsiteX4" fmla="*/ 272 w 10000"/>
                <a:gd name="connsiteY4" fmla="*/ 9952 h 10000"/>
                <a:gd name="connsiteX5" fmla="*/ 342 w 10000"/>
                <a:gd name="connsiteY5" fmla="*/ 9915 h 10000"/>
                <a:gd name="connsiteX6" fmla="*/ 404 w 10000"/>
                <a:gd name="connsiteY6" fmla="*/ 9876 h 10000"/>
                <a:gd name="connsiteX7" fmla="*/ 474 w 10000"/>
                <a:gd name="connsiteY7" fmla="*/ 9829 h 10000"/>
                <a:gd name="connsiteX8" fmla="*/ 535 w 10000"/>
                <a:gd name="connsiteY8" fmla="*/ 9743 h 10000"/>
                <a:gd name="connsiteX9" fmla="*/ 605 w 10000"/>
                <a:gd name="connsiteY9" fmla="*/ 9553 h 10000"/>
                <a:gd name="connsiteX10" fmla="*/ 675 w 10000"/>
                <a:gd name="connsiteY10" fmla="*/ 9173 h 10000"/>
                <a:gd name="connsiteX11" fmla="*/ 737 w 10000"/>
                <a:gd name="connsiteY11" fmla="*/ 8518 h 10000"/>
                <a:gd name="connsiteX12" fmla="*/ 807 w 10000"/>
                <a:gd name="connsiteY12" fmla="*/ 7577 h 10000"/>
                <a:gd name="connsiteX13" fmla="*/ 877 w 10000"/>
                <a:gd name="connsiteY13" fmla="*/ 6503 h 10000"/>
                <a:gd name="connsiteX14" fmla="*/ 939 w 10000"/>
                <a:gd name="connsiteY14" fmla="*/ 5487 h 10000"/>
                <a:gd name="connsiteX15" fmla="*/ 1009 w 10000"/>
                <a:gd name="connsiteY15" fmla="*/ 4755 h 10000"/>
                <a:gd name="connsiteX16" fmla="*/ 1070 w 10000"/>
                <a:gd name="connsiteY16" fmla="*/ 4451 h 10000"/>
                <a:gd name="connsiteX17" fmla="*/ 1140 w 10000"/>
                <a:gd name="connsiteY17" fmla="*/ 4565 h 10000"/>
                <a:gd name="connsiteX18" fmla="*/ 1211 w 10000"/>
                <a:gd name="connsiteY18" fmla="*/ 5021 h 10000"/>
                <a:gd name="connsiteX19" fmla="*/ 1272 w 10000"/>
                <a:gd name="connsiteY19" fmla="*/ 5686 h 10000"/>
                <a:gd name="connsiteX20" fmla="*/ 1342 w 10000"/>
                <a:gd name="connsiteY20" fmla="*/ 6427 h 10000"/>
                <a:gd name="connsiteX21" fmla="*/ 1404 w 10000"/>
                <a:gd name="connsiteY21" fmla="*/ 7159 h 10000"/>
                <a:gd name="connsiteX22" fmla="*/ 1474 w 10000"/>
                <a:gd name="connsiteY22" fmla="*/ 7806 h 10000"/>
                <a:gd name="connsiteX23" fmla="*/ 1535 w 10000"/>
                <a:gd name="connsiteY23" fmla="*/ 8337 h 10000"/>
                <a:gd name="connsiteX24" fmla="*/ 1605 w 10000"/>
                <a:gd name="connsiteY24" fmla="*/ 8755 h 10000"/>
                <a:gd name="connsiteX25" fmla="*/ 1675 w 10000"/>
                <a:gd name="connsiteY25" fmla="*/ 9068 h 10000"/>
                <a:gd name="connsiteX26" fmla="*/ 1737 w 10000"/>
                <a:gd name="connsiteY26" fmla="*/ 9297 h 10000"/>
                <a:gd name="connsiteX27" fmla="*/ 1807 w 10000"/>
                <a:gd name="connsiteY27" fmla="*/ 9468 h 10000"/>
                <a:gd name="connsiteX28" fmla="*/ 1868 w 10000"/>
                <a:gd name="connsiteY28" fmla="*/ 9581 h 10000"/>
                <a:gd name="connsiteX29" fmla="*/ 1939 w 10000"/>
                <a:gd name="connsiteY29" fmla="*/ 9668 h 10000"/>
                <a:gd name="connsiteX30" fmla="*/ 2009 w 10000"/>
                <a:gd name="connsiteY30" fmla="*/ 9734 h 10000"/>
                <a:gd name="connsiteX31" fmla="*/ 2070 w 10000"/>
                <a:gd name="connsiteY31" fmla="*/ 9791 h 10000"/>
                <a:gd name="connsiteX32" fmla="*/ 2140 w 10000"/>
                <a:gd name="connsiteY32" fmla="*/ 9838 h 10000"/>
                <a:gd name="connsiteX33" fmla="*/ 2202 w 10000"/>
                <a:gd name="connsiteY33" fmla="*/ 9886 h 10000"/>
                <a:gd name="connsiteX34" fmla="*/ 2272 w 10000"/>
                <a:gd name="connsiteY34" fmla="*/ 9915 h 10000"/>
                <a:gd name="connsiteX35" fmla="*/ 2333 w 10000"/>
                <a:gd name="connsiteY35" fmla="*/ 9943 h 10000"/>
                <a:gd name="connsiteX36" fmla="*/ 2404 w 10000"/>
                <a:gd name="connsiteY36" fmla="*/ 9972 h 10000"/>
                <a:gd name="connsiteX37" fmla="*/ 2474 w 10000"/>
                <a:gd name="connsiteY37" fmla="*/ 9981 h 10000"/>
                <a:gd name="connsiteX38" fmla="*/ 2535 w 10000"/>
                <a:gd name="connsiteY38" fmla="*/ 9991 h 10000"/>
                <a:gd name="connsiteX39" fmla="*/ 2605 w 10000"/>
                <a:gd name="connsiteY39" fmla="*/ 10000 h 10000"/>
                <a:gd name="connsiteX40" fmla="*/ 2667 w 10000"/>
                <a:gd name="connsiteY40" fmla="*/ 9991 h 10000"/>
                <a:gd name="connsiteX41" fmla="*/ 2737 w 10000"/>
                <a:gd name="connsiteY41" fmla="*/ 9991 h 10000"/>
                <a:gd name="connsiteX42" fmla="*/ 2807 w 10000"/>
                <a:gd name="connsiteY42" fmla="*/ 9981 h 10000"/>
                <a:gd name="connsiteX43" fmla="*/ 2868 w 10000"/>
                <a:gd name="connsiteY43" fmla="*/ 9962 h 10000"/>
                <a:gd name="connsiteX44" fmla="*/ 2939 w 10000"/>
                <a:gd name="connsiteY44" fmla="*/ 9934 h 10000"/>
                <a:gd name="connsiteX45" fmla="*/ 3000 w 10000"/>
                <a:gd name="connsiteY45" fmla="*/ 9895 h 10000"/>
                <a:gd name="connsiteX46" fmla="*/ 3070 w 10000"/>
                <a:gd name="connsiteY46" fmla="*/ 9838 h 10000"/>
                <a:gd name="connsiteX47" fmla="*/ 3132 w 10000"/>
                <a:gd name="connsiteY47" fmla="*/ 9772 h 10000"/>
                <a:gd name="connsiteX48" fmla="*/ 3202 w 10000"/>
                <a:gd name="connsiteY48" fmla="*/ 9715 h 10000"/>
                <a:gd name="connsiteX49" fmla="*/ 3272 w 10000"/>
                <a:gd name="connsiteY49" fmla="*/ 9668 h 10000"/>
                <a:gd name="connsiteX50" fmla="*/ 3333 w 10000"/>
                <a:gd name="connsiteY50" fmla="*/ 9658 h 10000"/>
                <a:gd name="connsiteX51" fmla="*/ 3404 w 10000"/>
                <a:gd name="connsiteY51" fmla="*/ 9668 h 10000"/>
                <a:gd name="connsiteX52" fmla="*/ 3474 w 10000"/>
                <a:gd name="connsiteY52" fmla="*/ 9705 h 10000"/>
                <a:gd name="connsiteX53" fmla="*/ 3535 w 10000"/>
                <a:gd name="connsiteY53" fmla="*/ 9753 h 10000"/>
                <a:gd name="connsiteX54" fmla="*/ 3605 w 10000"/>
                <a:gd name="connsiteY54" fmla="*/ 9810 h 10000"/>
                <a:gd name="connsiteX55" fmla="*/ 3675 w 10000"/>
                <a:gd name="connsiteY55" fmla="*/ 9858 h 10000"/>
                <a:gd name="connsiteX56" fmla="*/ 3737 w 10000"/>
                <a:gd name="connsiteY56" fmla="*/ 9905 h 10000"/>
                <a:gd name="connsiteX57" fmla="*/ 3807 w 10000"/>
                <a:gd name="connsiteY57" fmla="*/ 9943 h 10000"/>
                <a:gd name="connsiteX58" fmla="*/ 3868 w 10000"/>
                <a:gd name="connsiteY58" fmla="*/ 9972 h 10000"/>
                <a:gd name="connsiteX59" fmla="*/ 3939 w 10000"/>
                <a:gd name="connsiteY59" fmla="*/ 9981 h 10000"/>
                <a:gd name="connsiteX60" fmla="*/ 4009 w 10000"/>
                <a:gd name="connsiteY60" fmla="*/ 9991 h 10000"/>
                <a:gd name="connsiteX61" fmla="*/ 4070 w 10000"/>
                <a:gd name="connsiteY61" fmla="*/ 10000 h 10000"/>
                <a:gd name="connsiteX62" fmla="*/ 4140 w 10000"/>
                <a:gd name="connsiteY62" fmla="*/ 10000 h 10000"/>
                <a:gd name="connsiteX63" fmla="*/ 4202 w 10000"/>
                <a:gd name="connsiteY63" fmla="*/ 10000 h 10000"/>
                <a:gd name="connsiteX64" fmla="*/ 4272 w 10000"/>
                <a:gd name="connsiteY64" fmla="*/ 10000 h 10000"/>
                <a:gd name="connsiteX65" fmla="*/ 4342 w 10000"/>
                <a:gd name="connsiteY65" fmla="*/ 10000 h 10000"/>
                <a:gd name="connsiteX66" fmla="*/ 4404 w 10000"/>
                <a:gd name="connsiteY66" fmla="*/ 9962 h 10000"/>
                <a:gd name="connsiteX67" fmla="*/ 4474 w 10000"/>
                <a:gd name="connsiteY67" fmla="*/ 9848 h 10000"/>
                <a:gd name="connsiteX68" fmla="*/ 4535 w 10000"/>
                <a:gd name="connsiteY68" fmla="*/ 9620 h 10000"/>
                <a:gd name="connsiteX69" fmla="*/ 4605 w 10000"/>
                <a:gd name="connsiteY69" fmla="*/ 9201 h 10000"/>
                <a:gd name="connsiteX70" fmla="*/ 4667 w 10000"/>
                <a:gd name="connsiteY70" fmla="*/ 8575 h 10000"/>
                <a:gd name="connsiteX71" fmla="*/ 4737 w 10000"/>
                <a:gd name="connsiteY71" fmla="*/ 7815 h 10000"/>
                <a:gd name="connsiteX72" fmla="*/ 4807 w 10000"/>
                <a:gd name="connsiteY72" fmla="*/ 7055 h 10000"/>
                <a:gd name="connsiteX73" fmla="*/ 4868 w 10000"/>
                <a:gd name="connsiteY73" fmla="*/ 6437 h 10000"/>
                <a:gd name="connsiteX74" fmla="*/ 4939 w 10000"/>
                <a:gd name="connsiteY74" fmla="*/ 6095 h 10000"/>
                <a:gd name="connsiteX75" fmla="*/ 5000 w 10000"/>
                <a:gd name="connsiteY75" fmla="*/ 6057 h 10000"/>
                <a:gd name="connsiteX76" fmla="*/ 5070 w 10000"/>
                <a:gd name="connsiteY76" fmla="*/ 6285 h 10000"/>
                <a:gd name="connsiteX77" fmla="*/ 5140 w 10000"/>
                <a:gd name="connsiteY77" fmla="*/ 6712 h 10000"/>
                <a:gd name="connsiteX78" fmla="*/ 5202 w 10000"/>
                <a:gd name="connsiteY78" fmla="*/ 7235 h 10000"/>
                <a:gd name="connsiteX79" fmla="*/ 5272 w 10000"/>
                <a:gd name="connsiteY79" fmla="*/ 7777 h 10000"/>
                <a:gd name="connsiteX80" fmla="*/ 5333 w 10000"/>
                <a:gd name="connsiteY80" fmla="*/ 8290 h 10000"/>
                <a:gd name="connsiteX81" fmla="*/ 5404 w 10000"/>
                <a:gd name="connsiteY81" fmla="*/ 8727 h 10000"/>
                <a:gd name="connsiteX82" fmla="*/ 5465 w 10000"/>
                <a:gd name="connsiteY82" fmla="*/ 9098 h 10000"/>
                <a:gd name="connsiteX83" fmla="*/ 5535 w 10000"/>
                <a:gd name="connsiteY83" fmla="*/ 9382 h 10000"/>
                <a:gd name="connsiteX84" fmla="*/ 5605 w 10000"/>
                <a:gd name="connsiteY84" fmla="*/ 9601 h 10000"/>
                <a:gd name="connsiteX85" fmla="*/ 5667 w 10000"/>
                <a:gd name="connsiteY85" fmla="*/ 9762 h 10000"/>
                <a:gd name="connsiteX86" fmla="*/ 5737 w 10000"/>
                <a:gd name="connsiteY86" fmla="*/ 9876 h 10000"/>
                <a:gd name="connsiteX87" fmla="*/ 5798 w 10000"/>
                <a:gd name="connsiteY87" fmla="*/ 9943 h 10000"/>
                <a:gd name="connsiteX88" fmla="*/ 5868 w 10000"/>
                <a:gd name="connsiteY88" fmla="*/ 9972 h 10000"/>
                <a:gd name="connsiteX89" fmla="*/ 5939 w 10000"/>
                <a:gd name="connsiteY89" fmla="*/ 9962 h 10000"/>
                <a:gd name="connsiteX90" fmla="*/ 6000 w 10000"/>
                <a:gd name="connsiteY90" fmla="*/ 9915 h 10000"/>
                <a:gd name="connsiteX91" fmla="*/ 6070 w 10000"/>
                <a:gd name="connsiteY91" fmla="*/ 9819 h 10000"/>
                <a:gd name="connsiteX92" fmla="*/ 6132 w 10000"/>
                <a:gd name="connsiteY92" fmla="*/ 9705 h 10000"/>
                <a:gd name="connsiteX93" fmla="*/ 6202 w 10000"/>
                <a:gd name="connsiteY93" fmla="*/ 9592 h 10000"/>
                <a:gd name="connsiteX94" fmla="*/ 6272 w 10000"/>
                <a:gd name="connsiteY94" fmla="*/ 9487 h 10000"/>
                <a:gd name="connsiteX95" fmla="*/ 6333 w 10000"/>
                <a:gd name="connsiteY95" fmla="*/ 9430 h 10000"/>
                <a:gd name="connsiteX96" fmla="*/ 6404 w 10000"/>
                <a:gd name="connsiteY96" fmla="*/ 9391 h 10000"/>
                <a:gd name="connsiteX97" fmla="*/ 6465 w 10000"/>
                <a:gd name="connsiteY97" fmla="*/ 9382 h 10000"/>
                <a:gd name="connsiteX98" fmla="*/ 6535 w 10000"/>
                <a:gd name="connsiteY98" fmla="*/ 9411 h 10000"/>
                <a:gd name="connsiteX99" fmla="*/ 6605 w 10000"/>
                <a:gd name="connsiteY99" fmla="*/ 9430 h 10000"/>
                <a:gd name="connsiteX100" fmla="*/ 6667 w 10000"/>
                <a:gd name="connsiteY100" fmla="*/ 9449 h 10000"/>
                <a:gd name="connsiteX101" fmla="*/ 6737 w 10000"/>
                <a:gd name="connsiteY101" fmla="*/ 9458 h 10000"/>
                <a:gd name="connsiteX102" fmla="*/ 6807 w 10000"/>
                <a:gd name="connsiteY102" fmla="*/ 9458 h 10000"/>
                <a:gd name="connsiteX103" fmla="*/ 6868 w 10000"/>
                <a:gd name="connsiteY103" fmla="*/ 9468 h 10000"/>
                <a:gd name="connsiteX104" fmla="*/ 6939 w 10000"/>
                <a:gd name="connsiteY104" fmla="*/ 9478 h 10000"/>
                <a:gd name="connsiteX105" fmla="*/ 7000 w 10000"/>
                <a:gd name="connsiteY105" fmla="*/ 9506 h 10000"/>
                <a:gd name="connsiteX106" fmla="*/ 7070 w 10000"/>
                <a:gd name="connsiteY106" fmla="*/ 9563 h 10000"/>
                <a:gd name="connsiteX107" fmla="*/ 7140 w 10000"/>
                <a:gd name="connsiteY107" fmla="*/ 9629 h 10000"/>
                <a:gd name="connsiteX108" fmla="*/ 7202 w 10000"/>
                <a:gd name="connsiteY108" fmla="*/ 9705 h 10000"/>
                <a:gd name="connsiteX109" fmla="*/ 7272 w 10000"/>
                <a:gd name="connsiteY109" fmla="*/ 9782 h 10000"/>
                <a:gd name="connsiteX110" fmla="*/ 7333 w 10000"/>
                <a:gd name="connsiteY110" fmla="*/ 9848 h 10000"/>
                <a:gd name="connsiteX111" fmla="*/ 7404 w 10000"/>
                <a:gd name="connsiteY111" fmla="*/ 9915 h 10000"/>
                <a:gd name="connsiteX112" fmla="*/ 7474 w 10000"/>
                <a:gd name="connsiteY112" fmla="*/ 9962 h 10000"/>
                <a:gd name="connsiteX113" fmla="*/ 7535 w 10000"/>
                <a:gd name="connsiteY113" fmla="*/ 9991 h 10000"/>
                <a:gd name="connsiteX114" fmla="*/ 7605 w 10000"/>
                <a:gd name="connsiteY114" fmla="*/ 9991 h 10000"/>
                <a:gd name="connsiteX115" fmla="*/ 7667 w 10000"/>
                <a:gd name="connsiteY115" fmla="*/ 9934 h 10000"/>
                <a:gd name="connsiteX116" fmla="*/ 7737 w 10000"/>
                <a:gd name="connsiteY116" fmla="*/ 9753 h 10000"/>
                <a:gd name="connsiteX117" fmla="*/ 7798 w 10000"/>
                <a:gd name="connsiteY117" fmla="*/ 9316 h 10000"/>
                <a:gd name="connsiteX118" fmla="*/ 7868 w 10000"/>
                <a:gd name="connsiteY118" fmla="*/ 8442 h 10000"/>
                <a:gd name="connsiteX119" fmla="*/ 7886 w 10000"/>
                <a:gd name="connsiteY119" fmla="*/ 8129 h 10000"/>
                <a:gd name="connsiteX120" fmla="*/ 7939 w 10000"/>
                <a:gd name="connsiteY120" fmla="*/ 6883 h 10000"/>
                <a:gd name="connsiteX121" fmla="*/ 7956 w 10000"/>
                <a:gd name="connsiteY121" fmla="*/ 6352 h 10000"/>
                <a:gd name="connsiteX122" fmla="*/ 7982 w 10000"/>
                <a:gd name="connsiteY122" fmla="*/ 5125 h 10000"/>
                <a:gd name="connsiteX123" fmla="*/ 8000 w 10000"/>
                <a:gd name="connsiteY123" fmla="*/ 4432 h 10000"/>
                <a:gd name="connsiteX124" fmla="*/ 8018 w 10000"/>
                <a:gd name="connsiteY124" fmla="*/ 3672 h 10000"/>
                <a:gd name="connsiteX125" fmla="*/ 8070 w 10000"/>
                <a:gd name="connsiteY125" fmla="*/ 1097 h 10000"/>
                <a:gd name="connsiteX126" fmla="*/ 8096 w 10000"/>
                <a:gd name="connsiteY126" fmla="*/ 0 h 10000"/>
                <a:gd name="connsiteX127" fmla="*/ 8771 w 10000"/>
                <a:gd name="connsiteY127" fmla="*/ 27 h 10000"/>
                <a:gd name="connsiteX128" fmla="*/ 8798 w 10000"/>
                <a:gd name="connsiteY128" fmla="*/ 707 h 10000"/>
                <a:gd name="connsiteX129" fmla="*/ 8868 w 10000"/>
                <a:gd name="connsiteY129" fmla="*/ 3007 h 10000"/>
                <a:gd name="connsiteX130" fmla="*/ 8930 w 10000"/>
                <a:gd name="connsiteY130" fmla="*/ 4850 h 10000"/>
                <a:gd name="connsiteX131" fmla="*/ 9000 w 10000"/>
                <a:gd name="connsiteY131" fmla="*/ 6265 h 10000"/>
                <a:gd name="connsiteX132" fmla="*/ 9070 w 10000"/>
                <a:gd name="connsiteY132" fmla="*/ 7302 h 10000"/>
                <a:gd name="connsiteX133" fmla="*/ 9132 w 10000"/>
                <a:gd name="connsiteY133" fmla="*/ 8042 h 10000"/>
                <a:gd name="connsiteX134" fmla="*/ 9202 w 10000"/>
                <a:gd name="connsiteY134" fmla="*/ 8565 h 10000"/>
                <a:gd name="connsiteX135" fmla="*/ 9263 w 10000"/>
                <a:gd name="connsiteY135" fmla="*/ 8926 h 10000"/>
                <a:gd name="connsiteX136" fmla="*/ 9333 w 10000"/>
                <a:gd name="connsiteY136" fmla="*/ 9183 h 10000"/>
                <a:gd name="connsiteX137" fmla="*/ 9404 w 10000"/>
                <a:gd name="connsiteY137" fmla="*/ 9354 h 10000"/>
                <a:gd name="connsiteX138" fmla="*/ 9465 w 10000"/>
                <a:gd name="connsiteY138" fmla="*/ 9478 h 10000"/>
                <a:gd name="connsiteX139" fmla="*/ 9535 w 10000"/>
                <a:gd name="connsiteY139" fmla="*/ 9563 h 10000"/>
                <a:gd name="connsiteX140" fmla="*/ 9596 w 10000"/>
                <a:gd name="connsiteY140" fmla="*/ 9629 h 10000"/>
                <a:gd name="connsiteX141" fmla="*/ 9667 w 10000"/>
                <a:gd name="connsiteY141" fmla="*/ 9668 h 10000"/>
                <a:gd name="connsiteX142" fmla="*/ 9737 w 10000"/>
                <a:gd name="connsiteY142" fmla="*/ 9705 h 10000"/>
                <a:gd name="connsiteX143" fmla="*/ 9798 w 10000"/>
                <a:gd name="connsiteY143" fmla="*/ 9734 h 10000"/>
                <a:gd name="connsiteX144" fmla="*/ 9868 w 10000"/>
                <a:gd name="connsiteY144" fmla="*/ 9762 h 10000"/>
                <a:gd name="connsiteX145" fmla="*/ 9939 w 10000"/>
                <a:gd name="connsiteY145" fmla="*/ 9782 h 10000"/>
                <a:gd name="connsiteX146" fmla="*/ 10000 w 10000"/>
                <a:gd name="connsiteY146" fmla="*/ 9810 h 10000"/>
                <a:gd name="connsiteX0" fmla="*/ 0 w 10000"/>
                <a:gd name="connsiteY0" fmla="*/ 9921 h 10016"/>
                <a:gd name="connsiteX1" fmla="*/ 70 w 10000"/>
                <a:gd name="connsiteY1" fmla="*/ 9959 h 10016"/>
                <a:gd name="connsiteX2" fmla="*/ 140 w 10000"/>
                <a:gd name="connsiteY2" fmla="*/ 9988 h 10016"/>
                <a:gd name="connsiteX3" fmla="*/ 202 w 10000"/>
                <a:gd name="connsiteY3" fmla="*/ 9988 h 10016"/>
                <a:gd name="connsiteX4" fmla="*/ 272 w 10000"/>
                <a:gd name="connsiteY4" fmla="*/ 9968 h 10016"/>
                <a:gd name="connsiteX5" fmla="*/ 342 w 10000"/>
                <a:gd name="connsiteY5" fmla="*/ 9931 h 10016"/>
                <a:gd name="connsiteX6" fmla="*/ 404 w 10000"/>
                <a:gd name="connsiteY6" fmla="*/ 9892 h 10016"/>
                <a:gd name="connsiteX7" fmla="*/ 474 w 10000"/>
                <a:gd name="connsiteY7" fmla="*/ 9845 h 10016"/>
                <a:gd name="connsiteX8" fmla="*/ 535 w 10000"/>
                <a:gd name="connsiteY8" fmla="*/ 9759 h 10016"/>
                <a:gd name="connsiteX9" fmla="*/ 605 w 10000"/>
                <a:gd name="connsiteY9" fmla="*/ 9569 h 10016"/>
                <a:gd name="connsiteX10" fmla="*/ 675 w 10000"/>
                <a:gd name="connsiteY10" fmla="*/ 9189 h 10016"/>
                <a:gd name="connsiteX11" fmla="*/ 737 w 10000"/>
                <a:gd name="connsiteY11" fmla="*/ 8534 h 10016"/>
                <a:gd name="connsiteX12" fmla="*/ 807 w 10000"/>
                <a:gd name="connsiteY12" fmla="*/ 7593 h 10016"/>
                <a:gd name="connsiteX13" fmla="*/ 877 w 10000"/>
                <a:gd name="connsiteY13" fmla="*/ 6519 h 10016"/>
                <a:gd name="connsiteX14" fmla="*/ 939 w 10000"/>
                <a:gd name="connsiteY14" fmla="*/ 5503 h 10016"/>
                <a:gd name="connsiteX15" fmla="*/ 1009 w 10000"/>
                <a:gd name="connsiteY15" fmla="*/ 4771 h 10016"/>
                <a:gd name="connsiteX16" fmla="*/ 1070 w 10000"/>
                <a:gd name="connsiteY16" fmla="*/ 4467 h 10016"/>
                <a:gd name="connsiteX17" fmla="*/ 1140 w 10000"/>
                <a:gd name="connsiteY17" fmla="*/ 4581 h 10016"/>
                <a:gd name="connsiteX18" fmla="*/ 1211 w 10000"/>
                <a:gd name="connsiteY18" fmla="*/ 5037 h 10016"/>
                <a:gd name="connsiteX19" fmla="*/ 1272 w 10000"/>
                <a:gd name="connsiteY19" fmla="*/ 5702 h 10016"/>
                <a:gd name="connsiteX20" fmla="*/ 1342 w 10000"/>
                <a:gd name="connsiteY20" fmla="*/ 6443 h 10016"/>
                <a:gd name="connsiteX21" fmla="*/ 1404 w 10000"/>
                <a:gd name="connsiteY21" fmla="*/ 7175 h 10016"/>
                <a:gd name="connsiteX22" fmla="*/ 1474 w 10000"/>
                <a:gd name="connsiteY22" fmla="*/ 7822 h 10016"/>
                <a:gd name="connsiteX23" fmla="*/ 1535 w 10000"/>
                <a:gd name="connsiteY23" fmla="*/ 8353 h 10016"/>
                <a:gd name="connsiteX24" fmla="*/ 1605 w 10000"/>
                <a:gd name="connsiteY24" fmla="*/ 8771 h 10016"/>
                <a:gd name="connsiteX25" fmla="*/ 1675 w 10000"/>
                <a:gd name="connsiteY25" fmla="*/ 9084 h 10016"/>
                <a:gd name="connsiteX26" fmla="*/ 1737 w 10000"/>
                <a:gd name="connsiteY26" fmla="*/ 9313 h 10016"/>
                <a:gd name="connsiteX27" fmla="*/ 1807 w 10000"/>
                <a:gd name="connsiteY27" fmla="*/ 9484 h 10016"/>
                <a:gd name="connsiteX28" fmla="*/ 1868 w 10000"/>
                <a:gd name="connsiteY28" fmla="*/ 9597 h 10016"/>
                <a:gd name="connsiteX29" fmla="*/ 1939 w 10000"/>
                <a:gd name="connsiteY29" fmla="*/ 9684 h 10016"/>
                <a:gd name="connsiteX30" fmla="*/ 2009 w 10000"/>
                <a:gd name="connsiteY30" fmla="*/ 9750 h 10016"/>
                <a:gd name="connsiteX31" fmla="*/ 2070 w 10000"/>
                <a:gd name="connsiteY31" fmla="*/ 9807 h 10016"/>
                <a:gd name="connsiteX32" fmla="*/ 2140 w 10000"/>
                <a:gd name="connsiteY32" fmla="*/ 9854 h 10016"/>
                <a:gd name="connsiteX33" fmla="*/ 2202 w 10000"/>
                <a:gd name="connsiteY33" fmla="*/ 9902 h 10016"/>
                <a:gd name="connsiteX34" fmla="*/ 2272 w 10000"/>
                <a:gd name="connsiteY34" fmla="*/ 9931 h 10016"/>
                <a:gd name="connsiteX35" fmla="*/ 2333 w 10000"/>
                <a:gd name="connsiteY35" fmla="*/ 9959 h 10016"/>
                <a:gd name="connsiteX36" fmla="*/ 2404 w 10000"/>
                <a:gd name="connsiteY36" fmla="*/ 9988 h 10016"/>
                <a:gd name="connsiteX37" fmla="*/ 2474 w 10000"/>
                <a:gd name="connsiteY37" fmla="*/ 9997 h 10016"/>
                <a:gd name="connsiteX38" fmla="*/ 2535 w 10000"/>
                <a:gd name="connsiteY38" fmla="*/ 10007 h 10016"/>
                <a:gd name="connsiteX39" fmla="*/ 2605 w 10000"/>
                <a:gd name="connsiteY39" fmla="*/ 10016 h 10016"/>
                <a:gd name="connsiteX40" fmla="*/ 2667 w 10000"/>
                <a:gd name="connsiteY40" fmla="*/ 10007 h 10016"/>
                <a:gd name="connsiteX41" fmla="*/ 2737 w 10000"/>
                <a:gd name="connsiteY41" fmla="*/ 10007 h 10016"/>
                <a:gd name="connsiteX42" fmla="*/ 2807 w 10000"/>
                <a:gd name="connsiteY42" fmla="*/ 9997 h 10016"/>
                <a:gd name="connsiteX43" fmla="*/ 2868 w 10000"/>
                <a:gd name="connsiteY43" fmla="*/ 9978 h 10016"/>
                <a:gd name="connsiteX44" fmla="*/ 2939 w 10000"/>
                <a:gd name="connsiteY44" fmla="*/ 9950 h 10016"/>
                <a:gd name="connsiteX45" fmla="*/ 3000 w 10000"/>
                <a:gd name="connsiteY45" fmla="*/ 9911 h 10016"/>
                <a:gd name="connsiteX46" fmla="*/ 3070 w 10000"/>
                <a:gd name="connsiteY46" fmla="*/ 9854 h 10016"/>
                <a:gd name="connsiteX47" fmla="*/ 3132 w 10000"/>
                <a:gd name="connsiteY47" fmla="*/ 9788 h 10016"/>
                <a:gd name="connsiteX48" fmla="*/ 3202 w 10000"/>
                <a:gd name="connsiteY48" fmla="*/ 9731 h 10016"/>
                <a:gd name="connsiteX49" fmla="*/ 3272 w 10000"/>
                <a:gd name="connsiteY49" fmla="*/ 9684 h 10016"/>
                <a:gd name="connsiteX50" fmla="*/ 3333 w 10000"/>
                <a:gd name="connsiteY50" fmla="*/ 9674 h 10016"/>
                <a:gd name="connsiteX51" fmla="*/ 3404 w 10000"/>
                <a:gd name="connsiteY51" fmla="*/ 9684 h 10016"/>
                <a:gd name="connsiteX52" fmla="*/ 3474 w 10000"/>
                <a:gd name="connsiteY52" fmla="*/ 9721 h 10016"/>
                <a:gd name="connsiteX53" fmla="*/ 3535 w 10000"/>
                <a:gd name="connsiteY53" fmla="*/ 9769 h 10016"/>
                <a:gd name="connsiteX54" fmla="*/ 3605 w 10000"/>
                <a:gd name="connsiteY54" fmla="*/ 9826 h 10016"/>
                <a:gd name="connsiteX55" fmla="*/ 3675 w 10000"/>
                <a:gd name="connsiteY55" fmla="*/ 9874 h 10016"/>
                <a:gd name="connsiteX56" fmla="*/ 3737 w 10000"/>
                <a:gd name="connsiteY56" fmla="*/ 9921 h 10016"/>
                <a:gd name="connsiteX57" fmla="*/ 3807 w 10000"/>
                <a:gd name="connsiteY57" fmla="*/ 9959 h 10016"/>
                <a:gd name="connsiteX58" fmla="*/ 3868 w 10000"/>
                <a:gd name="connsiteY58" fmla="*/ 9988 h 10016"/>
                <a:gd name="connsiteX59" fmla="*/ 3939 w 10000"/>
                <a:gd name="connsiteY59" fmla="*/ 9997 h 10016"/>
                <a:gd name="connsiteX60" fmla="*/ 4009 w 10000"/>
                <a:gd name="connsiteY60" fmla="*/ 10007 h 10016"/>
                <a:gd name="connsiteX61" fmla="*/ 4070 w 10000"/>
                <a:gd name="connsiteY61" fmla="*/ 10016 h 10016"/>
                <a:gd name="connsiteX62" fmla="*/ 4140 w 10000"/>
                <a:gd name="connsiteY62" fmla="*/ 10016 h 10016"/>
                <a:gd name="connsiteX63" fmla="*/ 4202 w 10000"/>
                <a:gd name="connsiteY63" fmla="*/ 10016 h 10016"/>
                <a:gd name="connsiteX64" fmla="*/ 4272 w 10000"/>
                <a:gd name="connsiteY64" fmla="*/ 10016 h 10016"/>
                <a:gd name="connsiteX65" fmla="*/ 4342 w 10000"/>
                <a:gd name="connsiteY65" fmla="*/ 10016 h 10016"/>
                <a:gd name="connsiteX66" fmla="*/ 4404 w 10000"/>
                <a:gd name="connsiteY66" fmla="*/ 9978 h 10016"/>
                <a:gd name="connsiteX67" fmla="*/ 4474 w 10000"/>
                <a:gd name="connsiteY67" fmla="*/ 9864 h 10016"/>
                <a:gd name="connsiteX68" fmla="*/ 4535 w 10000"/>
                <a:gd name="connsiteY68" fmla="*/ 9636 h 10016"/>
                <a:gd name="connsiteX69" fmla="*/ 4605 w 10000"/>
                <a:gd name="connsiteY69" fmla="*/ 9217 h 10016"/>
                <a:gd name="connsiteX70" fmla="*/ 4667 w 10000"/>
                <a:gd name="connsiteY70" fmla="*/ 8591 h 10016"/>
                <a:gd name="connsiteX71" fmla="*/ 4737 w 10000"/>
                <a:gd name="connsiteY71" fmla="*/ 7831 h 10016"/>
                <a:gd name="connsiteX72" fmla="*/ 4807 w 10000"/>
                <a:gd name="connsiteY72" fmla="*/ 7071 h 10016"/>
                <a:gd name="connsiteX73" fmla="*/ 4868 w 10000"/>
                <a:gd name="connsiteY73" fmla="*/ 6453 h 10016"/>
                <a:gd name="connsiteX74" fmla="*/ 4939 w 10000"/>
                <a:gd name="connsiteY74" fmla="*/ 6111 h 10016"/>
                <a:gd name="connsiteX75" fmla="*/ 5000 w 10000"/>
                <a:gd name="connsiteY75" fmla="*/ 6073 h 10016"/>
                <a:gd name="connsiteX76" fmla="*/ 5070 w 10000"/>
                <a:gd name="connsiteY76" fmla="*/ 6301 h 10016"/>
                <a:gd name="connsiteX77" fmla="*/ 5140 w 10000"/>
                <a:gd name="connsiteY77" fmla="*/ 6728 h 10016"/>
                <a:gd name="connsiteX78" fmla="*/ 5202 w 10000"/>
                <a:gd name="connsiteY78" fmla="*/ 7251 h 10016"/>
                <a:gd name="connsiteX79" fmla="*/ 5272 w 10000"/>
                <a:gd name="connsiteY79" fmla="*/ 7793 h 10016"/>
                <a:gd name="connsiteX80" fmla="*/ 5333 w 10000"/>
                <a:gd name="connsiteY80" fmla="*/ 8306 h 10016"/>
                <a:gd name="connsiteX81" fmla="*/ 5404 w 10000"/>
                <a:gd name="connsiteY81" fmla="*/ 8743 h 10016"/>
                <a:gd name="connsiteX82" fmla="*/ 5465 w 10000"/>
                <a:gd name="connsiteY82" fmla="*/ 9114 h 10016"/>
                <a:gd name="connsiteX83" fmla="*/ 5535 w 10000"/>
                <a:gd name="connsiteY83" fmla="*/ 9398 h 10016"/>
                <a:gd name="connsiteX84" fmla="*/ 5605 w 10000"/>
                <a:gd name="connsiteY84" fmla="*/ 9617 h 10016"/>
                <a:gd name="connsiteX85" fmla="*/ 5667 w 10000"/>
                <a:gd name="connsiteY85" fmla="*/ 9778 h 10016"/>
                <a:gd name="connsiteX86" fmla="*/ 5737 w 10000"/>
                <a:gd name="connsiteY86" fmla="*/ 9892 h 10016"/>
                <a:gd name="connsiteX87" fmla="*/ 5798 w 10000"/>
                <a:gd name="connsiteY87" fmla="*/ 9959 h 10016"/>
                <a:gd name="connsiteX88" fmla="*/ 5868 w 10000"/>
                <a:gd name="connsiteY88" fmla="*/ 9988 h 10016"/>
                <a:gd name="connsiteX89" fmla="*/ 5939 w 10000"/>
                <a:gd name="connsiteY89" fmla="*/ 9978 h 10016"/>
                <a:gd name="connsiteX90" fmla="*/ 6000 w 10000"/>
                <a:gd name="connsiteY90" fmla="*/ 9931 h 10016"/>
                <a:gd name="connsiteX91" fmla="*/ 6070 w 10000"/>
                <a:gd name="connsiteY91" fmla="*/ 9835 h 10016"/>
                <a:gd name="connsiteX92" fmla="*/ 6132 w 10000"/>
                <a:gd name="connsiteY92" fmla="*/ 9721 h 10016"/>
                <a:gd name="connsiteX93" fmla="*/ 6202 w 10000"/>
                <a:gd name="connsiteY93" fmla="*/ 9608 h 10016"/>
                <a:gd name="connsiteX94" fmla="*/ 6272 w 10000"/>
                <a:gd name="connsiteY94" fmla="*/ 9503 h 10016"/>
                <a:gd name="connsiteX95" fmla="*/ 6333 w 10000"/>
                <a:gd name="connsiteY95" fmla="*/ 9446 h 10016"/>
                <a:gd name="connsiteX96" fmla="*/ 6404 w 10000"/>
                <a:gd name="connsiteY96" fmla="*/ 9407 h 10016"/>
                <a:gd name="connsiteX97" fmla="*/ 6465 w 10000"/>
                <a:gd name="connsiteY97" fmla="*/ 9398 h 10016"/>
                <a:gd name="connsiteX98" fmla="*/ 6535 w 10000"/>
                <a:gd name="connsiteY98" fmla="*/ 9427 h 10016"/>
                <a:gd name="connsiteX99" fmla="*/ 6605 w 10000"/>
                <a:gd name="connsiteY99" fmla="*/ 9446 h 10016"/>
                <a:gd name="connsiteX100" fmla="*/ 6667 w 10000"/>
                <a:gd name="connsiteY100" fmla="*/ 9465 h 10016"/>
                <a:gd name="connsiteX101" fmla="*/ 6737 w 10000"/>
                <a:gd name="connsiteY101" fmla="*/ 9474 h 10016"/>
                <a:gd name="connsiteX102" fmla="*/ 6807 w 10000"/>
                <a:gd name="connsiteY102" fmla="*/ 9474 h 10016"/>
                <a:gd name="connsiteX103" fmla="*/ 6868 w 10000"/>
                <a:gd name="connsiteY103" fmla="*/ 9484 h 10016"/>
                <a:gd name="connsiteX104" fmla="*/ 6939 w 10000"/>
                <a:gd name="connsiteY104" fmla="*/ 9494 h 10016"/>
                <a:gd name="connsiteX105" fmla="*/ 7000 w 10000"/>
                <a:gd name="connsiteY105" fmla="*/ 9522 h 10016"/>
                <a:gd name="connsiteX106" fmla="*/ 7070 w 10000"/>
                <a:gd name="connsiteY106" fmla="*/ 9579 h 10016"/>
                <a:gd name="connsiteX107" fmla="*/ 7140 w 10000"/>
                <a:gd name="connsiteY107" fmla="*/ 9645 h 10016"/>
                <a:gd name="connsiteX108" fmla="*/ 7202 w 10000"/>
                <a:gd name="connsiteY108" fmla="*/ 9721 h 10016"/>
                <a:gd name="connsiteX109" fmla="*/ 7272 w 10000"/>
                <a:gd name="connsiteY109" fmla="*/ 9798 h 10016"/>
                <a:gd name="connsiteX110" fmla="*/ 7333 w 10000"/>
                <a:gd name="connsiteY110" fmla="*/ 9864 h 10016"/>
                <a:gd name="connsiteX111" fmla="*/ 7404 w 10000"/>
                <a:gd name="connsiteY111" fmla="*/ 9931 h 10016"/>
                <a:gd name="connsiteX112" fmla="*/ 7474 w 10000"/>
                <a:gd name="connsiteY112" fmla="*/ 9978 h 10016"/>
                <a:gd name="connsiteX113" fmla="*/ 7535 w 10000"/>
                <a:gd name="connsiteY113" fmla="*/ 10007 h 10016"/>
                <a:gd name="connsiteX114" fmla="*/ 7605 w 10000"/>
                <a:gd name="connsiteY114" fmla="*/ 10007 h 10016"/>
                <a:gd name="connsiteX115" fmla="*/ 7667 w 10000"/>
                <a:gd name="connsiteY115" fmla="*/ 9950 h 10016"/>
                <a:gd name="connsiteX116" fmla="*/ 7737 w 10000"/>
                <a:gd name="connsiteY116" fmla="*/ 9769 h 10016"/>
                <a:gd name="connsiteX117" fmla="*/ 7798 w 10000"/>
                <a:gd name="connsiteY117" fmla="*/ 9332 h 10016"/>
                <a:gd name="connsiteX118" fmla="*/ 7868 w 10000"/>
                <a:gd name="connsiteY118" fmla="*/ 8458 h 10016"/>
                <a:gd name="connsiteX119" fmla="*/ 7886 w 10000"/>
                <a:gd name="connsiteY119" fmla="*/ 8145 h 10016"/>
                <a:gd name="connsiteX120" fmla="*/ 7939 w 10000"/>
                <a:gd name="connsiteY120" fmla="*/ 6899 h 10016"/>
                <a:gd name="connsiteX121" fmla="*/ 7956 w 10000"/>
                <a:gd name="connsiteY121" fmla="*/ 6368 h 10016"/>
                <a:gd name="connsiteX122" fmla="*/ 7982 w 10000"/>
                <a:gd name="connsiteY122" fmla="*/ 5141 h 10016"/>
                <a:gd name="connsiteX123" fmla="*/ 8000 w 10000"/>
                <a:gd name="connsiteY123" fmla="*/ 4448 h 10016"/>
                <a:gd name="connsiteX124" fmla="*/ 8018 w 10000"/>
                <a:gd name="connsiteY124" fmla="*/ 3688 h 10016"/>
                <a:gd name="connsiteX125" fmla="*/ 8070 w 10000"/>
                <a:gd name="connsiteY125" fmla="*/ 1113 h 10016"/>
                <a:gd name="connsiteX126" fmla="*/ 8096 w 10000"/>
                <a:gd name="connsiteY126" fmla="*/ 16 h 10016"/>
                <a:gd name="connsiteX127" fmla="*/ 8771 w 10000"/>
                <a:gd name="connsiteY127" fmla="*/ 0 h 10016"/>
                <a:gd name="connsiteX128" fmla="*/ 8798 w 10000"/>
                <a:gd name="connsiteY128" fmla="*/ 723 h 10016"/>
                <a:gd name="connsiteX129" fmla="*/ 8868 w 10000"/>
                <a:gd name="connsiteY129" fmla="*/ 3023 h 10016"/>
                <a:gd name="connsiteX130" fmla="*/ 8930 w 10000"/>
                <a:gd name="connsiteY130" fmla="*/ 4866 h 10016"/>
                <a:gd name="connsiteX131" fmla="*/ 9000 w 10000"/>
                <a:gd name="connsiteY131" fmla="*/ 6281 h 10016"/>
                <a:gd name="connsiteX132" fmla="*/ 9070 w 10000"/>
                <a:gd name="connsiteY132" fmla="*/ 7318 h 10016"/>
                <a:gd name="connsiteX133" fmla="*/ 9132 w 10000"/>
                <a:gd name="connsiteY133" fmla="*/ 8058 h 10016"/>
                <a:gd name="connsiteX134" fmla="*/ 9202 w 10000"/>
                <a:gd name="connsiteY134" fmla="*/ 8581 h 10016"/>
                <a:gd name="connsiteX135" fmla="*/ 9263 w 10000"/>
                <a:gd name="connsiteY135" fmla="*/ 8942 h 10016"/>
                <a:gd name="connsiteX136" fmla="*/ 9333 w 10000"/>
                <a:gd name="connsiteY136" fmla="*/ 9199 h 10016"/>
                <a:gd name="connsiteX137" fmla="*/ 9404 w 10000"/>
                <a:gd name="connsiteY137" fmla="*/ 9370 h 10016"/>
                <a:gd name="connsiteX138" fmla="*/ 9465 w 10000"/>
                <a:gd name="connsiteY138" fmla="*/ 9494 h 10016"/>
                <a:gd name="connsiteX139" fmla="*/ 9535 w 10000"/>
                <a:gd name="connsiteY139" fmla="*/ 9579 h 10016"/>
                <a:gd name="connsiteX140" fmla="*/ 9596 w 10000"/>
                <a:gd name="connsiteY140" fmla="*/ 9645 h 10016"/>
                <a:gd name="connsiteX141" fmla="*/ 9667 w 10000"/>
                <a:gd name="connsiteY141" fmla="*/ 9684 h 10016"/>
                <a:gd name="connsiteX142" fmla="*/ 9737 w 10000"/>
                <a:gd name="connsiteY142" fmla="*/ 9721 h 10016"/>
                <a:gd name="connsiteX143" fmla="*/ 9798 w 10000"/>
                <a:gd name="connsiteY143" fmla="*/ 9750 h 10016"/>
                <a:gd name="connsiteX144" fmla="*/ 9868 w 10000"/>
                <a:gd name="connsiteY144" fmla="*/ 9778 h 10016"/>
                <a:gd name="connsiteX145" fmla="*/ 9939 w 10000"/>
                <a:gd name="connsiteY145" fmla="*/ 9798 h 10016"/>
                <a:gd name="connsiteX146" fmla="*/ 10000 w 10000"/>
                <a:gd name="connsiteY146" fmla="*/ 9826 h 10016"/>
                <a:gd name="connsiteX0" fmla="*/ 0 w 10000"/>
                <a:gd name="connsiteY0" fmla="*/ 9905 h 10000"/>
                <a:gd name="connsiteX1" fmla="*/ 70 w 10000"/>
                <a:gd name="connsiteY1" fmla="*/ 9943 h 10000"/>
                <a:gd name="connsiteX2" fmla="*/ 140 w 10000"/>
                <a:gd name="connsiteY2" fmla="*/ 9972 h 10000"/>
                <a:gd name="connsiteX3" fmla="*/ 202 w 10000"/>
                <a:gd name="connsiteY3" fmla="*/ 9972 h 10000"/>
                <a:gd name="connsiteX4" fmla="*/ 272 w 10000"/>
                <a:gd name="connsiteY4" fmla="*/ 9952 h 10000"/>
                <a:gd name="connsiteX5" fmla="*/ 342 w 10000"/>
                <a:gd name="connsiteY5" fmla="*/ 9915 h 10000"/>
                <a:gd name="connsiteX6" fmla="*/ 404 w 10000"/>
                <a:gd name="connsiteY6" fmla="*/ 9876 h 10000"/>
                <a:gd name="connsiteX7" fmla="*/ 474 w 10000"/>
                <a:gd name="connsiteY7" fmla="*/ 9829 h 10000"/>
                <a:gd name="connsiteX8" fmla="*/ 535 w 10000"/>
                <a:gd name="connsiteY8" fmla="*/ 9743 h 10000"/>
                <a:gd name="connsiteX9" fmla="*/ 605 w 10000"/>
                <a:gd name="connsiteY9" fmla="*/ 9553 h 10000"/>
                <a:gd name="connsiteX10" fmla="*/ 675 w 10000"/>
                <a:gd name="connsiteY10" fmla="*/ 9173 h 10000"/>
                <a:gd name="connsiteX11" fmla="*/ 737 w 10000"/>
                <a:gd name="connsiteY11" fmla="*/ 8518 h 10000"/>
                <a:gd name="connsiteX12" fmla="*/ 807 w 10000"/>
                <a:gd name="connsiteY12" fmla="*/ 7577 h 10000"/>
                <a:gd name="connsiteX13" fmla="*/ 877 w 10000"/>
                <a:gd name="connsiteY13" fmla="*/ 6503 h 10000"/>
                <a:gd name="connsiteX14" fmla="*/ 939 w 10000"/>
                <a:gd name="connsiteY14" fmla="*/ 5487 h 10000"/>
                <a:gd name="connsiteX15" fmla="*/ 1009 w 10000"/>
                <a:gd name="connsiteY15" fmla="*/ 4755 h 10000"/>
                <a:gd name="connsiteX16" fmla="*/ 1070 w 10000"/>
                <a:gd name="connsiteY16" fmla="*/ 4451 h 10000"/>
                <a:gd name="connsiteX17" fmla="*/ 1140 w 10000"/>
                <a:gd name="connsiteY17" fmla="*/ 4565 h 10000"/>
                <a:gd name="connsiteX18" fmla="*/ 1211 w 10000"/>
                <a:gd name="connsiteY18" fmla="*/ 5021 h 10000"/>
                <a:gd name="connsiteX19" fmla="*/ 1272 w 10000"/>
                <a:gd name="connsiteY19" fmla="*/ 5686 h 10000"/>
                <a:gd name="connsiteX20" fmla="*/ 1342 w 10000"/>
                <a:gd name="connsiteY20" fmla="*/ 6427 h 10000"/>
                <a:gd name="connsiteX21" fmla="*/ 1404 w 10000"/>
                <a:gd name="connsiteY21" fmla="*/ 7159 h 10000"/>
                <a:gd name="connsiteX22" fmla="*/ 1474 w 10000"/>
                <a:gd name="connsiteY22" fmla="*/ 7806 h 10000"/>
                <a:gd name="connsiteX23" fmla="*/ 1535 w 10000"/>
                <a:gd name="connsiteY23" fmla="*/ 8337 h 10000"/>
                <a:gd name="connsiteX24" fmla="*/ 1605 w 10000"/>
                <a:gd name="connsiteY24" fmla="*/ 8755 h 10000"/>
                <a:gd name="connsiteX25" fmla="*/ 1675 w 10000"/>
                <a:gd name="connsiteY25" fmla="*/ 9068 h 10000"/>
                <a:gd name="connsiteX26" fmla="*/ 1737 w 10000"/>
                <a:gd name="connsiteY26" fmla="*/ 9297 h 10000"/>
                <a:gd name="connsiteX27" fmla="*/ 1807 w 10000"/>
                <a:gd name="connsiteY27" fmla="*/ 9468 h 10000"/>
                <a:gd name="connsiteX28" fmla="*/ 1868 w 10000"/>
                <a:gd name="connsiteY28" fmla="*/ 9581 h 10000"/>
                <a:gd name="connsiteX29" fmla="*/ 1939 w 10000"/>
                <a:gd name="connsiteY29" fmla="*/ 9668 h 10000"/>
                <a:gd name="connsiteX30" fmla="*/ 2009 w 10000"/>
                <a:gd name="connsiteY30" fmla="*/ 9734 h 10000"/>
                <a:gd name="connsiteX31" fmla="*/ 2070 w 10000"/>
                <a:gd name="connsiteY31" fmla="*/ 9791 h 10000"/>
                <a:gd name="connsiteX32" fmla="*/ 2140 w 10000"/>
                <a:gd name="connsiteY32" fmla="*/ 9838 h 10000"/>
                <a:gd name="connsiteX33" fmla="*/ 2202 w 10000"/>
                <a:gd name="connsiteY33" fmla="*/ 9886 h 10000"/>
                <a:gd name="connsiteX34" fmla="*/ 2272 w 10000"/>
                <a:gd name="connsiteY34" fmla="*/ 9915 h 10000"/>
                <a:gd name="connsiteX35" fmla="*/ 2333 w 10000"/>
                <a:gd name="connsiteY35" fmla="*/ 9943 h 10000"/>
                <a:gd name="connsiteX36" fmla="*/ 2404 w 10000"/>
                <a:gd name="connsiteY36" fmla="*/ 9972 h 10000"/>
                <a:gd name="connsiteX37" fmla="*/ 2474 w 10000"/>
                <a:gd name="connsiteY37" fmla="*/ 9981 h 10000"/>
                <a:gd name="connsiteX38" fmla="*/ 2535 w 10000"/>
                <a:gd name="connsiteY38" fmla="*/ 9991 h 10000"/>
                <a:gd name="connsiteX39" fmla="*/ 2605 w 10000"/>
                <a:gd name="connsiteY39" fmla="*/ 10000 h 10000"/>
                <a:gd name="connsiteX40" fmla="*/ 2667 w 10000"/>
                <a:gd name="connsiteY40" fmla="*/ 9991 h 10000"/>
                <a:gd name="connsiteX41" fmla="*/ 2737 w 10000"/>
                <a:gd name="connsiteY41" fmla="*/ 9991 h 10000"/>
                <a:gd name="connsiteX42" fmla="*/ 2807 w 10000"/>
                <a:gd name="connsiteY42" fmla="*/ 9981 h 10000"/>
                <a:gd name="connsiteX43" fmla="*/ 2868 w 10000"/>
                <a:gd name="connsiteY43" fmla="*/ 9962 h 10000"/>
                <a:gd name="connsiteX44" fmla="*/ 2939 w 10000"/>
                <a:gd name="connsiteY44" fmla="*/ 9934 h 10000"/>
                <a:gd name="connsiteX45" fmla="*/ 3000 w 10000"/>
                <a:gd name="connsiteY45" fmla="*/ 9895 h 10000"/>
                <a:gd name="connsiteX46" fmla="*/ 3070 w 10000"/>
                <a:gd name="connsiteY46" fmla="*/ 9838 h 10000"/>
                <a:gd name="connsiteX47" fmla="*/ 3132 w 10000"/>
                <a:gd name="connsiteY47" fmla="*/ 9772 h 10000"/>
                <a:gd name="connsiteX48" fmla="*/ 3202 w 10000"/>
                <a:gd name="connsiteY48" fmla="*/ 9715 h 10000"/>
                <a:gd name="connsiteX49" fmla="*/ 3272 w 10000"/>
                <a:gd name="connsiteY49" fmla="*/ 9668 h 10000"/>
                <a:gd name="connsiteX50" fmla="*/ 3333 w 10000"/>
                <a:gd name="connsiteY50" fmla="*/ 9658 h 10000"/>
                <a:gd name="connsiteX51" fmla="*/ 3404 w 10000"/>
                <a:gd name="connsiteY51" fmla="*/ 9668 h 10000"/>
                <a:gd name="connsiteX52" fmla="*/ 3474 w 10000"/>
                <a:gd name="connsiteY52" fmla="*/ 9705 h 10000"/>
                <a:gd name="connsiteX53" fmla="*/ 3535 w 10000"/>
                <a:gd name="connsiteY53" fmla="*/ 9753 h 10000"/>
                <a:gd name="connsiteX54" fmla="*/ 3605 w 10000"/>
                <a:gd name="connsiteY54" fmla="*/ 9810 h 10000"/>
                <a:gd name="connsiteX55" fmla="*/ 3675 w 10000"/>
                <a:gd name="connsiteY55" fmla="*/ 9858 h 10000"/>
                <a:gd name="connsiteX56" fmla="*/ 3737 w 10000"/>
                <a:gd name="connsiteY56" fmla="*/ 9905 h 10000"/>
                <a:gd name="connsiteX57" fmla="*/ 3807 w 10000"/>
                <a:gd name="connsiteY57" fmla="*/ 9943 h 10000"/>
                <a:gd name="connsiteX58" fmla="*/ 3868 w 10000"/>
                <a:gd name="connsiteY58" fmla="*/ 9972 h 10000"/>
                <a:gd name="connsiteX59" fmla="*/ 3939 w 10000"/>
                <a:gd name="connsiteY59" fmla="*/ 9981 h 10000"/>
                <a:gd name="connsiteX60" fmla="*/ 4009 w 10000"/>
                <a:gd name="connsiteY60" fmla="*/ 9991 h 10000"/>
                <a:gd name="connsiteX61" fmla="*/ 4070 w 10000"/>
                <a:gd name="connsiteY61" fmla="*/ 10000 h 10000"/>
                <a:gd name="connsiteX62" fmla="*/ 4140 w 10000"/>
                <a:gd name="connsiteY62" fmla="*/ 10000 h 10000"/>
                <a:gd name="connsiteX63" fmla="*/ 4202 w 10000"/>
                <a:gd name="connsiteY63" fmla="*/ 10000 h 10000"/>
                <a:gd name="connsiteX64" fmla="*/ 4272 w 10000"/>
                <a:gd name="connsiteY64" fmla="*/ 10000 h 10000"/>
                <a:gd name="connsiteX65" fmla="*/ 4342 w 10000"/>
                <a:gd name="connsiteY65" fmla="*/ 10000 h 10000"/>
                <a:gd name="connsiteX66" fmla="*/ 4404 w 10000"/>
                <a:gd name="connsiteY66" fmla="*/ 9962 h 10000"/>
                <a:gd name="connsiteX67" fmla="*/ 4474 w 10000"/>
                <a:gd name="connsiteY67" fmla="*/ 9848 h 10000"/>
                <a:gd name="connsiteX68" fmla="*/ 4535 w 10000"/>
                <a:gd name="connsiteY68" fmla="*/ 9620 h 10000"/>
                <a:gd name="connsiteX69" fmla="*/ 4605 w 10000"/>
                <a:gd name="connsiteY69" fmla="*/ 9201 h 10000"/>
                <a:gd name="connsiteX70" fmla="*/ 4667 w 10000"/>
                <a:gd name="connsiteY70" fmla="*/ 8575 h 10000"/>
                <a:gd name="connsiteX71" fmla="*/ 4737 w 10000"/>
                <a:gd name="connsiteY71" fmla="*/ 7815 h 10000"/>
                <a:gd name="connsiteX72" fmla="*/ 4807 w 10000"/>
                <a:gd name="connsiteY72" fmla="*/ 7055 h 10000"/>
                <a:gd name="connsiteX73" fmla="*/ 4868 w 10000"/>
                <a:gd name="connsiteY73" fmla="*/ 6437 h 10000"/>
                <a:gd name="connsiteX74" fmla="*/ 4939 w 10000"/>
                <a:gd name="connsiteY74" fmla="*/ 6095 h 10000"/>
                <a:gd name="connsiteX75" fmla="*/ 5000 w 10000"/>
                <a:gd name="connsiteY75" fmla="*/ 6057 h 10000"/>
                <a:gd name="connsiteX76" fmla="*/ 5070 w 10000"/>
                <a:gd name="connsiteY76" fmla="*/ 6285 h 10000"/>
                <a:gd name="connsiteX77" fmla="*/ 5140 w 10000"/>
                <a:gd name="connsiteY77" fmla="*/ 6712 h 10000"/>
                <a:gd name="connsiteX78" fmla="*/ 5202 w 10000"/>
                <a:gd name="connsiteY78" fmla="*/ 7235 h 10000"/>
                <a:gd name="connsiteX79" fmla="*/ 5272 w 10000"/>
                <a:gd name="connsiteY79" fmla="*/ 7777 h 10000"/>
                <a:gd name="connsiteX80" fmla="*/ 5333 w 10000"/>
                <a:gd name="connsiteY80" fmla="*/ 8290 h 10000"/>
                <a:gd name="connsiteX81" fmla="*/ 5404 w 10000"/>
                <a:gd name="connsiteY81" fmla="*/ 8727 h 10000"/>
                <a:gd name="connsiteX82" fmla="*/ 5465 w 10000"/>
                <a:gd name="connsiteY82" fmla="*/ 9098 h 10000"/>
                <a:gd name="connsiteX83" fmla="*/ 5535 w 10000"/>
                <a:gd name="connsiteY83" fmla="*/ 9382 h 10000"/>
                <a:gd name="connsiteX84" fmla="*/ 5605 w 10000"/>
                <a:gd name="connsiteY84" fmla="*/ 9601 h 10000"/>
                <a:gd name="connsiteX85" fmla="*/ 5667 w 10000"/>
                <a:gd name="connsiteY85" fmla="*/ 9762 h 10000"/>
                <a:gd name="connsiteX86" fmla="*/ 5737 w 10000"/>
                <a:gd name="connsiteY86" fmla="*/ 9876 h 10000"/>
                <a:gd name="connsiteX87" fmla="*/ 5798 w 10000"/>
                <a:gd name="connsiteY87" fmla="*/ 9943 h 10000"/>
                <a:gd name="connsiteX88" fmla="*/ 5868 w 10000"/>
                <a:gd name="connsiteY88" fmla="*/ 9972 h 10000"/>
                <a:gd name="connsiteX89" fmla="*/ 5939 w 10000"/>
                <a:gd name="connsiteY89" fmla="*/ 9962 h 10000"/>
                <a:gd name="connsiteX90" fmla="*/ 6000 w 10000"/>
                <a:gd name="connsiteY90" fmla="*/ 9915 h 10000"/>
                <a:gd name="connsiteX91" fmla="*/ 6070 w 10000"/>
                <a:gd name="connsiteY91" fmla="*/ 9819 h 10000"/>
                <a:gd name="connsiteX92" fmla="*/ 6132 w 10000"/>
                <a:gd name="connsiteY92" fmla="*/ 9705 h 10000"/>
                <a:gd name="connsiteX93" fmla="*/ 6202 w 10000"/>
                <a:gd name="connsiteY93" fmla="*/ 9592 h 10000"/>
                <a:gd name="connsiteX94" fmla="*/ 6272 w 10000"/>
                <a:gd name="connsiteY94" fmla="*/ 9487 h 10000"/>
                <a:gd name="connsiteX95" fmla="*/ 6333 w 10000"/>
                <a:gd name="connsiteY95" fmla="*/ 9430 h 10000"/>
                <a:gd name="connsiteX96" fmla="*/ 6404 w 10000"/>
                <a:gd name="connsiteY96" fmla="*/ 9391 h 10000"/>
                <a:gd name="connsiteX97" fmla="*/ 6465 w 10000"/>
                <a:gd name="connsiteY97" fmla="*/ 9382 h 10000"/>
                <a:gd name="connsiteX98" fmla="*/ 6535 w 10000"/>
                <a:gd name="connsiteY98" fmla="*/ 9411 h 10000"/>
                <a:gd name="connsiteX99" fmla="*/ 6605 w 10000"/>
                <a:gd name="connsiteY99" fmla="*/ 9430 h 10000"/>
                <a:gd name="connsiteX100" fmla="*/ 6667 w 10000"/>
                <a:gd name="connsiteY100" fmla="*/ 9449 h 10000"/>
                <a:gd name="connsiteX101" fmla="*/ 6737 w 10000"/>
                <a:gd name="connsiteY101" fmla="*/ 9458 h 10000"/>
                <a:gd name="connsiteX102" fmla="*/ 6807 w 10000"/>
                <a:gd name="connsiteY102" fmla="*/ 9458 h 10000"/>
                <a:gd name="connsiteX103" fmla="*/ 6868 w 10000"/>
                <a:gd name="connsiteY103" fmla="*/ 9468 h 10000"/>
                <a:gd name="connsiteX104" fmla="*/ 6939 w 10000"/>
                <a:gd name="connsiteY104" fmla="*/ 9478 h 10000"/>
                <a:gd name="connsiteX105" fmla="*/ 7000 w 10000"/>
                <a:gd name="connsiteY105" fmla="*/ 9506 h 10000"/>
                <a:gd name="connsiteX106" fmla="*/ 7070 w 10000"/>
                <a:gd name="connsiteY106" fmla="*/ 9563 h 10000"/>
                <a:gd name="connsiteX107" fmla="*/ 7140 w 10000"/>
                <a:gd name="connsiteY107" fmla="*/ 9629 h 10000"/>
                <a:gd name="connsiteX108" fmla="*/ 7202 w 10000"/>
                <a:gd name="connsiteY108" fmla="*/ 9705 h 10000"/>
                <a:gd name="connsiteX109" fmla="*/ 7272 w 10000"/>
                <a:gd name="connsiteY109" fmla="*/ 9782 h 10000"/>
                <a:gd name="connsiteX110" fmla="*/ 7333 w 10000"/>
                <a:gd name="connsiteY110" fmla="*/ 9848 h 10000"/>
                <a:gd name="connsiteX111" fmla="*/ 7404 w 10000"/>
                <a:gd name="connsiteY111" fmla="*/ 9915 h 10000"/>
                <a:gd name="connsiteX112" fmla="*/ 7474 w 10000"/>
                <a:gd name="connsiteY112" fmla="*/ 9962 h 10000"/>
                <a:gd name="connsiteX113" fmla="*/ 7535 w 10000"/>
                <a:gd name="connsiteY113" fmla="*/ 9991 h 10000"/>
                <a:gd name="connsiteX114" fmla="*/ 7605 w 10000"/>
                <a:gd name="connsiteY114" fmla="*/ 9991 h 10000"/>
                <a:gd name="connsiteX115" fmla="*/ 7667 w 10000"/>
                <a:gd name="connsiteY115" fmla="*/ 9934 h 10000"/>
                <a:gd name="connsiteX116" fmla="*/ 7737 w 10000"/>
                <a:gd name="connsiteY116" fmla="*/ 9753 h 10000"/>
                <a:gd name="connsiteX117" fmla="*/ 7798 w 10000"/>
                <a:gd name="connsiteY117" fmla="*/ 9316 h 10000"/>
                <a:gd name="connsiteX118" fmla="*/ 7868 w 10000"/>
                <a:gd name="connsiteY118" fmla="*/ 8442 h 10000"/>
                <a:gd name="connsiteX119" fmla="*/ 7886 w 10000"/>
                <a:gd name="connsiteY119" fmla="*/ 8129 h 10000"/>
                <a:gd name="connsiteX120" fmla="*/ 7939 w 10000"/>
                <a:gd name="connsiteY120" fmla="*/ 6883 h 10000"/>
                <a:gd name="connsiteX121" fmla="*/ 7956 w 10000"/>
                <a:gd name="connsiteY121" fmla="*/ 6352 h 10000"/>
                <a:gd name="connsiteX122" fmla="*/ 7982 w 10000"/>
                <a:gd name="connsiteY122" fmla="*/ 5125 h 10000"/>
                <a:gd name="connsiteX123" fmla="*/ 8000 w 10000"/>
                <a:gd name="connsiteY123" fmla="*/ 4432 h 10000"/>
                <a:gd name="connsiteX124" fmla="*/ 8018 w 10000"/>
                <a:gd name="connsiteY124" fmla="*/ 3672 h 10000"/>
                <a:gd name="connsiteX125" fmla="*/ 8070 w 10000"/>
                <a:gd name="connsiteY125" fmla="*/ 1097 h 10000"/>
                <a:gd name="connsiteX126" fmla="*/ 8096 w 10000"/>
                <a:gd name="connsiteY126" fmla="*/ 0 h 10000"/>
                <a:gd name="connsiteX127" fmla="*/ 8771 w 10000"/>
                <a:gd name="connsiteY127" fmla="*/ 13 h 10000"/>
                <a:gd name="connsiteX128" fmla="*/ 8798 w 10000"/>
                <a:gd name="connsiteY128" fmla="*/ 707 h 10000"/>
                <a:gd name="connsiteX129" fmla="*/ 8868 w 10000"/>
                <a:gd name="connsiteY129" fmla="*/ 3007 h 10000"/>
                <a:gd name="connsiteX130" fmla="*/ 8930 w 10000"/>
                <a:gd name="connsiteY130" fmla="*/ 4850 h 10000"/>
                <a:gd name="connsiteX131" fmla="*/ 9000 w 10000"/>
                <a:gd name="connsiteY131" fmla="*/ 6265 h 10000"/>
                <a:gd name="connsiteX132" fmla="*/ 9070 w 10000"/>
                <a:gd name="connsiteY132" fmla="*/ 7302 h 10000"/>
                <a:gd name="connsiteX133" fmla="*/ 9132 w 10000"/>
                <a:gd name="connsiteY133" fmla="*/ 8042 h 10000"/>
                <a:gd name="connsiteX134" fmla="*/ 9202 w 10000"/>
                <a:gd name="connsiteY134" fmla="*/ 8565 h 10000"/>
                <a:gd name="connsiteX135" fmla="*/ 9263 w 10000"/>
                <a:gd name="connsiteY135" fmla="*/ 8926 h 10000"/>
                <a:gd name="connsiteX136" fmla="*/ 9333 w 10000"/>
                <a:gd name="connsiteY136" fmla="*/ 9183 h 10000"/>
                <a:gd name="connsiteX137" fmla="*/ 9404 w 10000"/>
                <a:gd name="connsiteY137" fmla="*/ 9354 h 10000"/>
                <a:gd name="connsiteX138" fmla="*/ 9465 w 10000"/>
                <a:gd name="connsiteY138" fmla="*/ 9478 h 10000"/>
                <a:gd name="connsiteX139" fmla="*/ 9535 w 10000"/>
                <a:gd name="connsiteY139" fmla="*/ 9563 h 10000"/>
                <a:gd name="connsiteX140" fmla="*/ 9596 w 10000"/>
                <a:gd name="connsiteY140" fmla="*/ 9629 h 10000"/>
                <a:gd name="connsiteX141" fmla="*/ 9667 w 10000"/>
                <a:gd name="connsiteY141" fmla="*/ 9668 h 10000"/>
                <a:gd name="connsiteX142" fmla="*/ 9737 w 10000"/>
                <a:gd name="connsiteY142" fmla="*/ 9705 h 10000"/>
                <a:gd name="connsiteX143" fmla="*/ 9798 w 10000"/>
                <a:gd name="connsiteY143" fmla="*/ 9734 h 10000"/>
                <a:gd name="connsiteX144" fmla="*/ 9868 w 10000"/>
                <a:gd name="connsiteY144" fmla="*/ 9762 h 10000"/>
                <a:gd name="connsiteX145" fmla="*/ 9939 w 10000"/>
                <a:gd name="connsiteY145" fmla="*/ 9782 h 10000"/>
                <a:gd name="connsiteX146" fmla="*/ 10000 w 10000"/>
                <a:gd name="connsiteY146" fmla="*/ 981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</a:cxnLst>
              <a:rect l="l" t="t" r="r" b="b"/>
              <a:pathLst>
                <a:path w="10000" h="10000">
                  <a:moveTo>
                    <a:pt x="0" y="9905"/>
                  </a:moveTo>
                  <a:cubicBezTo>
                    <a:pt x="23" y="9918"/>
                    <a:pt x="47" y="9930"/>
                    <a:pt x="70" y="9943"/>
                  </a:cubicBezTo>
                  <a:cubicBezTo>
                    <a:pt x="93" y="9953"/>
                    <a:pt x="117" y="9962"/>
                    <a:pt x="140" y="9972"/>
                  </a:cubicBezTo>
                  <a:lnTo>
                    <a:pt x="202" y="9972"/>
                  </a:lnTo>
                  <a:cubicBezTo>
                    <a:pt x="225" y="9966"/>
                    <a:pt x="249" y="9958"/>
                    <a:pt x="272" y="9952"/>
                  </a:cubicBezTo>
                  <a:lnTo>
                    <a:pt x="342" y="9915"/>
                  </a:lnTo>
                  <a:lnTo>
                    <a:pt x="404" y="9876"/>
                  </a:lnTo>
                  <a:cubicBezTo>
                    <a:pt x="427" y="9860"/>
                    <a:pt x="451" y="9845"/>
                    <a:pt x="474" y="9829"/>
                  </a:cubicBezTo>
                  <a:cubicBezTo>
                    <a:pt x="494" y="9800"/>
                    <a:pt x="515" y="9772"/>
                    <a:pt x="535" y="9743"/>
                  </a:cubicBezTo>
                  <a:cubicBezTo>
                    <a:pt x="558" y="9680"/>
                    <a:pt x="582" y="9617"/>
                    <a:pt x="605" y="9553"/>
                  </a:cubicBezTo>
                  <a:cubicBezTo>
                    <a:pt x="628" y="9427"/>
                    <a:pt x="652" y="9300"/>
                    <a:pt x="675" y="9173"/>
                  </a:cubicBezTo>
                  <a:cubicBezTo>
                    <a:pt x="696" y="8955"/>
                    <a:pt x="716" y="8736"/>
                    <a:pt x="737" y="8518"/>
                  </a:cubicBezTo>
                  <a:cubicBezTo>
                    <a:pt x="760" y="8204"/>
                    <a:pt x="784" y="7891"/>
                    <a:pt x="807" y="7577"/>
                  </a:cubicBezTo>
                  <a:cubicBezTo>
                    <a:pt x="830" y="7219"/>
                    <a:pt x="854" y="6862"/>
                    <a:pt x="877" y="6503"/>
                  </a:cubicBezTo>
                  <a:cubicBezTo>
                    <a:pt x="898" y="6165"/>
                    <a:pt x="918" y="5825"/>
                    <a:pt x="939" y="5487"/>
                  </a:cubicBezTo>
                  <a:cubicBezTo>
                    <a:pt x="962" y="5242"/>
                    <a:pt x="986" y="4999"/>
                    <a:pt x="1009" y="4755"/>
                  </a:cubicBezTo>
                  <a:cubicBezTo>
                    <a:pt x="1029" y="4654"/>
                    <a:pt x="1050" y="4553"/>
                    <a:pt x="1070" y="4451"/>
                  </a:cubicBezTo>
                  <a:cubicBezTo>
                    <a:pt x="1093" y="4490"/>
                    <a:pt x="1117" y="4527"/>
                    <a:pt x="1140" y="4565"/>
                  </a:cubicBezTo>
                  <a:cubicBezTo>
                    <a:pt x="1164" y="4717"/>
                    <a:pt x="1187" y="4870"/>
                    <a:pt x="1211" y="5021"/>
                  </a:cubicBezTo>
                  <a:cubicBezTo>
                    <a:pt x="1231" y="5242"/>
                    <a:pt x="1252" y="5465"/>
                    <a:pt x="1272" y="5686"/>
                  </a:cubicBezTo>
                  <a:cubicBezTo>
                    <a:pt x="1295" y="5933"/>
                    <a:pt x="1319" y="6180"/>
                    <a:pt x="1342" y="6427"/>
                  </a:cubicBezTo>
                  <a:cubicBezTo>
                    <a:pt x="1363" y="6672"/>
                    <a:pt x="1383" y="6915"/>
                    <a:pt x="1404" y="7159"/>
                  </a:cubicBezTo>
                  <a:cubicBezTo>
                    <a:pt x="1427" y="7375"/>
                    <a:pt x="1451" y="7590"/>
                    <a:pt x="1474" y="7806"/>
                  </a:cubicBezTo>
                  <a:cubicBezTo>
                    <a:pt x="1494" y="7983"/>
                    <a:pt x="1515" y="8160"/>
                    <a:pt x="1535" y="8337"/>
                  </a:cubicBezTo>
                  <a:cubicBezTo>
                    <a:pt x="1558" y="8476"/>
                    <a:pt x="1582" y="8616"/>
                    <a:pt x="1605" y="8755"/>
                  </a:cubicBezTo>
                  <a:cubicBezTo>
                    <a:pt x="1628" y="8860"/>
                    <a:pt x="1652" y="8964"/>
                    <a:pt x="1675" y="9068"/>
                  </a:cubicBezTo>
                  <a:cubicBezTo>
                    <a:pt x="1696" y="9144"/>
                    <a:pt x="1716" y="9221"/>
                    <a:pt x="1737" y="9297"/>
                  </a:cubicBezTo>
                  <a:cubicBezTo>
                    <a:pt x="1760" y="9354"/>
                    <a:pt x="1784" y="9411"/>
                    <a:pt x="1807" y="9468"/>
                  </a:cubicBezTo>
                  <a:cubicBezTo>
                    <a:pt x="1827" y="9506"/>
                    <a:pt x="1848" y="9544"/>
                    <a:pt x="1868" y="9581"/>
                  </a:cubicBezTo>
                  <a:cubicBezTo>
                    <a:pt x="1892" y="9610"/>
                    <a:pt x="1915" y="9639"/>
                    <a:pt x="1939" y="9668"/>
                  </a:cubicBezTo>
                  <a:cubicBezTo>
                    <a:pt x="1962" y="9690"/>
                    <a:pt x="1986" y="9712"/>
                    <a:pt x="2009" y="9734"/>
                  </a:cubicBezTo>
                  <a:cubicBezTo>
                    <a:pt x="2029" y="9753"/>
                    <a:pt x="2050" y="9772"/>
                    <a:pt x="2070" y="9791"/>
                  </a:cubicBezTo>
                  <a:cubicBezTo>
                    <a:pt x="2093" y="9807"/>
                    <a:pt x="2117" y="9822"/>
                    <a:pt x="2140" y="9838"/>
                  </a:cubicBezTo>
                  <a:cubicBezTo>
                    <a:pt x="2161" y="9854"/>
                    <a:pt x="2181" y="9870"/>
                    <a:pt x="2202" y="9886"/>
                  </a:cubicBezTo>
                  <a:cubicBezTo>
                    <a:pt x="2225" y="9896"/>
                    <a:pt x="2249" y="9905"/>
                    <a:pt x="2272" y="9915"/>
                  </a:cubicBezTo>
                  <a:lnTo>
                    <a:pt x="2333" y="9943"/>
                  </a:lnTo>
                  <a:cubicBezTo>
                    <a:pt x="2357" y="9952"/>
                    <a:pt x="2380" y="9963"/>
                    <a:pt x="2404" y="9972"/>
                  </a:cubicBezTo>
                  <a:lnTo>
                    <a:pt x="2474" y="9981"/>
                  </a:lnTo>
                  <a:cubicBezTo>
                    <a:pt x="2494" y="9984"/>
                    <a:pt x="2515" y="9988"/>
                    <a:pt x="2535" y="9991"/>
                  </a:cubicBezTo>
                  <a:lnTo>
                    <a:pt x="2605" y="10000"/>
                  </a:lnTo>
                  <a:lnTo>
                    <a:pt x="2667" y="9991"/>
                  </a:lnTo>
                  <a:lnTo>
                    <a:pt x="2737" y="9991"/>
                  </a:lnTo>
                  <a:cubicBezTo>
                    <a:pt x="2760" y="9988"/>
                    <a:pt x="2784" y="9984"/>
                    <a:pt x="2807" y="9981"/>
                  </a:cubicBezTo>
                  <a:cubicBezTo>
                    <a:pt x="2827" y="9975"/>
                    <a:pt x="2848" y="9968"/>
                    <a:pt x="2868" y="9962"/>
                  </a:cubicBezTo>
                  <a:cubicBezTo>
                    <a:pt x="2892" y="9953"/>
                    <a:pt x="2915" y="9943"/>
                    <a:pt x="2939" y="9934"/>
                  </a:cubicBezTo>
                  <a:cubicBezTo>
                    <a:pt x="2959" y="9921"/>
                    <a:pt x="2980" y="9908"/>
                    <a:pt x="3000" y="9895"/>
                  </a:cubicBezTo>
                  <a:cubicBezTo>
                    <a:pt x="3023" y="9876"/>
                    <a:pt x="3047" y="9857"/>
                    <a:pt x="3070" y="9838"/>
                  </a:cubicBezTo>
                  <a:cubicBezTo>
                    <a:pt x="3091" y="9816"/>
                    <a:pt x="3111" y="9793"/>
                    <a:pt x="3132" y="9772"/>
                  </a:cubicBezTo>
                  <a:cubicBezTo>
                    <a:pt x="3155" y="9753"/>
                    <a:pt x="3179" y="9734"/>
                    <a:pt x="3202" y="9715"/>
                  </a:cubicBezTo>
                  <a:cubicBezTo>
                    <a:pt x="3225" y="9699"/>
                    <a:pt x="3249" y="9684"/>
                    <a:pt x="3272" y="9668"/>
                  </a:cubicBezTo>
                  <a:cubicBezTo>
                    <a:pt x="3292" y="9665"/>
                    <a:pt x="3313" y="9661"/>
                    <a:pt x="3333" y="9658"/>
                  </a:cubicBezTo>
                  <a:cubicBezTo>
                    <a:pt x="3357" y="9661"/>
                    <a:pt x="3380" y="9665"/>
                    <a:pt x="3404" y="9668"/>
                  </a:cubicBezTo>
                  <a:lnTo>
                    <a:pt x="3474" y="9705"/>
                  </a:lnTo>
                  <a:cubicBezTo>
                    <a:pt x="3494" y="9721"/>
                    <a:pt x="3515" y="9737"/>
                    <a:pt x="3535" y="9753"/>
                  </a:cubicBezTo>
                  <a:cubicBezTo>
                    <a:pt x="3558" y="9772"/>
                    <a:pt x="3582" y="9791"/>
                    <a:pt x="3605" y="9810"/>
                  </a:cubicBezTo>
                  <a:lnTo>
                    <a:pt x="3675" y="9858"/>
                  </a:lnTo>
                  <a:cubicBezTo>
                    <a:pt x="3696" y="9873"/>
                    <a:pt x="3716" y="9890"/>
                    <a:pt x="3737" y="9905"/>
                  </a:cubicBezTo>
                  <a:cubicBezTo>
                    <a:pt x="3760" y="9918"/>
                    <a:pt x="3784" y="9930"/>
                    <a:pt x="3807" y="9943"/>
                  </a:cubicBezTo>
                  <a:cubicBezTo>
                    <a:pt x="3827" y="9953"/>
                    <a:pt x="3848" y="9962"/>
                    <a:pt x="3868" y="9972"/>
                  </a:cubicBezTo>
                  <a:lnTo>
                    <a:pt x="3939" y="9981"/>
                  </a:lnTo>
                  <a:cubicBezTo>
                    <a:pt x="3962" y="9984"/>
                    <a:pt x="3986" y="9988"/>
                    <a:pt x="4009" y="9991"/>
                  </a:cubicBezTo>
                  <a:lnTo>
                    <a:pt x="4070" y="10000"/>
                  </a:lnTo>
                  <a:lnTo>
                    <a:pt x="4140" y="10000"/>
                  </a:lnTo>
                  <a:lnTo>
                    <a:pt x="4202" y="10000"/>
                  </a:lnTo>
                  <a:lnTo>
                    <a:pt x="4272" y="10000"/>
                  </a:lnTo>
                  <a:lnTo>
                    <a:pt x="4342" y="10000"/>
                  </a:lnTo>
                  <a:cubicBezTo>
                    <a:pt x="4363" y="9988"/>
                    <a:pt x="4383" y="9974"/>
                    <a:pt x="4404" y="9962"/>
                  </a:cubicBezTo>
                  <a:cubicBezTo>
                    <a:pt x="4427" y="9924"/>
                    <a:pt x="4451" y="9886"/>
                    <a:pt x="4474" y="9848"/>
                  </a:cubicBezTo>
                  <a:cubicBezTo>
                    <a:pt x="4494" y="9773"/>
                    <a:pt x="4515" y="9696"/>
                    <a:pt x="4535" y="9620"/>
                  </a:cubicBezTo>
                  <a:cubicBezTo>
                    <a:pt x="4558" y="9481"/>
                    <a:pt x="4582" y="9341"/>
                    <a:pt x="4605" y="9201"/>
                  </a:cubicBezTo>
                  <a:cubicBezTo>
                    <a:pt x="4626" y="8993"/>
                    <a:pt x="4646" y="8784"/>
                    <a:pt x="4667" y="8575"/>
                  </a:cubicBezTo>
                  <a:cubicBezTo>
                    <a:pt x="4690" y="8322"/>
                    <a:pt x="4714" y="8068"/>
                    <a:pt x="4737" y="7815"/>
                  </a:cubicBezTo>
                  <a:cubicBezTo>
                    <a:pt x="4760" y="7562"/>
                    <a:pt x="4784" y="7308"/>
                    <a:pt x="4807" y="7055"/>
                  </a:cubicBezTo>
                  <a:cubicBezTo>
                    <a:pt x="4827" y="6849"/>
                    <a:pt x="4848" y="6642"/>
                    <a:pt x="4868" y="6437"/>
                  </a:cubicBezTo>
                  <a:cubicBezTo>
                    <a:pt x="4892" y="6323"/>
                    <a:pt x="4915" y="6209"/>
                    <a:pt x="4939" y="6095"/>
                  </a:cubicBezTo>
                  <a:cubicBezTo>
                    <a:pt x="4959" y="6082"/>
                    <a:pt x="4980" y="6070"/>
                    <a:pt x="5000" y="6057"/>
                  </a:cubicBezTo>
                  <a:cubicBezTo>
                    <a:pt x="5023" y="6133"/>
                    <a:pt x="5047" y="6209"/>
                    <a:pt x="5070" y="6285"/>
                  </a:cubicBezTo>
                  <a:cubicBezTo>
                    <a:pt x="5093" y="6427"/>
                    <a:pt x="5117" y="6570"/>
                    <a:pt x="5140" y="6712"/>
                  </a:cubicBezTo>
                  <a:cubicBezTo>
                    <a:pt x="5161" y="6886"/>
                    <a:pt x="5181" y="7061"/>
                    <a:pt x="5202" y="7235"/>
                  </a:cubicBezTo>
                  <a:cubicBezTo>
                    <a:pt x="5225" y="7416"/>
                    <a:pt x="5249" y="7596"/>
                    <a:pt x="5272" y="7777"/>
                  </a:cubicBezTo>
                  <a:cubicBezTo>
                    <a:pt x="5292" y="7948"/>
                    <a:pt x="5313" y="8118"/>
                    <a:pt x="5333" y="8290"/>
                  </a:cubicBezTo>
                  <a:cubicBezTo>
                    <a:pt x="5357" y="8435"/>
                    <a:pt x="5380" y="8581"/>
                    <a:pt x="5404" y="8727"/>
                  </a:cubicBezTo>
                  <a:cubicBezTo>
                    <a:pt x="5424" y="8850"/>
                    <a:pt x="5445" y="8974"/>
                    <a:pt x="5465" y="9098"/>
                  </a:cubicBezTo>
                  <a:cubicBezTo>
                    <a:pt x="5488" y="9192"/>
                    <a:pt x="5512" y="9288"/>
                    <a:pt x="5535" y="9382"/>
                  </a:cubicBezTo>
                  <a:cubicBezTo>
                    <a:pt x="5558" y="9455"/>
                    <a:pt x="5582" y="9529"/>
                    <a:pt x="5605" y="9601"/>
                  </a:cubicBezTo>
                  <a:cubicBezTo>
                    <a:pt x="5626" y="9655"/>
                    <a:pt x="5646" y="9708"/>
                    <a:pt x="5667" y="9762"/>
                  </a:cubicBezTo>
                  <a:cubicBezTo>
                    <a:pt x="5690" y="9801"/>
                    <a:pt x="5714" y="9838"/>
                    <a:pt x="5737" y="9876"/>
                  </a:cubicBezTo>
                  <a:lnTo>
                    <a:pt x="5798" y="9943"/>
                  </a:lnTo>
                  <a:cubicBezTo>
                    <a:pt x="5821" y="9953"/>
                    <a:pt x="5845" y="9962"/>
                    <a:pt x="5868" y="9972"/>
                  </a:cubicBezTo>
                  <a:cubicBezTo>
                    <a:pt x="5892" y="9969"/>
                    <a:pt x="5915" y="9965"/>
                    <a:pt x="5939" y="9962"/>
                  </a:cubicBezTo>
                  <a:cubicBezTo>
                    <a:pt x="5959" y="9946"/>
                    <a:pt x="5980" y="9930"/>
                    <a:pt x="6000" y="9915"/>
                  </a:cubicBezTo>
                  <a:cubicBezTo>
                    <a:pt x="6023" y="9883"/>
                    <a:pt x="6047" y="9851"/>
                    <a:pt x="6070" y="9819"/>
                  </a:cubicBezTo>
                  <a:cubicBezTo>
                    <a:pt x="6091" y="9781"/>
                    <a:pt x="6111" y="9743"/>
                    <a:pt x="6132" y="9705"/>
                  </a:cubicBezTo>
                  <a:cubicBezTo>
                    <a:pt x="6155" y="9667"/>
                    <a:pt x="6179" y="9630"/>
                    <a:pt x="6202" y="9592"/>
                  </a:cubicBezTo>
                  <a:cubicBezTo>
                    <a:pt x="6225" y="9557"/>
                    <a:pt x="6249" y="9522"/>
                    <a:pt x="6272" y="9487"/>
                  </a:cubicBezTo>
                  <a:cubicBezTo>
                    <a:pt x="6292" y="9468"/>
                    <a:pt x="6313" y="9449"/>
                    <a:pt x="6333" y="9430"/>
                  </a:cubicBezTo>
                  <a:lnTo>
                    <a:pt x="6404" y="9391"/>
                  </a:lnTo>
                  <a:lnTo>
                    <a:pt x="6465" y="9382"/>
                  </a:lnTo>
                  <a:cubicBezTo>
                    <a:pt x="6488" y="9392"/>
                    <a:pt x="6512" y="9401"/>
                    <a:pt x="6535" y="9411"/>
                  </a:cubicBezTo>
                  <a:cubicBezTo>
                    <a:pt x="6558" y="9417"/>
                    <a:pt x="6582" y="9424"/>
                    <a:pt x="6605" y="9430"/>
                  </a:cubicBezTo>
                  <a:cubicBezTo>
                    <a:pt x="6626" y="9436"/>
                    <a:pt x="6646" y="9443"/>
                    <a:pt x="6667" y="9449"/>
                  </a:cubicBezTo>
                  <a:lnTo>
                    <a:pt x="6737" y="9458"/>
                  </a:lnTo>
                  <a:lnTo>
                    <a:pt x="6807" y="9458"/>
                  </a:lnTo>
                  <a:cubicBezTo>
                    <a:pt x="6827" y="9461"/>
                    <a:pt x="6848" y="9465"/>
                    <a:pt x="6868" y="9468"/>
                  </a:cubicBezTo>
                  <a:cubicBezTo>
                    <a:pt x="6892" y="9471"/>
                    <a:pt x="6915" y="9475"/>
                    <a:pt x="6939" y="9478"/>
                  </a:cubicBezTo>
                  <a:lnTo>
                    <a:pt x="7000" y="9506"/>
                  </a:lnTo>
                  <a:cubicBezTo>
                    <a:pt x="7023" y="9525"/>
                    <a:pt x="7047" y="9544"/>
                    <a:pt x="7070" y="9563"/>
                  </a:cubicBezTo>
                  <a:cubicBezTo>
                    <a:pt x="7093" y="9585"/>
                    <a:pt x="7117" y="9607"/>
                    <a:pt x="7140" y="9629"/>
                  </a:cubicBezTo>
                  <a:cubicBezTo>
                    <a:pt x="7161" y="9654"/>
                    <a:pt x="7181" y="9680"/>
                    <a:pt x="7202" y="9705"/>
                  </a:cubicBezTo>
                  <a:cubicBezTo>
                    <a:pt x="7225" y="9731"/>
                    <a:pt x="7249" y="9756"/>
                    <a:pt x="7272" y="9782"/>
                  </a:cubicBezTo>
                  <a:cubicBezTo>
                    <a:pt x="7292" y="9804"/>
                    <a:pt x="7313" y="9826"/>
                    <a:pt x="7333" y="9848"/>
                  </a:cubicBezTo>
                  <a:cubicBezTo>
                    <a:pt x="7357" y="9870"/>
                    <a:pt x="7380" y="9893"/>
                    <a:pt x="7404" y="9915"/>
                  </a:cubicBezTo>
                  <a:cubicBezTo>
                    <a:pt x="7427" y="9931"/>
                    <a:pt x="7451" y="9946"/>
                    <a:pt x="7474" y="9962"/>
                  </a:cubicBezTo>
                  <a:cubicBezTo>
                    <a:pt x="7494" y="9972"/>
                    <a:pt x="7515" y="9981"/>
                    <a:pt x="7535" y="9991"/>
                  </a:cubicBezTo>
                  <a:lnTo>
                    <a:pt x="7605" y="9991"/>
                  </a:lnTo>
                  <a:cubicBezTo>
                    <a:pt x="7626" y="9972"/>
                    <a:pt x="7646" y="9952"/>
                    <a:pt x="7667" y="9934"/>
                  </a:cubicBezTo>
                  <a:cubicBezTo>
                    <a:pt x="7690" y="9873"/>
                    <a:pt x="7714" y="9813"/>
                    <a:pt x="7737" y="9753"/>
                  </a:cubicBezTo>
                  <a:cubicBezTo>
                    <a:pt x="7757" y="9607"/>
                    <a:pt x="7778" y="9461"/>
                    <a:pt x="7798" y="9316"/>
                  </a:cubicBezTo>
                  <a:cubicBezTo>
                    <a:pt x="7821" y="9025"/>
                    <a:pt x="7845" y="8733"/>
                    <a:pt x="7868" y="8442"/>
                  </a:cubicBezTo>
                  <a:cubicBezTo>
                    <a:pt x="7874" y="8337"/>
                    <a:pt x="7880" y="8233"/>
                    <a:pt x="7886" y="8129"/>
                  </a:cubicBezTo>
                  <a:cubicBezTo>
                    <a:pt x="7904" y="7713"/>
                    <a:pt x="7921" y="7299"/>
                    <a:pt x="7939" y="6883"/>
                  </a:cubicBezTo>
                  <a:cubicBezTo>
                    <a:pt x="7945" y="6706"/>
                    <a:pt x="7950" y="6529"/>
                    <a:pt x="7956" y="6352"/>
                  </a:cubicBezTo>
                  <a:cubicBezTo>
                    <a:pt x="7965" y="5942"/>
                    <a:pt x="7973" y="5534"/>
                    <a:pt x="7982" y="5125"/>
                  </a:cubicBezTo>
                  <a:cubicBezTo>
                    <a:pt x="7988" y="4895"/>
                    <a:pt x="7994" y="4663"/>
                    <a:pt x="8000" y="4432"/>
                  </a:cubicBezTo>
                  <a:cubicBezTo>
                    <a:pt x="8006" y="4179"/>
                    <a:pt x="8012" y="3925"/>
                    <a:pt x="8018" y="3672"/>
                  </a:cubicBezTo>
                  <a:cubicBezTo>
                    <a:pt x="8035" y="2813"/>
                    <a:pt x="8053" y="1956"/>
                    <a:pt x="8070" y="1097"/>
                  </a:cubicBezTo>
                  <a:cubicBezTo>
                    <a:pt x="8079" y="602"/>
                    <a:pt x="8087" y="494"/>
                    <a:pt x="8096" y="0"/>
                  </a:cubicBezTo>
                  <a:lnTo>
                    <a:pt x="8771" y="13"/>
                  </a:lnTo>
                  <a:cubicBezTo>
                    <a:pt x="8789" y="254"/>
                    <a:pt x="8780" y="466"/>
                    <a:pt x="8798" y="707"/>
                  </a:cubicBezTo>
                  <a:cubicBezTo>
                    <a:pt x="8821" y="1474"/>
                    <a:pt x="8845" y="2240"/>
                    <a:pt x="8868" y="3007"/>
                  </a:cubicBezTo>
                  <a:cubicBezTo>
                    <a:pt x="8889" y="3621"/>
                    <a:pt x="8909" y="4235"/>
                    <a:pt x="8930" y="4850"/>
                  </a:cubicBezTo>
                  <a:cubicBezTo>
                    <a:pt x="8953" y="5321"/>
                    <a:pt x="8977" y="5794"/>
                    <a:pt x="9000" y="6265"/>
                  </a:cubicBezTo>
                  <a:cubicBezTo>
                    <a:pt x="9023" y="6611"/>
                    <a:pt x="9047" y="6956"/>
                    <a:pt x="9070" y="7302"/>
                  </a:cubicBezTo>
                  <a:cubicBezTo>
                    <a:pt x="9091" y="7549"/>
                    <a:pt x="9111" y="7795"/>
                    <a:pt x="9132" y="8042"/>
                  </a:cubicBezTo>
                  <a:cubicBezTo>
                    <a:pt x="9155" y="8217"/>
                    <a:pt x="9179" y="8390"/>
                    <a:pt x="9202" y="8565"/>
                  </a:cubicBezTo>
                  <a:cubicBezTo>
                    <a:pt x="9222" y="8685"/>
                    <a:pt x="9243" y="8806"/>
                    <a:pt x="9263" y="8926"/>
                  </a:cubicBezTo>
                  <a:cubicBezTo>
                    <a:pt x="9286" y="9011"/>
                    <a:pt x="9310" y="9098"/>
                    <a:pt x="9333" y="9183"/>
                  </a:cubicBezTo>
                  <a:cubicBezTo>
                    <a:pt x="9357" y="9240"/>
                    <a:pt x="9380" y="9297"/>
                    <a:pt x="9404" y="9354"/>
                  </a:cubicBezTo>
                  <a:cubicBezTo>
                    <a:pt x="9424" y="9396"/>
                    <a:pt x="9445" y="9436"/>
                    <a:pt x="9465" y="9478"/>
                  </a:cubicBezTo>
                  <a:lnTo>
                    <a:pt x="9535" y="9563"/>
                  </a:lnTo>
                  <a:cubicBezTo>
                    <a:pt x="9555" y="9585"/>
                    <a:pt x="9576" y="9607"/>
                    <a:pt x="9596" y="9629"/>
                  </a:cubicBezTo>
                  <a:lnTo>
                    <a:pt x="9667" y="9668"/>
                  </a:lnTo>
                  <a:lnTo>
                    <a:pt x="9737" y="9705"/>
                  </a:lnTo>
                  <a:cubicBezTo>
                    <a:pt x="9757" y="9715"/>
                    <a:pt x="9778" y="9724"/>
                    <a:pt x="9798" y="9734"/>
                  </a:cubicBezTo>
                  <a:lnTo>
                    <a:pt x="9868" y="9762"/>
                  </a:lnTo>
                  <a:cubicBezTo>
                    <a:pt x="9892" y="9768"/>
                    <a:pt x="9915" y="9776"/>
                    <a:pt x="9939" y="9782"/>
                  </a:cubicBezTo>
                  <a:lnTo>
                    <a:pt x="10000" y="9810"/>
                  </a:lnTo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9" name="Line 274"/>
            <p:cNvSpPr>
              <a:spLocks noChangeShapeType="1"/>
            </p:cNvSpPr>
            <p:nvPr/>
          </p:nvSpPr>
          <p:spPr bwMode="auto">
            <a:xfrm>
              <a:off x="454" y="1877"/>
              <a:ext cx="268" cy="4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0" name="Line 275"/>
            <p:cNvSpPr>
              <a:spLocks noChangeShapeType="1"/>
            </p:cNvSpPr>
            <p:nvPr/>
          </p:nvSpPr>
          <p:spPr bwMode="auto">
            <a:xfrm>
              <a:off x="912" y="1882"/>
              <a:ext cx="186" cy="4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1" name="Line 276"/>
            <p:cNvSpPr>
              <a:spLocks noChangeShapeType="1"/>
            </p:cNvSpPr>
            <p:nvPr/>
          </p:nvSpPr>
          <p:spPr bwMode="auto">
            <a:xfrm>
              <a:off x="1098" y="1886"/>
              <a:ext cx="192" cy="5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2" name="Line 277"/>
            <p:cNvSpPr>
              <a:spLocks noChangeShapeType="1"/>
            </p:cNvSpPr>
            <p:nvPr/>
          </p:nvSpPr>
          <p:spPr bwMode="auto">
            <a:xfrm>
              <a:off x="1290" y="1891"/>
              <a:ext cx="277" cy="4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3" name="Line 278"/>
            <p:cNvSpPr>
              <a:spLocks noChangeShapeType="1"/>
            </p:cNvSpPr>
            <p:nvPr/>
          </p:nvSpPr>
          <p:spPr bwMode="auto">
            <a:xfrm>
              <a:off x="447" y="1878"/>
              <a:ext cx="0" cy="46"/>
            </a:xfrm>
            <a:prstGeom prst="line">
              <a:avLst/>
            </a:prstGeom>
            <a:noFill/>
            <a:ln w="952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4" name="Line 279"/>
            <p:cNvSpPr>
              <a:spLocks noChangeShapeType="1"/>
            </p:cNvSpPr>
            <p:nvPr/>
          </p:nvSpPr>
          <p:spPr bwMode="auto">
            <a:xfrm>
              <a:off x="454" y="1832"/>
              <a:ext cx="0" cy="45"/>
            </a:xfrm>
            <a:prstGeom prst="line">
              <a:avLst/>
            </a:prstGeom>
            <a:noFill/>
            <a:ln w="952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5" name="Line 280"/>
            <p:cNvSpPr>
              <a:spLocks noChangeShapeType="1"/>
            </p:cNvSpPr>
            <p:nvPr/>
          </p:nvSpPr>
          <p:spPr bwMode="auto">
            <a:xfrm>
              <a:off x="722" y="1881"/>
              <a:ext cx="0" cy="45"/>
            </a:xfrm>
            <a:prstGeom prst="line">
              <a:avLst/>
            </a:prstGeom>
            <a:noFill/>
            <a:ln w="952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6" name="Line 281"/>
            <p:cNvSpPr>
              <a:spLocks noChangeShapeType="1"/>
            </p:cNvSpPr>
            <p:nvPr/>
          </p:nvSpPr>
          <p:spPr bwMode="auto">
            <a:xfrm>
              <a:off x="551" y="1250"/>
              <a:ext cx="0" cy="35"/>
            </a:xfrm>
            <a:prstGeom prst="line">
              <a:avLst/>
            </a:prstGeom>
            <a:noFill/>
            <a:ln w="952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0" name="Freeform 285"/>
            <p:cNvSpPr>
              <a:spLocks/>
            </p:cNvSpPr>
            <p:nvPr/>
          </p:nvSpPr>
          <p:spPr bwMode="auto">
            <a:xfrm>
              <a:off x="912" y="1464"/>
              <a:ext cx="186" cy="422"/>
            </a:xfrm>
            <a:custGeom>
              <a:avLst/>
              <a:gdLst>
                <a:gd name="T0" fmla="*/ 0 w 186"/>
                <a:gd name="T1" fmla="*/ 418 h 422"/>
                <a:gd name="T2" fmla="*/ 4 w 186"/>
                <a:gd name="T3" fmla="*/ 417 h 422"/>
                <a:gd name="T4" fmla="*/ 7 w 186"/>
                <a:gd name="T5" fmla="*/ 417 h 422"/>
                <a:gd name="T6" fmla="*/ 11 w 186"/>
                <a:gd name="T7" fmla="*/ 416 h 422"/>
                <a:gd name="T8" fmla="*/ 15 w 186"/>
                <a:gd name="T9" fmla="*/ 414 h 422"/>
                <a:gd name="T10" fmla="*/ 19 w 186"/>
                <a:gd name="T11" fmla="*/ 411 h 422"/>
                <a:gd name="T12" fmla="*/ 23 w 186"/>
                <a:gd name="T13" fmla="*/ 405 h 422"/>
                <a:gd name="T14" fmla="*/ 27 w 186"/>
                <a:gd name="T15" fmla="*/ 397 h 422"/>
                <a:gd name="T16" fmla="*/ 30 w 186"/>
                <a:gd name="T17" fmla="*/ 384 h 422"/>
                <a:gd name="T18" fmla="*/ 34 w 186"/>
                <a:gd name="T19" fmla="*/ 368 h 422"/>
                <a:gd name="T20" fmla="*/ 38 w 186"/>
                <a:gd name="T21" fmla="*/ 345 h 422"/>
                <a:gd name="T22" fmla="*/ 42 w 186"/>
                <a:gd name="T23" fmla="*/ 318 h 422"/>
                <a:gd name="T24" fmla="*/ 45 w 186"/>
                <a:gd name="T25" fmla="*/ 285 h 422"/>
                <a:gd name="T26" fmla="*/ 49 w 186"/>
                <a:gd name="T27" fmla="*/ 248 h 422"/>
                <a:gd name="T28" fmla="*/ 53 w 186"/>
                <a:gd name="T29" fmla="*/ 208 h 422"/>
                <a:gd name="T30" fmla="*/ 57 w 186"/>
                <a:gd name="T31" fmla="*/ 166 h 422"/>
                <a:gd name="T32" fmla="*/ 61 w 186"/>
                <a:gd name="T33" fmla="*/ 126 h 422"/>
                <a:gd name="T34" fmla="*/ 65 w 186"/>
                <a:gd name="T35" fmla="*/ 88 h 422"/>
                <a:gd name="T36" fmla="*/ 68 w 186"/>
                <a:gd name="T37" fmla="*/ 56 h 422"/>
                <a:gd name="T38" fmla="*/ 72 w 186"/>
                <a:gd name="T39" fmla="*/ 30 h 422"/>
                <a:gd name="T40" fmla="*/ 76 w 186"/>
                <a:gd name="T41" fmla="*/ 12 h 422"/>
                <a:gd name="T42" fmla="*/ 80 w 186"/>
                <a:gd name="T43" fmla="*/ 2 h 422"/>
                <a:gd name="T44" fmla="*/ 83 w 186"/>
                <a:gd name="T45" fmla="*/ 0 h 422"/>
                <a:gd name="T46" fmla="*/ 87 w 186"/>
                <a:gd name="T47" fmla="*/ 6 h 422"/>
                <a:gd name="T48" fmla="*/ 91 w 186"/>
                <a:gd name="T49" fmla="*/ 18 h 422"/>
                <a:gd name="T50" fmla="*/ 95 w 186"/>
                <a:gd name="T51" fmla="*/ 36 h 422"/>
                <a:gd name="T52" fmla="*/ 99 w 186"/>
                <a:gd name="T53" fmla="*/ 59 h 422"/>
                <a:gd name="T54" fmla="*/ 103 w 186"/>
                <a:gd name="T55" fmla="*/ 84 h 422"/>
                <a:gd name="T56" fmla="*/ 106 w 186"/>
                <a:gd name="T57" fmla="*/ 112 h 422"/>
                <a:gd name="T58" fmla="*/ 110 w 186"/>
                <a:gd name="T59" fmla="*/ 140 h 422"/>
                <a:gd name="T60" fmla="*/ 114 w 186"/>
                <a:gd name="T61" fmla="*/ 169 h 422"/>
                <a:gd name="T62" fmla="*/ 118 w 186"/>
                <a:gd name="T63" fmla="*/ 197 h 422"/>
                <a:gd name="T64" fmla="*/ 121 w 186"/>
                <a:gd name="T65" fmla="*/ 224 h 422"/>
                <a:gd name="T66" fmla="*/ 125 w 186"/>
                <a:gd name="T67" fmla="*/ 249 h 422"/>
                <a:gd name="T68" fmla="*/ 129 w 186"/>
                <a:gd name="T69" fmla="*/ 272 h 422"/>
                <a:gd name="T70" fmla="*/ 133 w 186"/>
                <a:gd name="T71" fmla="*/ 294 h 422"/>
                <a:gd name="T72" fmla="*/ 136 w 186"/>
                <a:gd name="T73" fmla="*/ 313 h 422"/>
                <a:gd name="T74" fmla="*/ 140 w 186"/>
                <a:gd name="T75" fmla="*/ 330 h 422"/>
                <a:gd name="T76" fmla="*/ 144 w 186"/>
                <a:gd name="T77" fmla="*/ 345 h 422"/>
                <a:gd name="T78" fmla="*/ 148 w 186"/>
                <a:gd name="T79" fmla="*/ 359 h 422"/>
                <a:gd name="T80" fmla="*/ 152 w 186"/>
                <a:gd name="T81" fmla="*/ 370 h 422"/>
                <a:gd name="T82" fmla="*/ 156 w 186"/>
                <a:gd name="T83" fmla="*/ 380 h 422"/>
                <a:gd name="T84" fmla="*/ 159 w 186"/>
                <a:gd name="T85" fmla="*/ 388 h 422"/>
                <a:gd name="T86" fmla="*/ 163 w 186"/>
                <a:gd name="T87" fmla="*/ 396 h 422"/>
                <a:gd name="T88" fmla="*/ 167 w 186"/>
                <a:gd name="T89" fmla="*/ 402 h 422"/>
                <a:gd name="T90" fmla="*/ 171 w 186"/>
                <a:gd name="T91" fmla="*/ 406 h 422"/>
                <a:gd name="T92" fmla="*/ 175 w 186"/>
                <a:gd name="T93" fmla="*/ 410 h 422"/>
                <a:gd name="T94" fmla="*/ 178 w 186"/>
                <a:gd name="T95" fmla="*/ 413 h 422"/>
                <a:gd name="T96" fmla="*/ 182 w 186"/>
                <a:gd name="T97" fmla="*/ 414 h 422"/>
                <a:gd name="T98" fmla="*/ 186 w 186"/>
                <a:gd name="T99" fmla="*/ 415 h 422"/>
                <a:gd name="T100" fmla="*/ 186 w 186"/>
                <a:gd name="T101" fmla="*/ 422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86" h="422">
                  <a:moveTo>
                    <a:pt x="0" y="418"/>
                  </a:moveTo>
                  <a:lnTo>
                    <a:pt x="0" y="418"/>
                  </a:lnTo>
                  <a:lnTo>
                    <a:pt x="2" y="417"/>
                  </a:lnTo>
                  <a:lnTo>
                    <a:pt x="4" y="417"/>
                  </a:lnTo>
                  <a:lnTo>
                    <a:pt x="5" y="417"/>
                  </a:lnTo>
                  <a:lnTo>
                    <a:pt x="7" y="417"/>
                  </a:lnTo>
                  <a:lnTo>
                    <a:pt x="10" y="417"/>
                  </a:lnTo>
                  <a:lnTo>
                    <a:pt x="11" y="416"/>
                  </a:lnTo>
                  <a:lnTo>
                    <a:pt x="13" y="415"/>
                  </a:lnTo>
                  <a:lnTo>
                    <a:pt x="15" y="414"/>
                  </a:lnTo>
                  <a:lnTo>
                    <a:pt x="17" y="413"/>
                  </a:lnTo>
                  <a:lnTo>
                    <a:pt x="19" y="411"/>
                  </a:lnTo>
                  <a:lnTo>
                    <a:pt x="21" y="408"/>
                  </a:lnTo>
                  <a:lnTo>
                    <a:pt x="23" y="405"/>
                  </a:lnTo>
                  <a:lnTo>
                    <a:pt x="25" y="401"/>
                  </a:lnTo>
                  <a:lnTo>
                    <a:pt x="27" y="397"/>
                  </a:lnTo>
                  <a:lnTo>
                    <a:pt x="28" y="391"/>
                  </a:lnTo>
                  <a:lnTo>
                    <a:pt x="30" y="384"/>
                  </a:lnTo>
                  <a:lnTo>
                    <a:pt x="32" y="377"/>
                  </a:lnTo>
                  <a:lnTo>
                    <a:pt x="34" y="368"/>
                  </a:lnTo>
                  <a:lnTo>
                    <a:pt x="36" y="357"/>
                  </a:lnTo>
                  <a:lnTo>
                    <a:pt x="38" y="345"/>
                  </a:lnTo>
                  <a:lnTo>
                    <a:pt x="40" y="333"/>
                  </a:lnTo>
                  <a:lnTo>
                    <a:pt x="42" y="318"/>
                  </a:lnTo>
                  <a:lnTo>
                    <a:pt x="43" y="302"/>
                  </a:lnTo>
                  <a:lnTo>
                    <a:pt x="45" y="285"/>
                  </a:lnTo>
                  <a:lnTo>
                    <a:pt x="47" y="267"/>
                  </a:lnTo>
                  <a:lnTo>
                    <a:pt x="49" y="248"/>
                  </a:lnTo>
                  <a:lnTo>
                    <a:pt x="51" y="228"/>
                  </a:lnTo>
                  <a:lnTo>
                    <a:pt x="53" y="208"/>
                  </a:lnTo>
                  <a:lnTo>
                    <a:pt x="55" y="187"/>
                  </a:lnTo>
                  <a:lnTo>
                    <a:pt x="57" y="166"/>
                  </a:lnTo>
                  <a:lnTo>
                    <a:pt x="59" y="146"/>
                  </a:lnTo>
                  <a:lnTo>
                    <a:pt x="61" y="126"/>
                  </a:lnTo>
                  <a:lnTo>
                    <a:pt x="63" y="107"/>
                  </a:lnTo>
                  <a:lnTo>
                    <a:pt x="65" y="88"/>
                  </a:lnTo>
                  <a:lnTo>
                    <a:pt x="66" y="71"/>
                  </a:lnTo>
                  <a:lnTo>
                    <a:pt x="68" y="56"/>
                  </a:lnTo>
                  <a:lnTo>
                    <a:pt x="70" y="42"/>
                  </a:lnTo>
                  <a:lnTo>
                    <a:pt x="72" y="30"/>
                  </a:lnTo>
                  <a:lnTo>
                    <a:pt x="74" y="20"/>
                  </a:lnTo>
                  <a:lnTo>
                    <a:pt x="76" y="12"/>
                  </a:lnTo>
                  <a:lnTo>
                    <a:pt x="78" y="6"/>
                  </a:lnTo>
                  <a:lnTo>
                    <a:pt x="80" y="2"/>
                  </a:lnTo>
                  <a:lnTo>
                    <a:pt x="82" y="0"/>
                  </a:lnTo>
                  <a:lnTo>
                    <a:pt x="83" y="0"/>
                  </a:lnTo>
                  <a:lnTo>
                    <a:pt x="85" y="2"/>
                  </a:lnTo>
                  <a:lnTo>
                    <a:pt x="87" y="6"/>
                  </a:lnTo>
                  <a:lnTo>
                    <a:pt x="89" y="11"/>
                  </a:lnTo>
                  <a:lnTo>
                    <a:pt x="91" y="18"/>
                  </a:lnTo>
                  <a:lnTo>
                    <a:pt x="93" y="26"/>
                  </a:lnTo>
                  <a:lnTo>
                    <a:pt x="95" y="36"/>
                  </a:lnTo>
                  <a:lnTo>
                    <a:pt x="97" y="47"/>
                  </a:lnTo>
                  <a:lnTo>
                    <a:pt x="99" y="59"/>
                  </a:lnTo>
                  <a:lnTo>
                    <a:pt x="101" y="71"/>
                  </a:lnTo>
                  <a:lnTo>
                    <a:pt x="103" y="84"/>
                  </a:lnTo>
                  <a:lnTo>
                    <a:pt x="104" y="98"/>
                  </a:lnTo>
                  <a:lnTo>
                    <a:pt x="106" y="112"/>
                  </a:lnTo>
                  <a:lnTo>
                    <a:pt x="108" y="126"/>
                  </a:lnTo>
                  <a:lnTo>
                    <a:pt x="110" y="140"/>
                  </a:lnTo>
                  <a:lnTo>
                    <a:pt x="112" y="154"/>
                  </a:lnTo>
                  <a:lnTo>
                    <a:pt x="114" y="169"/>
                  </a:lnTo>
                  <a:lnTo>
                    <a:pt x="116" y="183"/>
                  </a:lnTo>
                  <a:lnTo>
                    <a:pt x="118" y="197"/>
                  </a:lnTo>
                  <a:lnTo>
                    <a:pt x="120" y="211"/>
                  </a:lnTo>
                  <a:lnTo>
                    <a:pt x="121" y="224"/>
                  </a:lnTo>
                  <a:lnTo>
                    <a:pt x="123" y="237"/>
                  </a:lnTo>
                  <a:lnTo>
                    <a:pt x="125" y="249"/>
                  </a:lnTo>
                  <a:lnTo>
                    <a:pt x="127" y="261"/>
                  </a:lnTo>
                  <a:lnTo>
                    <a:pt x="129" y="272"/>
                  </a:lnTo>
                  <a:lnTo>
                    <a:pt x="131" y="283"/>
                  </a:lnTo>
                  <a:lnTo>
                    <a:pt x="133" y="294"/>
                  </a:lnTo>
                  <a:lnTo>
                    <a:pt x="135" y="304"/>
                  </a:lnTo>
                  <a:lnTo>
                    <a:pt x="136" y="313"/>
                  </a:lnTo>
                  <a:lnTo>
                    <a:pt x="138" y="322"/>
                  </a:lnTo>
                  <a:lnTo>
                    <a:pt x="140" y="330"/>
                  </a:lnTo>
                  <a:lnTo>
                    <a:pt x="143" y="338"/>
                  </a:lnTo>
                  <a:lnTo>
                    <a:pt x="144" y="345"/>
                  </a:lnTo>
                  <a:lnTo>
                    <a:pt x="146" y="352"/>
                  </a:lnTo>
                  <a:lnTo>
                    <a:pt x="148" y="359"/>
                  </a:lnTo>
                  <a:lnTo>
                    <a:pt x="150" y="365"/>
                  </a:lnTo>
                  <a:lnTo>
                    <a:pt x="152" y="370"/>
                  </a:lnTo>
                  <a:lnTo>
                    <a:pt x="154" y="375"/>
                  </a:lnTo>
                  <a:lnTo>
                    <a:pt x="156" y="380"/>
                  </a:lnTo>
                  <a:lnTo>
                    <a:pt x="158" y="385"/>
                  </a:lnTo>
                  <a:lnTo>
                    <a:pt x="159" y="388"/>
                  </a:lnTo>
                  <a:lnTo>
                    <a:pt x="161" y="392"/>
                  </a:lnTo>
                  <a:lnTo>
                    <a:pt x="163" y="396"/>
                  </a:lnTo>
                  <a:lnTo>
                    <a:pt x="165" y="399"/>
                  </a:lnTo>
                  <a:lnTo>
                    <a:pt x="167" y="402"/>
                  </a:lnTo>
                  <a:lnTo>
                    <a:pt x="169" y="404"/>
                  </a:lnTo>
                  <a:lnTo>
                    <a:pt x="171" y="406"/>
                  </a:lnTo>
                  <a:lnTo>
                    <a:pt x="173" y="408"/>
                  </a:lnTo>
                  <a:lnTo>
                    <a:pt x="175" y="410"/>
                  </a:lnTo>
                  <a:lnTo>
                    <a:pt x="176" y="411"/>
                  </a:lnTo>
                  <a:lnTo>
                    <a:pt x="178" y="413"/>
                  </a:lnTo>
                  <a:lnTo>
                    <a:pt x="180" y="414"/>
                  </a:lnTo>
                  <a:lnTo>
                    <a:pt x="182" y="414"/>
                  </a:lnTo>
                  <a:lnTo>
                    <a:pt x="184" y="414"/>
                  </a:lnTo>
                  <a:lnTo>
                    <a:pt x="186" y="415"/>
                  </a:lnTo>
                  <a:lnTo>
                    <a:pt x="186" y="415"/>
                  </a:lnTo>
                  <a:lnTo>
                    <a:pt x="186" y="422"/>
                  </a:lnTo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1" name="Line 286"/>
            <p:cNvSpPr>
              <a:spLocks noChangeShapeType="1"/>
            </p:cNvSpPr>
            <p:nvPr/>
          </p:nvSpPr>
          <p:spPr bwMode="auto">
            <a:xfrm>
              <a:off x="1098" y="1879"/>
              <a:ext cx="0" cy="7"/>
            </a:xfrm>
            <a:prstGeom prst="line">
              <a:avLst/>
            </a:prstGeom>
            <a:noFill/>
            <a:ln w="9525" cap="flat">
              <a:solidFill>
                <a:srgbClr val="00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2" name="Line 287"/>
            <p:cNvSpPr>
              <a:spLocks noChangeShapeType="1"/>
            </p:cNvSpPr>
            <p:nvPr/>
          </p:nvSpPr>
          <p:spPr bwMode="auto">
            <a:xfrm>
              <a:off x="912" y="1836"/>
              <a:ext cx="0" cy="46"/>
            </a:xfrm>
            <a:prstGeom prst="line">
              <a:avLst/>
            </a:prstGeom>
            <a:noFill/>
            <a:ln w="952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3" name="Line 288"/>
            <p:cNvSpPr>
              <a:spLocks noChangeShapeType="1"/>
            </p:cNvSpPr>
            <p:nvPr/>
          </p:nvSpPr>
          <p:spPr bwMode="auto">
            <a:xfrm>
              <a:off x="1098" y="1879"/>
              <a:ext cx="0" cy="45"/>
            </a:xfrm>
            <a:prstGeom prst="line">
              <a:avLst/>
            </a:prstGeom>
            <a:noFill/>
            <a:ln w="952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4" name="Line 289"/>
            <p:cNvSpPr>
              <a:spLocks noChangeShapeType="1"/>
            </p:cNvSpPr>
            <p:nvPr/>
          </p:nvSpPr>
          <p:spPr bwMode="auto">
            <a:xfrm>
              <a:off x="994" y="1418"/>
              <a:ext cx="0" cy="35"/>
            </a:xfrm>
            <a:prstGeom prst="line">
              <a:avLst/>
            </a:prstGeom>
            <a:noFill/>
            <a:ln w="952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5" name="Line 290"/>
            <p:cNvSpPr>
              <a:spLocks noChangeShapeType="1"/>
            </p:cNvSpPr>
            <p:nvPr/>
          </p:nvSpPr>
          <p:spPr bwMode="auto">
            <a:xfrm>
              <a:off x="1098" y="1879"/>
              <a:ext cx="0" cy="7"/>
            </a:xfrm>
            <a:prstGeom prst="line">
              <a:avLst/>
            </a:prstGeom>
            <a:noFill/>
            <a:ln w="9525" cap="flat">
              <a:solidFill>
                <a:srgbClr val="00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6" name="Line 291"/>
            <p:cNvSpPr>
              <a:spLocks noChangeShapeType="1"/>
            </p:cNvSpPr>
            <p:nvPr/>
          </p:nvSpPr>
          <p:spPr bwMode="auto">
            <a:xfrm>
              <a:off x="1290" y="1880"/>
              <a:ext cx="0" cy="11"/>
            </a:xfrm>
            <a:prstGeom prst="line">
              <a:avLst/>
            </a:prstGeom>
            <a:noFill/>
            <a:ln w="9525" cap="flat">
              <a:solidFill>
                <a:srgbClr val="00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" name="Line 292"/>
            <p:cNvSpPr>
              <a:spLocks noChangeShapeType="1"/>
            </p:cNvSpPr>
            <p:nvPr/>
          </p:nvSpPr>
          <p:spPr bwMode="auto">
            <a:xfrm>
              <a:off x="1098" y="1833"/>
              <a:ext cx="0" cy="46"/>
            </a:xfrm>
            <a:prstGeom prst="line">
              <a:avLst/>
            </a:prstGeom>
            <a:noFill/>
            <a:ln w="952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8" name="Line 293"/>
            <p:cNvSpPr>
              <a:spLocks noChangeShapeType="1"/>
            </p:cNvSpPr>
            <p:nvPr/>
          </p:nvSpPr>
          <p:spPr bwMode="auto">
            <a:xfrm>
              <a:off x="1290" y="1880"/>
              <a:ext cx="0" cy="46"/>
            </a:xfrm>
            <a:prstGeom prst="line">
              <a:avLst/>
            </a:prstGeom>
            <a:noFill/>
            <a:ln w="952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9" name="Line 294"/>
            <p:cNvSpPr>
              <a:spLocks noChangeShapeType="1"/>
            </p:cNvSpPr>
            <p:nvPr/>
          </p:nvSpPr>
          <p:spPr bwMode="auto">
            <a:xfrm>
              <a:off x="1161" y="1771"/>
              <a:ext cx="0" cy="34"/>
            </a:xfrm>
            <a:prstGeom prst="line">
              <a:avLst/>
            </a:prstGeom>
            <a:noFill/>
            <a:ln w="952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0" name="Line 295"/>
            <p:cNvSpPr>
              <a:spLocks noChangeShapeType="1"/>
            </p:cNvSpPr>
            <p:nvPr/>
          </p:nvSpPr>
          <p:spPr bwMode="auto">
            <a:xfrm>
              <a:off x="1290" y="1880"/>
              <a:ext cx="0" cy="11"/>
            </a:xfrm>
            <a:prstGeom prst="line">
              <a:avLst/>
            </a:prstGeom>
            <a:noFill/>
            <a:ln w="9525" cap="flat">
              <a:solidFill>
                <a:srgbClr val="00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1" name="Line 296"/>
            <p:cNvSpPr>
              <a:spLocks noChangeShapeType="1"/>
            </p:cNvSpPr>
            <p:nvPr/>
          </p:nvSpPr>
          <p:spPr bwMode="auto">
            <a:xfrm>
              <a:off x="1290" y="1835"/>
              <a:ext cx="0" cy="45"/>
            </a:xfrm>
            <a:prstGeom prst="line">
              <a:avLst/>
            </a:prstGeom>
            <a:noFill/>
            <a:ln w="952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2" name="Rectangle 297"/>
            <p:cNvSpPr>
              <a:spLocks noChangeArrowheads="1"/>
            </p:cNvSpPr>
            <p:nvPr/>
          </p:nvSpPr>
          <p:spPr bwMode="auto">
            <a:xfrm>
              <a:off x="427" y="829"/>
              <a:ext cx="1140" cy="1110"/>
            </a:xfrm>
            <a:prstGeom prst="rect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sz="6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	S. </a:t>
              </a:r>
              <a:r>
                <a:rPr lang="en-US" sz="600" i="1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barbata</a:t>
              </a:r>
              <a:r>
                <a:rPr lang="en-US" sz="6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leaves</a:t>
              </a:r>
              <a:endParaRPr lang="en-US" sz="6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13" name="Group 300"/>
          <p:cNvGrpSpPr>
            <a:grpSpLocks noChangeAspect="1"/>
          </p:cNvGrpSpPr>
          <p:nvPr/>
        </p:nvGrpSpPr>
        <p:grpSpPr bwMode="auto">
          <a:xfrm>
            <a:off x="573088" y="3938388"/>
            <a:ext cx="2238375" cy="2028825"/>
            <a:chOff x="223" y="2265"/>
            <a:chExt cx="1410" cy="1278"/>
          </a:xfrm>
        </p:grpSpPr>
        <p:sp>
          <p:nvSpPr>
            <p:cNvPr id="314" name="AutoShape 299"/>
            <p:cNvSpPr>
              <a:spLocks noChangeAspect="1" noChangeArrowheads="1" noTextEdit="1"/>
            </p:cNvSpPr>
            <p:nvPr/>
          </p:nvSpPr>
          <p:spPr bwMode="auto">
            <a:xfrm>
              <a:off x="223" y="2265"/>
              <a:ext cx="1410" cy="1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5" name="Line 301"/>
            <p:cNvSpPr>
              <a:spLocks noChangeShapeType="1"/>
            </p:cNvSpPr>
            <p:nvPr/>
          </p:nvSpPr>
          <p:spPr bwMode="auto">
            <a:xfrm>
              <a:off x="427" y="3442"/>
              <a:ext cx="1140" cy="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6" name="Line 302"/>
            <p:cNvSpPr>
              <a:spLocks noChangeShapeType="1"/>
            </p:cNvSpPr>
            <p:nvPr/>
          </p:nvSpPr>
          <p:spPr bwMode="auto">
            <a:xfrm>
              <a:off x="427" y="3442"/>
              <a:ext cx="0" cy="28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8" name="Line 304"/>
            <p:cNvSpPr>
              <a:spLocks noChangeShapeType="1"/>
            </p:cNvSpPr>
            <p:nvPr/>
          </p:nvSpPr>
          <p:spPr bwMode="auto">
            <a:xfrm>
              <a:off x="485" y="3442"/>
              <a:ext cx="0" cy="17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9" name="Line 305"/>
            <p:cNvSpPr>
              <a:spLocks noChangeShapeType="1"/>
            </p:cNvSpPr>
            <p:nvPr/>
          </p:nvSpPr>
          <p:spPr bwMode="auto">
            <a:xfrm>
              <a:off x="598" y="3442"/>
              <a:ext cx="0" cy="17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0" name="Line 306"/>
            <p:cNvSpPr>
              <a:spLocks noChangeShapeType="1"/>
            </p:cNvSpPr>
            <p:nvPr/>
          </p:nvSpPr>
          <p:spPr bwMode="auto">
            <a:xfrm>
              <a:off x="713" y="3442"/>
              <a:ext cx="0" cy="28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2" name="Line 308"/>
            <p:cNvSpPr>
              <a:spLocks noChangeShapeType="1"/>
            </p:cNvSpPr>
            <p:nvPr/>
          </p:nvSpPr>
          <p:spPr bwMode="auto">
            <a:xfrm>
              <a:off x="826" y="3442"/>
              <a:ext cx="0" cy="17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3" name="Line 309"/>
            <p:cNvSpPr>
              <a:spLocks noChangeShapeType="1"/>
            </p:cNvSpPr>
            <p:nvPr/>
          </p:nvSpPr>
          <p:spPr bwMode="auto">
            <a:xfrm>
              <a:off x="940" y="3442"/>
              <a:ext cx="0" cy="17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4" name="Line 310"/>
            <p:cNvSpPr>
              <a:spLocks noChangeShapeType="1"/>
            </p:cNvSpPr>
            <p:nvPr/>
          </p:nvSpPr>
          <p:spPr bwMode="auto">
            <a:xfrm>
              <a:off x="1055" y="3442"/>
              <a:ext cx="0" cy="17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5" name="Line 311"/>
            <p:cNvSpPr>
              <a:spLocks noChangeShapeType="1"/>
            </p:cNvSpPr>
            <p:nvPr/>
          </p:nvSpPr>
          <p:spPr bwMode="auto">
            <a:xfrm>
              <a:off x="1168" y="3442"/>
              <a:ext cx="0" cy="17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6" name="Line 312"/>
            <p:cNvSpPr>
              <a:spLocks noChangeShapeType="1"/>
            </p:cNvSpPr>
            <p:nvPr/>
          </p:nvSpPr>
          <p:spPr bwMode="auto">
            <a:xfrm>
              <a:off x="1282" y="3442"/>
              <a:ext cx="0" cy="28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8" name="Line 314"/>
            <p:cNvSpPr>
              <a:spLocks noChangeShapeType="1"/>
            </p:cNvSpPr>
            <p:nvPr/>
          </p:nvSpPr>
          <p:spPr bwMode="auto">
            <a:xfrm>
              <a:off x="1396" y="3442"/>
              <a:ext cx="0" cy="17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9" name="Line 315"/>
            <p:cNvSpPr>
              <a:spLocks noChangeShapeType="1"/>
            </p:cNvSpPr>
            <p:nvPr/>
          </p:nvSpPr>
          <p:spPr bwMode="auto">
            <a:xfrm>
              <a:off x="1510" y="3442"/>
              <a:ext cx="0" cy="17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0" name="Line 316"/>
            <p:cNvSpPr>
              <a:spLocks noChangeShapeType="1"/>
            </p:cNvSpPr>
            <p:nvPr/>
          </p:nvSpPr>
          <p:spPr bwMode="auto">
            <a:xfrm>
              <a:off x="1567" y="3442"/>
              <a:ext cx="0" cy="28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2" name="Line 318"/>
            <p:cNvSpPr>
              <a:spLocks noChangeShapeType="1"/>
            </p:cNvSpPr>
            <p:nvPr/>
          </p:nvSpPr>
          <p:spPr bwMode="auto">
            <a:xfrm>
              <a:off x="405" y="2309"/>
              <a:ext cx="0" cy="111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3" name="Line 319"/>
            <p:cNvSpPr>
              <a:spLocks noChangeShapeType="1"/>
            </p:cNvSpPr>
            <p:nvPr/>
          </p:nvSpPr>
          <p:spPr bwMode="auto">
            <a:xfrm flipH="1">
              <a:off x="376" y="3419"/>
              <a:ext cx="29" cy="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4" name="Rectangle 320"/>
            <p:cNvSpPr>
              <a:spLocks noChangeArrowheads="1"/>
            </p:cNvSpPr>
            <p:nvPr/>
          </p:nvSpPr>
          <p:spPr bwMode="auto">
            <a:xfrm>
              <a:off x="271" y="3375"/>
              <a:ext cx="133" cy="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0.0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35" name="Line 321"/>
            <p:cNvSpPr>
              <a:spLocks noChangeShapeType="1"/>
            </p:cNvSpPr>
            <p:nvPr/>
          </p:nvSpPr>
          <p:spPr bwMode="auto">
            <a:xfrm flipH="1">
              <a:off x="376" y="3419"/>
              <a:ext cx="29" cy="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6" name="Line 322"/>
            <p:cNvSpPr>
              <a:spLocks noChangeShapeType="1"/>
            </p:cNvSpPr>
            <p:nvPr/>
          </p:nvSpPr>
          <p:spPr bwMode="auto">
            <a:xfrm flipH="1">
              <a:off x="388" y="3345"/>
              <a:ext cx="17" cy="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7" name="Line 323"/>
            <p:cNvSpPr>
              <a:spLocks noChangeShapeType="1"/>
            </p:cNvSpPr>
            <p:nvPr/>
          </p:nvSpPr>
          <p:spPr bwMode="auto">
            <a:xfrm flipH="1">
              <a:off x="388" y="3271"/>
              <a:ext cx="17" cy="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8" name="Line 324"/>
            <p:cNvSpPr>
              <a:spLocks noChangeShapeType="1"/>
            </p:cNvSpPr>
            <p:nvPr/>
          </p:nvSpPr>
          <p:spPr bwMode="auto">
            <a:xfrm flipH="1">
              <a:off x="388" y="3197"/>
              <a:ext cx="17" cy="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9" name="Line 325"/>
            <p:cNvSpPr>
              <a:spLocks noChangeShapeType="1"/>
            </p:cNvSpPr>
            <p:nvPr/>
          </p:nvSpPr>
          <p:spPr bwMode="auto">
            <a:xfrm flipH="1">
              <a:off x="376" y="3123"/>
              <a:ext cx="29" cy="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0" name="Rectangle 326"/>
            <p:cNvSpPr>
              <a:spLocks noChangeArrowheads="1"/>
            </p:cNvSpPr>
            <p:nvPr/>
          </p:nvSpPr>
          <p:spPr bwMode="auto">
            <a:xfrm>
              <a:off x="235" y="3079"/>
              <a:ext cx="169" cy="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20.0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41" name="Line 327"/>
            <p:cNvSpPr>
              <a:spLocks noChangeShapeType="1"/>
            </p:cNvSpPr>
            <p:nvPr/>
          </p:nvSpPr>
          <p:spPr bwMode="auto">
            <a:xfrm flipH="1">
              <a:off x="388" y="3049"/>
              <a:ext cx="17" cy="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2" name="Line 328"/>
            <p:cNvSpPr>
              <a:spLocks noChangeShapeType="1"/>
            </p:cNvSpPr>
            <p:nvPr/>
          </p:nvSpPr>
          <p:spPr bwMode="auto">
            <a:xfrm flipH="1">
              <a:off x="388" y="2975"/>
              <a:ext cx="17" cy="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3" name="Line 329"/>
            <p:cNvSpPr>
              <a:spLocks noChangeShapeType="1"/>
            </p:cNvSpPr>
            <p:nvPr/>
          </p:nvSpPr>
          <p:spPr bwMode="auto">
            <a:xfrm flipH="1">
              <a:off x="388" y="2901"/>
              <a:ext cx="17" cy="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4" name="Line 330"/>
            <p:cNvSpPr>
              <a:spLocks noChangeShapeType="1"/>
            </p:cNvSpPr>
            <p:nvPr/>
          </p:nvSpPr>
          <p:spPr bwMode="auto">
            <a:xfrm flipH="1">
              <a:off x="376" y="2827"/>
              <a:ext cx="29" cy="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5" name="Rectangle 331"/>
            <p:cNvSpPr>
              <a:spLocks noChangeArrowheads="1"/>
            </p:cNvSpPr>
            <p:nvPr/>
          </p:nvSpPr>
          <p:spPr bwMode="auto">
            <a:xfrm>
              <a:off x="235" y="2784"/>
              <a:ext cx="169" cy="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40.0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46" name="Line 332"/>
            <p:cNvSpPr>
              <a:spLocks noChangeShapeType="1"/>
            </p:cNvSpPr>
            <p:nvPr/>
          </p:nvSpPr>
          <p:spPr bwMode="auto">
            <a:xfrm flipH="1">
              <a:off x="388" y="2753"/>
              <a:ext cx="17" cy="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7" name="Line 333"/>
            <p:cNvSpPr>
              <a:spLocks noChangeShapeType="1"/>
            </p:cNvSpPr>
            <p:nvPr/>
          </p:nvSpPr>
          <p:spPr bwMode="auto">
            <a:xfrm flipH="1">
              <a:off x="388" y="2679"/>
              <a:ext cx="17" cy="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8" name="Line 334"/>
            <p:cNvSpPr>
              <a:spLocks noChangeShapeType="1"/>
            </p:cNvSpPr>
            <p:nvPr/>
          </p:nvSpPr>
          <p:spPr bwMode="auto">
            <a:xfrm flipH="1">
              <a:off x="388" y="2605"/>
              <a:ext cx="17" cy="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9" name="Line 335"/>
            <p:cNvSpPr>
              <a:spLocks noChangeShapeType="1"/>
            </p:cNvSpPr>
            <p:nvPr/>
          </p:nvSpPr>
          <p:spPr bwMode="auto">
            <a:xfrm flipH="1">
              <a:off x="376" y="2531"/>
              <a:ext cx="29" cy="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0" name="Rectangle 336"/>
            <p:cNvSpPr>
              <a:spLocks noChangeArrowheads="1"/>
            </p:cNvSpPr>
            <p:nvPr/>
          </p:nvSpPr>
          <p:spPr bwMode="auto">
            <a:xfrm>
              <a:off x="235" y="2482"/>
              <a:ext cx="169" cy="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60.0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51" name="Line 337"/>
            <p:cNvSpPr>
              <a:spLocks noChangeShapeType="1"/>
            </p:cNvSpPr>
            <p:nvPr/>
          </p:nvSpPr>
          <p:spPr bwMode="auto">
            <a:xfrm flipH="1">
              <a:off x="388" y="2457"/>
              <a:ext cx="17" cy="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2" name="Line 338"/>
            <p:cNvSpPr>
              <a:spLocks noChangeShapeType="1"/>
            </p:cNvSpPr>
            <p:nvPr/>
          </p:nvSpPr>
          <p:spPr bwMode="auto">
            <a:xfrm flipH="1">
              <a:off x="388" y="2383"/>
              <a:ext cx="17" cy="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3" name="Line 339"/>
            <p:cNvSpPr>
              <a:spLocks noChangeShapeType="1"/>
            </p:cNvSpPr>
            <p:nvPr/>
          </p:nvSpPr>
          <p:spPr bwMode="auto">
            <a:xfrm flipH="1">
              <a:off x="376" y="2309"/>
              <a:ext cx="29" cy="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4" name="Rectangle 340"/>
            <p:cNvSpPr>
              <a:spLocks noChangeArrowheads="1"/>
            </p:cNvSpPr>
            <p:nvPr/>
          </p:nvSpPr>
          <p:spPr bwMode="auto">
            <a:xfrm>
              <a:off x="235" y="2265"/>
              <a:ext cx="169" cy="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75.0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55" name="Rectangle 341"/>
            <p:cNvSpPr>
              <a:spLocks noChangeArrowheads="1"/>
            </p:cNvSpPr>
            <p:nvPr/>
          </p:nvSpPr>
          <p:spPr bwMode="auto">
            <a:xfrm>
              <a:off x="427" y="2309"/>
              <a:ext cx="1140" cy="111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sz="6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	S. </a:t>
              </a:r>
              <a:r>
                <a:rPr lang="en-US" sz="600" i="1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barbata</a:t>
              </a:r>
              <a:r>
                <a:rPr lang="en-US" sz="6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stems</a:t>
              </a:r>
              <a:endParaRPr lang="en-US" sz="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6" name="Freeform 342"/>
            <p:cNvSpPr>
              <a:spLocks/>
            </p:cNvSpPr>
            <p:nvPr/>
          </p:nvSpPr>
          <p:spPr bwMode="auto">
            <a:xfrm>
              <a:off x="427" y="2682"/>
              <a:ext cx="1140" cy="683"/>
            </a:xfrm>
            <a:custGeom>
              <a:avLst/>
              <a:gdLst>
                <a:gd name="T0" fmla="*/ 16 w 1140"/>
                <a:gd name="T1" fmla="*/ 663 h 683"/>
                <a:gd name="T2" fmla="*/ 39 w 1140"/>
                <a:gd name="T3" fmla="*/ 679 h 683"/>
                <a:gd name="T4" fmla="*/ 61 w 1140"/>
                <a:gd name="T5" fmla="*/ 679 h 683"/>
                <a:gd name="T6" fmla="*/ 84 w 1140"/>
                <a:gd name="T7" fmla="*/ 639 h 683"/>
                <a:gd name="T8" fmla="*/ 107 w 1140"/>
                <a:gd name="T9" fmla="*/ 527 h 683"/>
                <a:gd name="T10" fmla="*/ 130 w 1140"/>
                <a:gd name="T11" fmla="*/ 436 h 683"/>
                <a:gd name="T12" fmla="*/ 153 w 1140"/>
                <a:gd name="T13" fmla="*/ 471 h 683"/>
                <a:gd name="T14" fmla="*/ 175 w 1140"/>
                <a:gd name="T15" fmla="*/ 552 h 683"/>
                <a:gd name="T16" fmla="*/ 198 w 1140"/>
                <a:gd name="T17" fmla="*/ 600 h 683"/>
                <a:gd name="T18" fmla="*/ 221 w 1140"/>
                <a:gd name="T19" fmla="*/ 624 h 683"/>
                <a:gd name="T20" fmla="*/ 244 w 1140"/>
                <a:gd name="T21" fmla="*/ 649 h 683"/>
                <a:gd name="T22" fmla="*/ 266 w 1140"/>
                <a:gd name="T23" fmla="*/ 667 h 683"/>
                <a:gd name="T24" fmla="*/ 289 w 1140"/>
                <a:gd name="T25" fmla="*/ 667 h 683"/>
                <a:gd name="T26" fmla="*/ 312 w 1140"/>
                <a:gd name="T27" fmla="*/ 663 h 683"/>
                <a:gd name="T28" fmla="*/ 335 w 1140"/>
                <a:gd name="T29" fmla="*/ 661 h 683"/>
                <a:gd name="T30" fmla="*/ 357 w 1140"/>
                <a:gd name="T31" fmla="*/ 647 h 683"/>
                <a:gd name="T32" fmla="*/ 380 w 1140"/>
                <a:gd name="T33" fmla="*/ 634 h 683"/>
                <a:gd name="T34" fmla="*/ 403 w 1140"/>
                <a:gd name="T35" fmla="*/ 646 h 683"/>
                <a:gd name="T36" fmla="*/ 426 w 1140"/>
                <a:gd name="T37" fmla="*/ 663 h 683"/>
                <a:gd name="T38" fmla="*/ 449 w 1140"/>
                <a:gd name="T39" fmla="*/ 670 h 683"/>
                <a:gd name="T40" fmla="*/ 472 w 1140"/>
                <a:gd name="T41" fmla="*/ 675 h 683"/>
                <a:gd name="T42" fmla="*/ 495 w 1140"/>
                <a:gd name="T43" fmla="*/ 675 h 683"/>
                <a:gd name="T44" fmla="*/ 517 w 1140"/>
                <a:gd name="T45" fmla="*/ 584 h 683"/>
                <a:gd name="T46" fmla="*/ 540 w 1140"/>
                <a:gd name="T47" fmla="*/ 277 h 683"/>
                <a:gd name="T48" fmla="*/ 563 w 1140"/>
                <a:gd name="T49" fmla="*/ 95 h 683"/>
                <a:gd name="T50" fmla="*/ 586 w 1140"/>
                <a:gd name="T51" fmla="*/ 245 h 683"/>
                <a:gd name="T52" fmla="*/ 608 w 1140"/>
                <a:gd name="T53" fmla="*/ 471 h 683"/>
                <a:gd name="T54" fmla="*/ 631 w 1140"/>
                <a:gd name="T55" fmla="*/ 609 h 683"/>
                <a:gd name="T56" fmla="*/ 654 w 1140"/>
                <a:gd name="T57" fmla="*/ 664 h 683"/>
                <a:gd name="T58" fmla="*/ 677 w 1140"/>
                <a:gd name="T59" fmla="*/ 664 h 683"/>
                <a:gd name="T60" fmla="*/ 699 w 1140"/>
                <a:gd name="T61" fmla="*/ 604 h 683"/>
                <a:gd name="T62" fmla="*/ 722 w 1140"/>
                <a:gd name="T63" fmla="*/ 535 h 683"/>
                <a:gd name="T64" fmla="*/ 745 w 1140"/>
                <a:gd name="T65" fmla="*/ 514 h 683"/>
                <a:gd name="T66" fmla="*/ 768 w 1140"/>
                <a:gd name="T67" fmla="*/ 484 h 683"/>
                <a:gd name="T68" fmla="*/ 791 w 1140"/>
                <a:gd name="T69" fmla="*/ 453 h 683"/>
                <a:gd name="T70" fmla="*/ 814 w 1140"/>
                <a:gd name="T71" fmla="*/ 499 h 683"/>
                <a:gd name="T72" fmla="*/ 836 w 1140"/>
                <a:gd name="T73" fmla="*/ 589 h 683"/>
                <a:gd name="T74" fmla="*/ 859 w 1140"/>
                <a:gd name="T75" fmla="*/ 653 h 683"/>
                <a:gd name="T76" fmla="*/ 882 w 1140"/>
                <a:gd name="T77" fmla="*/ 664 h 683"/>
                <a:gd name="T78" fmla="*/ 905 w 1140"/>
                <a:gd name="T79" fmla="*/ 538 h 683"/>
                <a:gd name="T80" fmla="*/ 927 w 1140"/>
                <a:gd name="T81" fmla="*/ 210 h 683"/>
                <a:gd name="T82" fmla="*/ 950 w 1140"/>
                <a:gd name="T83" fmla="*/ 0 h 683"/>
                <a:gd name="T84" fmla="*/ 973 w 1140"/>
                <a:gd name="T85" fmla="*/ 140 h 683"/>
                <a:gd name="T86" fmla="*/ 996 w 1140"/>
                <a:gd name="T87" fmla="*/ 399 h 683"/>
                <a:gd name="T88" fmla="*/ 1018 w 1140"/>
                <a:gd name="T89" fmla="*/ 571 h 683"/>
                <a:gd name="T90" fmla="*/ 1041 w 1140"/>
                <a:gd name="T91" fmla="*/ 644 h 683"/>
                <a:gd name="T92" fmla="*/ 1064 w 1140"/>
                <a:gd name="T93" fmla="*/ 670 h 683"/>
                <a:gd name="T94" fmla="*/ 1087 w 1140"/>
                <a:gd name="T95" fmla="*/ 679 h 683"/>
                <a:gd name="T96" fmla="*/ 1110 w 1140"/>
                <a:gd name="T97" fmla="*/ 681 h 683"/>
                <a:gd name="T98" fmla="*/ 1133 w 1140"/>
                <a:gd name="T99" fmla="*/ 683 h 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140" h="683">
                  <a:moveTo>
                    <a:pt x="0" y="644"/>
                  </a:moveTo>
                  <a:lnTo>
                    <a:pt x="8" y="655"/>
                  </a:lnTo>
                  <a:lnTo>
                    <a:pt x="16" y="663"/>
                  </a:lnTo>
                  <a:lnTo>
                    <a:pt x="23" y="670"/>
                  </a:lnTo>
                  <a:lnTo>
                    <a:pt x="31" y="675"/>
                  </a:lnTo>
                  <a:lnTo>
                    <a:pt x="39" y="679"/>
                  </a:lnTo>
                  <a:lnTo>
                    <a:pt x="46" y="681"/>
                  </a:lnTo>
                  <a:lnTo>
                    <a:pt x="54" y="682"/>
                  </a:lnTo>
                  <a:lnTo>
                    <a:pt x="61" y="679"/>
                  </a:lnTo>
                  <a:lnTo>
                    <a:pt x="69" y="673"/>
                  </a:lnTo>
                  <a:lnTo>
                    <a:pt x="77" y="660"/>
                  </a:lnTo>
                  <a:lnTo>
                    <a:pt x="84" y="639"/>
                  </a:lnTo>
                  <a:lnTo>
                    <a:pt x="92" y="609"/>
                  </a:lnTo>
                  <a:lnTo>
                    <a:pt x="100" y="570"/>
                  </a:lnTo>
                  <a:lnTo>
                    <a:pt x="107" y="527"/>
                  </a:lnTo>
                  <a:lnTo>
                    <a:pt x="115" y="486"/>
                  </a:lnTo>
                  <a:lnTo>
                    <a:pt x="122" y="454"/>
                  </a:lnTo>
                  <a:lnTo>
                    <a:pt x="130" y="436"/>
                  </a:lnTo>
                  <a:lnTo>
                    <a:pt x="138" y="434"/>
                  </a:lnTo>
                  <a:lnTo>
                    <a:pt x="145" y="448"/>
                  </a:lnTo>
                  <a:lnTo>
                    <a:pt x="153" y="471"/>
                  </a:lnTo>
                  <a:lnTo>
                    <a:pt x="160" y="500"/>
                  </a:lnTo>
                  <a:lnTo>
                    <a:pt x="168" y="527"/>
                  </a:lnTo>
                  <a:lnTo>
                    <a:pt x="175" y="552"/>
                  </a:lnTo>
                  <a:lnTo>
                    <a:pt x="183" y="571"/>
                  </a:lnTo>
                  <a:lnTo>
                    <a:pt x="191" y="587"/>
                  </a:lnTo>
                  <a:lnTo>
                    <a:pt x="198" y="600"/>
                  </a:lnTo>
                  <a:lnTo>
                    <a:pt x="206" y="609"/>
                  </a:lnTo>
                  <a:lnTo>
                    <a:pt x="213" y="617"/>
                  </a:lnTo>
                  <a:lnTo>
                    <a:pt x="221" y="624"/>
                  </a:lnTo>
                  <a:lnTo>
                    <a:pt x="229" y="632"/>
                  </a:lnTo>
                  <a:lnTo>
                    <a:pt x="236" y="640"/>
                  </a:lnTo>
                  <a:lnTo>
                    <a:pt x="244" y="649"/>
                  </a:lnTo>
                  <a:lnTo>
                    <a:pt x="251" y="656"/>
                  </a:lnTo>
                  <a:lnTo>
                    <a:pt x="259" y="663"/>
                  </a:lnTo>
                  <a:lnTo>
                    <a:pt x="266" y="667"/>
                  </a:lnTo>
                  <a:lnTo>
                    <a:pt x="274" y="669"/>
                  </a:lnTo>
                  <a:lnTo>
                    <a:pt x="282" y="668"/>
                  </a:lnTo>
                  <a:lnTo>
                    <a:pt x="289" y="667"/>
                  </a:lnTo>
                  <a:lnTo>
                    <a:pt x="297" y="665"/>
                  </a:lnTo>
                  <a:lnTo>
                    <a:pt x="304" y="663"/>
                  </a:lnTo>
                  <a:lnTo>
                    <a:pt x="312" y="663"/>
                  </a:lnTo>
                  <a:lnTo>
                    <a:pt x="320" y="663"/>
                  </a:lnTo>
                  <a:lnTo>
                    <a:pt x="327" y="663"/>
                  </a:lnTo>
                  <a:lnTo>
                    <a:pt x="335" y="661"/>
                  </a:lnTo>
                  <a:lnTo>
                    <a:pt x="342" y="659"/>
                  </a:lnTo>
                  <a:lnTo>
                    <a:pt x="350" y="653"/>
                  </a:lnTo>
                  <a:lnTo>
                    <a:pt x="357" y="647"/>
                  </a:lnTo>
                  <a:lnTo>
                    <a:pt x="365" y="641"/>
                  </a:lnTo>
                  <a:lnTo>
                    <a:pt x="373" y="636"/>
                  </a:lnTo>
                  <a:lnTo>
                    <a:pt x="380" y="634"/>
                  </a:lnTo>
                  <a:lnTo>
                    <a:pt x="388" y="636"/>
                  </a:lnTo>
                  <a:lnTo>
                    <a:pt x="396" y="640"/>
                  </a:lnTo>
                  <a:lnTo>
                    <a:pt x="403" y="646"/>
                  </a:lnTo>
                  <a:lnTo>
                    <a:pt x="411" y="652"/>
                  </a:lnTo>
                  <a:lnTo>
                    <a:pt x="419" y="658"/>
                  </a:lnTo>
                  <a:lnTo>
                    <a:pt x="426" y="663"/>
                  </a:lnTo>
                  <a:lnTo>
                    <a:pt x="434" y="666"/>
                  </a:lnTo>
                  <a:lnTo>
                    <a:pt x="441" y="669"/>
                  </a:lnTo>
                  <a:lnTo>
                    <a:pt x="449" y="670"/>
                  </a:lnTo>
                  <a:lnTo>
                    <a:pt x="457" y="672"/>
                  </a:lnTo>
                  <a:lnTo>
                    <a:pt x="464" y="674"/>
                  </a:lnTo>
                  <a:lnTo>
                    <a:pt x="472" y="675"/>
                  </a:lnTo>
                  <a:lnTo>
                    <a:pt x="479" y="677"/>
                  </a:lnTo>
                  <a:lnTo>
                    <a:pt x="487" y="678"/>
                  </a:lnTo>
                  <a:lnTo>
                    <a:pt x="495" y="675"/>
                  </a:lnTo>
                  <a:lnTo>
                    <a:pt x="502" y="664"/>
                  </a:lnTo>
                  <a:lnTo>
                    <a:pt x="510" y="637"/>
                  </a:lnTo>
                  <a:lnTo>
                    <a:pt x="517" y="584"/>
                  </a:lnTo>
                  <a:lnTo>
                    <a:pt x="525" y="501"/>
                  </a:lnTo>
                  <a:lnTo>
                    <a:pt x="532" y="392"/>
                  </a:lnTo>
                  <a:lnTo>
                    <a:pt x="540" y="277"/>
                  </a:lnTo>
                  <a:lnTo>
                    <a:pt x="548" y="178"/>
                  </a:lnTo>
                  <a:lnTo>
                    <a:pt x="555" y="114"/>
                  </a:lnTo>
                  <a:lnTo>
                    <a:pt x="563" y="95"/>
                  </a:lnTo>
                  <a:lnTo>
                    <a:pt x="570" y="117"/>
                  </a:lnTo>
                  <a:lnTo>
                    <a:pt x="578" y="172"/>
                  </a:lnTo>
                  <a:lnTo>
                    <a:pt x="586" y="245"/>
                  </a:lnTo>
                  <a:lnTo>
                    <a:pt x="593" y="325"/>
                  </a:lnTo>
                  <a:lnTo>
                    <a:pt x="601" y="403"/>
                  </a:lnTo>
                  <a:lnTo>
                    <a:pt x="608" y="471"/>
                  </a:lnTo>
                  <a:lnTo>
                    <a:pt x="616" y="529"/>
                  </a:lnTo>
                  <a:lnTo>
                    <a:pt x="623" y="574"/>
                  </a:lnTo>
                  <a:lnTo>
                    <a:pt x="631" y="609"/>
                  </a:lnTo>
                  <a:lnTo>
                    <a:pt x="639" y="635"/>
                  </a:lnTo>
                  <a:lnTo>
                    <a:pt x="646" y="652"/>
                  </a:lnTo>
                  <a:lnTo>
                    <a:pt x="654" y="664"/>
                  </a:lnTo>
                  <a:lnTo>
                    <a:pt x="661" y="670"/>
                  </a:lnTo>
                  <a:lnTo>
                    <a:pt x="669" y="670"/>
                  </a:lnTo>
                  <a:lnTo>
                    <a:pt x="677" y="664"/>
                  </a:lnTo>
                  <a:lnTo>
                    <a:pt x="684" y="650"/>
                  </a:lnTo>
                  <a:lnTo>
                    <a:pt x="692" y="630"/>
                  </a:lnTo>
                  <a:lnTo>
                    <a:pt x="699" y="604"/>
                  </a:lnTo>
                  <a:lnTo>
                    <a:pt x="707" y="577"/>
                  </a:lnTo>
                  <a:lnTo>
                    <a:pt x="715" y="553"/>
                  </a:lnTo>
                  <a:lnTo>
                    <a:pt x="722" y="535"/>
                  </a:lnTo>
                  <a:lnTo>
                    <a:pt x="730" y="524"/>
                  </a:lnTo>
                  <a:lnTo>
                    <a:pt x="737" y="518"/>
                  </a:lnTo>
                  <a:lnTo>
                    <a:pt x="745" y="514"/>
                  </a:lnTo>
                  <a:lnTo>
                    <a:pt x="753" y="508"/>
                  </a:lnTo>
                  <a:lnTo>
                    <a:pt x="760" y="497"/>
                  </a:lnTo>
                  <a:lnTo>
                    <a:pt x="768" y="484"/>
                  </a:lnTo>
                  <a:lnTo>
                    <a:pt x="776" y="469"/>
                  </a:lnTo>
                  <a:lnTo>
                    <a:pt x="783" y="458"/>
                  </a:lnTo>
                  <a:lnTo>
                    <a:pt x="791" y="453"/>
                  </a:lnTo>
                  <a:lnTo>
                    <a:pt x="798" y="459"/>
                  </a:lnTo>
                  <a:lnTo>
                    <a:pt x="806" y="475"/>
                  </a:lnTo>
                  <a:lnTo>
                    <a:pt x="814" y="499"/>
                  </a:lnTo>
                  <a:lnTo>
                    <a:pt x="821" y="529"/>
                  </a:lnTo>
                  <a:lnTo>
                    <a:pt x="829" y="559"/>
                  </a:lnTo>
                  <a:lnTo>
                    <a:pt x="836" y="589"/>
                  </a:lnTo>
                  <a:lnTo>
                    <a:pt x="844" y="615"/>
                  </a:lnTo>
                  <a:lnTo>
                    <a:pt x="852" y="637"/>
                  </a:lnTo>
                  <a:lnTo>
                    <a:pt x="859" y="653"/>
                  </a:lnTo>
                  <a:lnTo>
                    <a:pt x="867" y="665"/>
                  </a:lnTo>
                  <a:lnTo>
                    <a:pt x="874" y="669"/>
                  </a:lnTo>
                  <a:lnTo>
                    <a:pt x="882" y="664"/>
                  </a:lnTo>
                  <a:lnTo>
                    <a:pt x="889" y="644"/>
                  </a:lnTo>
                  <a:lnTo>
                    <a:pt x="897" y="604"/>
                  </a:lnTo>
                  <a:lnTo>
                    <a:pt x="905" y="538"/>
                  </a:lnTo>
                  <a:lnTo>
                    <a:pt x="912" y="444"/>
                  </a:lnTo>
                  <a:lnTo>
                    <a:pt x="920" y="330"/>
                  </a:lnTo>
                  <a:lnTo>
                    <a:pt x="927" y="210"/>
                  </a:lnTo>
                  <a:lnTo>
                    <a:pt x="935" y="104"/>
                  </a:lnTo>
                  <a:lnTo>
                    <a:pt x="943" y="31"/>
                  </a:lnTo>
                  <a:lnTo>
                    <a:pt x="950" y="0"/>
                  </a:lnTo>
                  <a:lnTo>
                    <a:pt x="958" y="14"/>
                  </a:lnTo>
                  <a:lnTo>
                    <a:pt x="965" y="64"/>
                  </a:lnTo>
                  <a:lnTo>
                    <a:pt x="973" y="140"/>
                  </a:lnTo>
                  <a:lnTo>
                    <a:pt x="980" y="228"/>
                  </a:lnTo>
                  <a:lnTo>
                    <a:pt x="988" y="317"/>
                  </a:lnTo>
                  <a:lnTo>
                    <a:pt x="996" y="399"/>
                  </a:lnTo>
                  <a:lnTo>
                    <a:pt x="1003" y="469"/>
                  </a:lnTo>
                  <a:lnTo>
                    <a:pt x="1011" y="526"/>
                  </a:lnTo>
                  <a:lnTo>
                    <a:pt x="1018" y="571"/>
                  </a:lnTo>
                  <a:lnTo>
                    <a:pt x="1026" y="603"/>
                  </a:lnTo>
                  <a:lnTo>
                    <a:pt x="1034" y="627"/>
                  </a:lnTo>
                  <a:lnTo>
                    <a:pt x="1041" y="644"/>
                  </a:lnTo>
                  <a:lnTo>
                    <a:pt x="1049" y="656"/>
                  </a:lnTo>
                  <a:lnTo>
                    <a:pt x="1056" y="664"/>
                  </a:lnTo>
                  <a:lnTo>
                    <a:pt x="1064" y="670"/>
                  </a:lnTo>
                  <a:lnTo>
                    <a:pt x="1072" y="674"/>
                  </a:lnTo>
                  <a:lnTo>
                    <a:pt x="1079" y="676"/>
                  </a:lnTo>
                  <a:lnTo>
                    <a:pt x="1087" y="679"/>
                  </a:lnTo>
                  <a:lnTo>
                    <a:pt x="1094" y="680"/>
                  </a:lnTo>
                  <a:lnTo>
                    <a:pt x="1102" y="681"/>
                  </a:lnTo>
                  <a:lnTo>
                    <a:pt x="1110" y="681"/>
                  </a:lnTo>
                  <a:lnTo>
                    <a:pt x="1117" y="682"/>
                  </a:lnTo>
                  <a:lnTo>
                    <a:pt x="1125" y="682"/>
                  </a:lnTo>
                  <a:lnTo>
                    <a:pt x="1133" y="683"/>
                  </a:lnTo>
                  <a:lnTo>
                    <a:pt x="1140" y="683"/>
                  </a:lnTo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8" name="Line 344"/>
            <p:cNvSpPr>
              <a:spLocks noChangeShapeType="1"/>
            </p:cNvSpPr>
            <p:nvPr/>
          </p:nvSpPr>
          <p:spPr bwMode="auto">
            <a:xfrm>
              <a:off x="425" y="3381"/>
              <a:ext cx="278" cy="3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9" name="Line 345"/>
            <p:cNvSpPr>
              <a:spLocks noChangeShapeType="1"/>
            </p:cNvSpPr>
            <p:nvPr/>
          </p:nvSpPr>
          <p:spPr bwMode="auto">
            <a:xfrm>
              <a:off x="703" y="3384"/>
              <a:ext cx="209" cy="2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0" name="Line 346"/>
            <p:cNvSpPr>
              <a:spLocks noChangeShapeType="1"/>
            </p:cNvSpPr>
            <p:nvPr/>
          </p:nvSpPr>
          <p:spPr bwMode="auto">
            <a:xfrm>
              <a:off x="912" y="3386"/>
              <a:ext cx="180" cy="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1" name="Line 347"/>
            <p:cNvSpPr>
              <a:spLocks noChangeShapeType="1"/>
            </p:cNvSpPr>
            <p:nvPr/>
          </p:nvSpPr>
          <p:spPr bwMode="auto">
            <a:xfrm>
              <a:off x="1092" y="3387"/>
              <a:ext cx="95" cy="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2" name="Line 348"/>
            <p:cNvSpPr>
              <a:spLocks noChangeShapeType="1"/>
            </p:cNvSpPr>
            <p:nvPr/>
          </p:nvSpPr>
          <p:spPr bwMode="auto">
            <a:xfrm>
              <a:off x="1187" y="3387"/>
              <a:ext cx="114" cy="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3" name="Line 349"/>
            <p:cNvSpPr>
              <a:spLocks noChangeShapeType="1"/>
            </p:cNvSpPr>
            <p:nvPr/>
          </p:nvSpPr>
          <p:spPr bwMode="auto">
            <a:xfrm>
              <a:off x="1301" y="3388"/>
              <a:ext cx="266" cy="4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4" name="Line 350"/>
            <p:cNvSpPr>
              <a:spLocks noChangeShapeType="1"/>
            </p:cNvSpPr>
            <p:nvPr/>
          </p:nvSpPr>
          <p:spPr bwMode="auto">
            <a:xfrm>
              <a:off x="479" y="3364"/>
              <a:ext cx="0" cy="19"/>
            </a:xfrm>
            <a:prstGeom prst="line">
              <a:avLst/>
            </a:prstGeom>
            <a:noFill/>
            <a:ln w="9525" cap="flat">
              <a:solidFill>
                <a:srgbClr val="00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5" name="Line 351"/>
            <p:cNvSpPr>
              <a:spLocks noChangeShapeType="1"/>
            </p:cNvSpPr>
            <p:nvPr/>
          </p:nvSpPr>
          <p:spPr bwMode="auto">
            <a:xfrm>
              <a:off x="479" y="3364"/>
              <a:ext cx="0" cy="45"/>
            </a:xfrm>
            <a:prstGeom prst="line">
              <a:avLst/>
            </a:prstGeom>
            <a:noFill/>
            <a:ln w="952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6" name="Line 352"/>
            <p:cNvSpPr>
              <a:spLocks noChangeShapeType="1"/>
            </p:cNvSpPr>
            <p:nvPr/>
          </p:nvSpPr>
          <p:spPr bwMode="auto">
            <a:xfrm>
              <a:off x="479" y="3364"/>
              <a:ext cx="0" cy="19"/>
            </a:xfrm>
            <a:prstGeom prst="line">
              <a:avLst/>
            </a:prstGeom>
            <a:noFill/>
            <a:ln w="9525" cap="flat">
              <a:solidFill>
                <a:srgbClr val="00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7" name="Line 353"/>
            <p:cNvSpPr>
              <a:spLocks noChangeShapeType="1"/>
            </p:cNvSpPr>
            <p:nvPr/>
          </p:nvSpPr>
          <p:spPr bwMode="auto">
            <a:xfrm>
              <a:off x="703" y="3351"/>
              <a:ext cx="0" cy="33"/>
            </a:xfrm>
            <a:prstGeom prst="line">
              <a:avLst/>
            </a:prstGeom>
            <a:noFill/>
            <a:ln w="9525" cap="flat">
              <a:solidFill>
                <a:srgbClr val="00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" name="Line 354"/>
            <p:cNvSpPr>
              <a:spLocks noChangeShapeType="1"/>
            </p:cNvSpPr>
            <p:nvPr/>
          </p:nvSpPr>
          <p:spPr bwMode="auto">
            <a:xfrm>
              <a:off x="479" y="3318"/>
              <a:ext cx="0" cy="46"/>
            </a:xfrm>
            <a:prstGeom prst="line">
              <a:avLst/>
            </a:prstGeom>
            <a:noFill/>
            <a:ln w="952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9" name="Line 355"/>
            <p:cNvSpPr>
              <a:spLocks noChangeShapeType="1"/>
            </p:cNvSpPr>
            <p:nvPr/>
          </p:nvSpPr>
          <p:spPr bwMode="auto">
            <a:xfrm>
              <a:off x="703" y="3351"/>
              <a:ext cx="0" cy="45"/>
            </a:xfrm>
            <a:prstGeom prst="line">
              <a:avLst/>
            </a:prstGeom>
            <a:noFill/>
            <a:ln w="952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0" name="Line 356"/>
            <p:cNvSpPr>
              <a:spLocks noChangeShapeType="1"/>
            </p:cNvSpPr>
            <p:nvPr/>
          </p:nvSpPr>
          <p:spPr bwMode="auto">
            <a:xfrm>
              <a:off x="560" y="3069"/>
              <a:ext cx="0" cy="34"/>
            </a:xfrm>
            <a:prstGeom prst="line">
              <a:avLst/>
            </a:prstGeom>
            <a:noFill/>
            <a:ln w="952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1" name="Line 357"/>
            <p:cNvSpPr>
              <a:spLocks noChangeShapeType="1"/>
            </p:cNvSpPr>
            <p:nvPr/>
          </p:nvSpPr>
          <p:spPr bwMode="auto">
            <a:xfrm>
              <a:off x="703" y="3351"/>
              <a:ext cx="0" cy="33"/>
            </a:xfrm>
            <a:prstGeom prst="line">
              <a:avLst/>
            </a:prstGeom>
            <a:noFill/>
            <a:ln w="9525" cap="flat">
              <a:solidFill>
                <a:srgbClr val="00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2" name="Line 358"/>
            <p:cNvSpPr>
              <a:spLocks noChangeShapeType="1"/>
            </p:cNvSpPr>
            <p:nvPr/>
          </p:nvSpPr>
          <p:spPr bwMode="auto">
            <a:xfrm>
              <a:off x="912" y="3360"/>
              <a:ext cx="0" cy="26"/>
            </a:xfrm>
            <a:prstGeom prst="line">
              <a:avLst/>
            </a:prstGeom>
            <a:noFill/>
            <a:ln w="9525" cap="flat">
              <a:solidFill>
                <a:srgbClr val="00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3" name="Line 359"/>
            <p:cNvSpPr>
              <a:spLocks noChangeShapeType="1"/>
            </p:cNvSpPr>
            <p:nvPr/>
          </p:nvSpPr>
          <p:spPr bwMode="auto">
            <a:xfrm>
              <a:off x="703" y="3305"/>
              <a:ext cx="0" cy="46"/>
            </a:xfrm>
            <a:prstGeom prst="line">
              <a:avLst/>
            </a:prstGeom>
            <a:noFill/>
            <a:ln w="952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4" name="Line 360"/>
            <p:cNvSpPr>
              <a:spLocks noChangeShapeType="1"/>
            </p:cNvSpPr>
            <p:nvPr/>
          </p:nvSpPr>
          <p:spPr bwMode="auto">
            <a:xfrm>
              <a:off x="912" y="3360"/>
              <a:ext cx="0" cy="45"/>
            </a:xfrm>
            <a:prstGeom prst="line">
              <a:avLst/>
            </a:prstGeom>
            <a:noFill/>
            <a:ln w="952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5" name="Line 361"/>
            <p:cNvSpPr>
              <a:spLocks noChangeShapeType="1"/>
            </p:cNvSpPr>
            <p:nvPr/>
          </p:nvSpPr>
          <p:spPr bwMode="auto">
            <a:xfrm>
              <a:off x="807" y="3271"/>
              <a:ext cx="0" cy="34"/>
            </a:xfrm>
            <a:prstGeom prst="line">
              <a:avLst/>
            </a:prstGeom>
            <a:noFill/>
            <a:ln w="952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9" name="Freeform 365"/>
            <p:cNvSpPr>
              <a:spLocks/>
            </p:cNvSpPr>
            <p:nvPr/>
          </p:nvSpPr>
          <p:spPr bwMode="auto">
            <a:xfrm>
              <a:off x="912" y="2777"/>
              <a:ext cx="180" cy="610"/>
            </a:xfrm>
            <a:custGeom>
              <a:avLst/>
              <a:gdLst>
                <a:gd name="T0" fmla="*/ 0 w 180"/>
                <a:gd name="T1" fmla="*/ 583 h 610"/>
                <a:gd name="T2" fmla="*/ 4 w 180"/>
                <a:gd name="T3" fmla="*/ 583 h 610"/>
                <a:gd name="T4" fmla="*/ 7 w 180"/>
                <a:gd name="T5" fmla="*/ 581 h 610"/>
                <a:gd name="T6" fmla="*/ 11 w 180"/>
                <a:gd name="T7" fmla="*/ 578 h 610"/>
                <a:gd name="T8" fmla="*/ 15 w 180"/>
                <a:gd name="T9" fmla="*/ 573 h 610"/>
                <a:gd name="T10" fmla="*/ 19 w 180"/>
                <a:gd name="T11" fmla="*/ 564 h 610"/>
                <a:gd name="T12" fmla="*/ 23 w 180"/>
                <a:gd name="T13" fmla="*/ 551 h 610"/>
                <a:gd name="T14" fmla="*/ 27 w 180"/>
                <a:gd name="T15" fmla="*/ 531 h 610"/>
                <a:gd name="T16" fmla="*/ 30 w 180"/>
                <a:gd name="T17" fmla="*/ 505 h 610"/>
                <a:gd name="T18" fmla="*/ 34 w 180"/>
                <a:gd name="T19" fmla="*/ 471 h 610"/>
                <a:gd name="T20" fmla="*/ 38 w 180"/>
                <a:gd name="T21" fmla="*/ 429 h 610"/>
                <a:gd name="T22" fmla="*/ 42 w 180"/>
                <a:gd name="T23" fmla="*/ 381 h 610"/>
                <a:gd name="T24" fmla="*/ 45 w 180"/>
                <a:gd name="T25" fmla="*/ 326 h 610"/>
                <a:gd name="T26" fmla="*/ 49 w 180"/>
                <a:gd name="T27" fmla="*/ 268 h 610"/>
                <a:gd name="T28" fmla="*/ 53 w 180"/>
                <a:gd name="T29" fmla="*/ 210 h 610"/>
                <a:gd name="T30" fmla="*/ 57 w 180"/>
                <a:gd name="T31" fmla="*/ 155 h 610"/>
                <a:gd name="T32" fmla="*/ 61 w 180"/>
                <a:gd name="T33" fmla="*/ 104 h 610"/>
                <a:gd name="T34" fmla="*/ 65 w 180"/>
                <a:gd name="T35" fmla="*/ 63 h 610"/>
                <a:gd name="T36" fmla="*/ 68 w 180"/>
                <a:gd name="T37" fmla="*/ 31 h 610"/>
                <a:gd name="T38" fmla="*/ 72 w 180"/>
                <a:gd name="T39" fmla="*/ 10 h 610"/>
                <a:gd name="T40" fmla="*/ 76 w 180"/>
                <a:gd name="T41" fmla="*/ 0 h 610"/>
                <a:gd name="T42" fmla="*/ 80 w 180"/>
                <a:gd name="T43" fmla="*/ 2 h 610"/>
                <a:gd name="T44" fmla="*/ 83 w 180"/>
                <a:gd name="T45" fmla="*/ 13 h 610"/>
                <a:gd name="T46" fmla="*/ 87 w 180"/>
                <a:gd name="T47" fmla="*/ 34 h 610"/>
                <a:gd name="T48" fmla="*/ 91 w 180"/>
                <a:gd name="T49" fmla="*/ 61 h 610"/>
                <a:gd name="T50" fmla="*/ 95 w 180"/>
                <a:gd name="T51" fmla="*/ 94 h 610"/>
                <a:gd name="T52" fmla="*/ 99 w 180"/>
                <a:gd name="T53" fmla="*/ 131 h 610"/>
                <a:gd name="T54" fmla="*/ 103 w 180"/>
                <a:gd name="T55" fmla="*/ 170 h 610"/>
                <a:gd name="T56" fmla="*/ 106 w 180"/>
                <a:gd name="T57" fmla="*/ 210 h 610"/>
                <a:gd name="T58" fmla="*/ 110 w 180"/>
                <a:gd name="T59" fmla="*/ 250 h 610"/>
                <a:gd name="T60" fmla="*/ 114 w 180"/>
                <a:gd name="T61" fmla="*/ 289 h 610"/>
                <a:gd name="T62" fmla="*/ 118 w 180"/>
                <a:gd name="T63" fmla="*/ 326 h 610"/>
                <a:gd name="T64" fmla="*/ 121 w 180"/>
                <a:gd name="T65" fmla="*/ 360 h 610"/>
                <a:gd name="T66" fmla="*/ 125 w 180"/>
                <a:gd name="T67" fmla="*/ 392 h 610"/>
                <a:gd name="T68" fmla="*/ 129 w 180"/>
                <a:gd name="T69" fmla="*/ 421 h 610"/>
                <a:gd name="T70" fmla="*/ 133 w 180"/>
                <a:gd name="T71" fmla="*/ 447 h 610"/>
                <a:gd name="T72" fmla="*/ 136 w 180"/>
                <a:gd name="T73" fmla="*/ 469 h 610"/>
                <a:gd name="T74" fmla="*/ 140 w 180"/>
                <a:gd name="T75" fmla="*/ 489 h 610"/>
                <a:gd name="T76" fmla="*/ 144 w 180"/>
                <a:gd name="T77" fmla="*/ 506 h 610"/>
                <a:gd name="T78" fmla="*/ 148 w 180"/>
                <a:gd name="T79" fmla="*/ 521 h 610"/>
                <a:gd name="T80" fmla="*/ 152 w 180"/>
                <a:gd name="T81" fmla="*/ 534 h 610"/>
                <a:gd name="T82" fmla="*/ 156 w 180"/>
                <a:gd name="T83" fmla="*/ 545 h 610"/>
                <a:gd name="T84" fmla="*/ 159 w 180"/>
                <a:gd name="T85" fmla="*/ 553 h 610"/>
                <a:gd name="T86" fmla="*/ 163 w 180"/>
                <a:gd name="T87" fmla="*/ 560 h 610"/>
                <a:gd name="T88" fmla="*/ 167 w 180"/>
                <a:gd name="T89" fmla="*/ 566 h 610"/>
                <a:gd name="T90" fmla="*/ 171 w 180"/>
                <a:gd name="T91" fmla="*/ 571 h 610"/>
                <a:gd name="T92" fmla="*/ 175 w 180"/>
                <a:gd name="T93" fmla="*/ 574 h 610"/>
                <a:gd name="T94" fmla="*/ 178 w 180"/>
                <a:gd name="T95" fmla="*/ 575 h 610"/>
                <a:gd name="T96" fmla="*/ 180 w 180"/>
                <a:gd name="T97" fmla="*/ 576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80" h="610">
                  <a:moveTo>
                    <a:pt x="0" y="609"/>
                  </a:moveTo>
                  <a:lnTo>
                    <a:pt x="0" y="583"/>
                  </a:lnTo>
                  <a:lnTo>
                    <a:pt x="2" y="583"/>
                  </a:lnTo>
                  <a:lnTo>
                    <a:pt x="4" y="583"/>
                  </a:lnTo>
                  <a:lnTo>
                    <a:pt x="5" y="582"/>
                  </a:lnTo>
                  <a:lnTo>
                    <a:pt x="7" y="581"/>
                  </a:lnTo>
                  <a:lnTo>
                    <a:pt x="10" y="580"/>
                  </a:lnTo>
                  <a:lnTo>
                    <a:pt x="11" y="578"/>
                  </a:lnTo>
                  <a:lnTo>
                    <a:pt x="13" y="576"/>
                  </a:lnTo>
                  <a:lnTo>
                    <a:pt x="15" y="573"/>
                  </a:lnTo>
                  <a:lnTo>
                    <a:pt x="17" y="569"/>
                  </a:lnTo>
                  <a:lnTo>
                    <a:pt x="19" y="564"/>
                  </a:lnTo>
                  <a:lnTo>
                    <a:pt x="21" y="558"/>
                  </a:lnTo>
                  <a:lnTo>
                    <a:pt x="23" y="551"/>
                  </a:lnTo>
                  <a:lnTo>
                    <a:pt x="25" y="542"/>
                  </a:lnTo>
                  <a:lnTo>
                    <a:pt x="27" y="531"/>
                  </a:lnTo>
                  <a:lnTo>
                    <a:pt x="28" y="519"/>
                  </a:lnTo>
                  <a:lnTo>
                    <a:pt x="30" y="505"/>
                  </a:lnTo>
                  <a:lnTo>
                    <a:pt x="32" y="489"/>
                  </a:lnTo>
                  <a:lnTo>
                    <a:pt x="34" y="471"/>
                  </a:lnTo>
                  <a:lnTo>
                    <a:pt x="36" y="451"/>
                  </a:lnTo>
                  <a:lnTo>
                    <a:pt x="38" y="429"/>
                  </a:lnTo>
                  <a:lnTo>
                    <a:pt x="40" y="406"/>
                  </a:lnTo>
                  <a:lnTo>
                    <a:pt x="42" y="381"/>
                  </a:lnTo>
                  <a:lnTo>
                    <a:pt x="43" y="354"/>
                  </a:lnTo>
                  <a:lnTo>
                    <a:pt x="45" y="326"/>
                  </a:lnTo>
                  <a:lnTo>
                    <a:pt x="47" y="297"/>
                  </a:lnTo>
                  <a:lnTo>
                    <a:pt x="49" y="268"/>
                  </a:lnTo>
                  <a:lnTo>
                    <a:pt x="51" y="239"/>
                  </a:lnTo>
                  <a:lnTo>
                    <a:pt x="53" y="210"/>
                  </a:lnTo>
                  <a:lnTo>
                    <a:pt x="55" y="182"/>
                  </a:lnTo>
                  <a:lnTo>
                    <a:pt x="57" y="155"/>
                  </a:lnTo>
                  <a:lnTo>
                    <a:pt x="59" y="129"/>
                  </a:lnTo>
                  <a:lnTo>
                    <a:pt x="61" y="104"/>
                  </a:lnTo>
                  <a:lnTo>
                    <a:pt x="63" y="83"/>
                  </a:lnTo>
                  <a:lnTo>
                    <a:pt x="65" y="63"/>
                  </a:lnTo>
                  <a:lnTo>
                    <a:pt x="66" y="45"/>
                  </a:lnTo>
                  <a:lnTo>
                    <a:pt x="68" y="31"/>
                  </a:lnTo>
                  <a:lnTo>
                    <a:pt x="70" y="19"/>
                  </a:lnTo>
                  <a:lnTo>
                    <a:pt x="72" y="10"/>
                  </a:lnTo>
                  <a:lnTo>
                    <a:pt x="74" y="3"/>
                  </a:lnTo>
                  <a:lnTo>
                    <a:pt x="76" y="0"/>
                  </a:lnTo>
                  <a:lnTo>
                    <a:pt x="78" y="0"/>
                  </a:lnTo>
                  <a:lnTo>
                    <a:pt x="80" y="2"/>
                  </a:lnTo>
                  <a:lnTo>
                    <a:pt x="82" y="6"/>
                  </a:lnTo>
                  <a:lnTo>
                    <a:pt x="83" y="13"/>
                  </a:lnTo>
                  <a:lnTo>
                    <a:pt x="85" y="22"/>
                  </a:lnTo>
                  <a:lnTo>
                    <a:pt x="87" y="34"/>
                  </a:lnTo>
                  <a:lnTo>
                    <a:pt x="89" y="47"/>
                  </a:lnTo>
                  <a:lnTo>
                    <a:pt x="91" y="61"/>
                  </a:lnTo>
                  <a:lnTo>
                    <a:pt x="93" y="77"/>
                  </a:lnTo>
                  <a:lnTo>
                    <a:pt x="95" y="94"/>
                  </a:lnTo>
                  <a:lnTo>
                    <a:pt x="97" y="112"/>
                  </a:lnTo>
                  <a:lnTo>
                    <a:pt x="99" y="131"/>
                  </a:lnTo>
                  <a:lnTo>
                    <a:pt x="101" y="150"/>
                  </a:lnTo>
                  <a:lnTo>
                    <a:pt x="103" y="170"/>
                  </a:lnTo>
                  <a:lnTo>
                    <a:pt x="104" y="190"/>
                  </a:lnTo>
                  <a:lnTo>
                    <a:pt x="106" y="210"/>
                  </a:lnTo>
                  <a:lnTo>
                    <a:pt x="108" y="230"/>
                  </a:lnTo>
                  <a:lnTo>
                    <a:pt x="110" y="250"/>
                  </a:lnTo>
                  <a:lnTo>
                    <a:pt x="112" y="270"/>
                  </a:lnTo>
                  <a:lnTo>
                    <a:pt x="114" y="289"/>
                  </a:lnTo>
                  <a:lnTo>
                    <a:pt x="116" y="308"/>
                  </a:lnTo>
                  <a:lnTo>
                    <a:pt x="118" y="326"/>
                  </a:lnTo>
                  <a:lnTo>
                    <a:pt x="120" y="344"/>
                  </a:lnTo>
                  <a:lnTo>
                    <a:pt x="121" y="360"/>
                  </a:lnTo>
                  <a:lnTo>
                    <a:pt x="123" y="376"/>
                  </a:lnTo>
                  <a:lnTo>
                    <a:pt x="125" y="392"/>
                  </a:lnTo>
                  <a:lnTo>
                    <a:pt x="127" y="407"/>
                  </a:lnTo>
                  <a:lnTo>
                    <a:pt x="129" y="421"/>
                  </a:lnTo>
                  <a:lnTo>
                    <a:pt x="131" y="434"/>
                  </a:lnTo>
                  <a:lnTo>
                    <a:pt x="133" y="447"/>
                  </a:lnTo>
                  <a:lnTo>
                    <a:pt x="135" y="458"/>
                  </a:lnTo>
                  <a:lnTo>
                    <a:pt x="136" y="469"/>
                  </a:lnTo>
                  <a:lnTo>
                    <a:pt x="138" y="479"/>
                  </a:lnTo>
                  <a:lnTo>
                    <a:pt x="140" y="489"/>
                  </a:lnTo>
                  <a:lnTo>
                    <a:pt x="143" y="498"/>
                  </a:lnTo>
                  <a:lnTo>
                    <a:pt x="144" y="506"/>
                  </a:lnTo>
                  <a:lnTo>
                    <a:pt x="146" y="514"/>
                  </a:lnTo>
                  <a:lnTo>
                    <a:pt x="148" y="521"/>
                  </a:lnTo>
                  <a:lnTo>
                    <a:pt x="150" y="528"/>
                  </a:lnTo>
                  <a:lnTo>
                    <a:pt x="152" y="534"/>
                  </a:lnTo>
                  <a:lnTo>
                    <a:pt x="154" y="540"/>
                  </a:lnTo>
                  <a:lnTo>
                    <a:pt x="156" y="545"/>
                  </a:lnTo>
                  <a:lnTo>
                    <a:pt x="158" y="549"/>
                  </a:lnTo>
                  <a:lnTo>
                    <a:pt x="159" y="553"/>
                  </a:lnTo>
                  <a:lnTo>
                    <a:pt x="161" y="557"/>
                  </a:lnTo>
                  <a:lnTo>
                    <a:pt x="163" y="560"/>
                  </a:lnTo>
                  <a:lnTo>
                    <a:pt x="165" y="564"/>
                  </a:lnTo>
                  <a:lnTo>
                    <a:pt x="167" y="566"/>
                  </a:lnTo>
                  <a:lnTo>
                    <a:pt x="169" y="569"/>
                  </a:lnTo>
                  <a:lnTo>
                    <a:pt x="171" y="571"/>
                  </a:lnTo>
                  <a:lnTo>
                    <a:pt x="173" y="572"/>
                  </a:lnTo>
                  <a:lnTo>
                    <a:pt x="175" y="574"/>
                  </a:lnTo>
                  <a:lnTo>
                    <a:pt x="176" y="575"/>
                  </a:lnTo>
                  <a:lnTo>
                    <a:pt x="178" y="575"/>
                  </a:lnTo>
                  <a:lnTo>
                    <a:pt x="180" y="576"/>
                  </a:lnTo>
                  <a:lnTo>
                    <a:pt x="180" y="576"/>
                  </a:lnTo>
                  <a:lnTo>
                    <a:pt x="180" y="610"/>
                  </a:lnTo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" name="Line 366"/>
            <p:cNvSpPr>
              <a:spLocks noChangeShapeType="1"/>
            </p:cNvSpPr>
            <p:nvPr/>
          </p:nvSpPr>
          <p:spPr bwMode="auto">
            <a:xfrm>
              <a:off x="912" y="3360"/>
              <a:ext cx="0" cy="26"/>
            </a:xfrm>
            <a:prstGeom prst="line">
              <a:avLst/>
            </a:prstGeom>
            <a:noFill/>
            <a:ln w="9525" cap="flat">
              <a:solidFill>
                <a:srgbClr val="00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1" name="Line 367"/>
            <p:cNvSpPr>
              <a:spLocks noChangeShapeType="1"/>
            </p:cNvSpPr>
            <p:nvPr/>
          </p:nvSpPr>
          <p:spPr bwMode="auto">
            <a:xfrm>
              <a:off x="1092" y="3353"/>
              <a:ext cx="0" cy="34"/>
            </a:xfrm>
            <a:prstGeom prst="line">
              <a:avLst/>
            </a:prstGeom>
            <a:noFill/>
            <a:ln w="9525" cap="flat">
              <a:solidFill>
                <a:srgbClr val="00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2" name="Line 368"/>
            <p:cNvSpPr>
              <a:spLocks noChangeShapeType="1"/>
            </p:cNvSpPr>
            <p:nvPr/>
          </p:nvSpPr>
          <p:spPr bwMode="auto">
            <a:xfrm>
              <a:off x="912" y="3314"/>
              <a:ext cx="0" cy="46"/>
            </a:xfrm>
            <a:prstGeom prst="line">
              <a:avLst/>
            </a:prstGeom>
            <a:noFill/>
            <a:ln w="952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3" name="Line 369"/>
            <p:cNvSpPr>
              <a:spLocks noChangeShapeType="1"/>
            </p:cNvSpPr>
            <p:nvPr/>
          </p:nvSpPr>
          <p:spPr bwMode="auto">
            <a:xfrm>
              <a:off x="1092" y="3353"/>
              <a:ext cx="0" cy="45"/>
            </a:xfrm>
            <a:prstGeom prst="line">
              <a:avLst/>
            </a:prstGeom>
            <a:noFill/>
            <a:ln w="952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4" name="Line 370"/>
            <p:cNvSpPr>
              <a:spLocks noChangeShapeType="1"/>
            </p:cNvSpPr>
            <p:nvPr/>
          </p:nvSpPr>
          <p:spPr bwMode="auto">
            <a:xfrm>
              <a:off x="990" y="2731"/>
              <a:ext cx="0" cy="34"/>
            </a:xfrm>
            <a:prstGeom prst="line">
              <a:avLst/>
            </a:prstGeom>
            <a:noFill/>
            <a:ln w="952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5" name="Line 371"/>
            <p:cNvSpPr>
              <a:spLocks noChangeShapeType="1"/>
            </p:cNvSpPr>
            <p:nvPr/>
          </p:nvSpPr>
          <p:spPr bwMode="auto">
            <a:xfrm>
              <a:off x="1092" y="3353"/>
              <a:ext cx="0" cy="34"/>
            </a:xfrm>
            <a:prstGeom prst="line">
              <a:avLst/>
            </a:prstGeom>
            <a:noFill/>
            <a:ln w="9525" cap="flat">
              <a:solidFill>
                <a:srgbClr val="00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6" name="Line 372"/>
            <p:cNvSpPr>
              <a:spLocks noChangeShapeType="1"/>
            </p:cNvSpPr>
            <p:nvPr/>
          </p:nvSpPr>
          <p:spPr bwMode="auto">
            <a:xfrm>
              <a:off x="1187" y="3179"/>
              <a:ext cx="0" cy="208"/>
            </a:xfrm>
            <a:prstGeom prst="line">
              <a:avLst/>
            </a:prstGeom>
            <a:noFill/>
            <a:ln w="9525" cap="flat">
              <a:solidFill>
                <a:srgbClr val="00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7" name="Line 373"/>
            <p:cNvSpPr>
              <a:spLocks noChangeShapeType="1"/>
            </p:cNvSpPr>
            <p:nvPr/>
          </p:nvSpPr>
          <p:spPr bwMode="auto">
            <a:xfrm>
              <a:off x="1092" y="3307"/>
              <a:ext cx="0" cy="46"/>
            </a:xfrm>
            <a:prstGeom prst="line">
              <a:avLst/>
            </a:prstGeom>
            <a:noFill/>
            <a:ln w="952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8" name="Line 374"/>
            <p:cNvSpPr>
              <a:spLocks noChangeShapeType="1"/>
            </p:cNvSpPr>
            <p:nvPr/>
          </p:nvSpPr>
          <p:spPr bwMode="auto">
            <a:xfrm>
              <a:off x="1187" y="3179"/>
              <a:ext cx="0" cy="46"/>
            </a:xfrm>
            <a:prstGeom prst="line">
              <a:avLst/>
            </a:prstGeom>
            <a:noFill/>
            <a:ln w="952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9" name="Line 375"/>
            <p:cNvSpPr>
              <a:spLocks noChangeShapeType="1"/>
            </p:cNvSpPr>
            <p:nvPr/>
          </p:nvSpPr>
          <p:spPr bwMode="auto">
            <a:xfrm>
              <a:off x="1187" y="3134"/>
              <a:ext cx="0" cy="34"/>
            </a:xfrm>
            <a:prstGeom prst="line">
              <a:avLst/>
            </a:prstGeom>
            <a:noFill/>
            <a:ln w="952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0" name="Line 376"/>
            <p:cNvSpPr>
              <a:spLocks noChangeShapeType="1"/>
            </p:cNvSpPr>
            <p:nvPr/>
          </p:nvSpPr>
          <p:spPr bwMode="auto">
            <a:xfrm>
              <a:off x="1187" y="3179"/>
              <a:ext cx="0" cy="208"/>
            </a:xfrm>
            <a:prstGeom prst="line">
              <a:avLst/>
            </a:prstGeom>
            <a:noFill/>
            <a:ln w="9525" cap="flat">
              <a:solidFill>
                <a:srgbClr val="00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1" name="Line 377"/>
            <p:cNvSpPr>
              <a:spLocks noChangeShapeType="1"/>
            </p:cNvSpPr>
            <p:nvPr/>
          </p:nvSpPr>
          <p:spPr bwMode="auto">
            <a:xfrm>
              <a:off x="1301" y="3351"/>
              <a:ext cx="0" cy="37"/>
            </a:xfrm>
            <a:prstGeom prst="line">
              <a:avLst/>
            </a:prstGeom>
            <a:noFill/>
            <a:ln w="9525" cap="flat">
              <a:solidFill>
                <a:srgbClr val="00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2" name="Line 378"/>
            <p:cNvSpPr>
              <a:spLocks noChangeShapeType="1"/>
            </p:cNvSpPr>
            <p:nvPr/>
          </p:nvSpPr>
          <p:spPr bwMode="auto">
            <a:xfrm>
              <a:off x="1187" y="3134"/>
              <a:ext cx="0" cy="45"/>
            </a:xfrm>
            <a:prstGeom prst="line">
              <a:avLst/>
            </a:prstGeom>
            <a:noFill/>
            <a:ln w="952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3" name="Line 379"/>
            <p:cNvSpPr>
              <a:spLocks noChangeShapeType="1"/>
            </p:cNvSpPr>
            <p:nvPr/>
          </p:nvSpPr>
          <p:spPr bwMode="auto">
            <a:xfrm>
              <a:off x="1301" y="3351"/>
              <a:ext cx="0" cy="46"/>
            </a:xfrm>
            <a:prstGeom prst="line">
              <a:avLst/>
            </a:prstGeom>
            <a:noFill/>
            <a:ln w="952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4" name="Line 380"/>
            <p:cNvSpPr>
              <a:spLocks noChangeShapeType="1"/>
            </p:cNvSpPr>
            <p:nvPr/>
          </p:nvSpPr>
          <p:spPr bwMode="auto">
            <a:xfrm>
              <a:off x="1218" y="3090"/>
              <a:ext cx="0" cy="34"/>
            </a:xfrm>
            <a:prstGeom prst="line">
              <a:avLst/>
            </a:prstGeom>
            <a:noFill/>
            <a:ln w="952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5" name="Line 381"/>
            <p:cNvSpPr>
              <a:spLocks noChangeShapeType="1"/>
            </p:cNvSpPr>
            <p:nvPr/>
          </p:nvSpPr>
          <p:spPr bwMode="auto">
            <a:xfrm>
              <a:off x="1301" y="3351"/>
              <a:ext cx="0" cy="37"/>
            </a:xfrm>
            <a:prstGeom prst="line">
              <a:avLst/>
            </a:prstGeom>
            <a:noFill/>
            <a:ln w="9525" cap="flat">
              <a:solidFill>
                <a:srgbClr val="00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6" name="Line 382"/>
            <p:cNvSpPr>
              <a:spLocks noChangeShapeType="1"/>
            </p:cNvSpPr>
            <p:nvPr/>
          </p:nvSpPr>
          <p:spPr bwMode="auto">
            <a:xfrm>
              <a:off x="1301" y="3305"/>
              <a:ext cx="0" cy="46"/>
            </a:xfrm>
            <a:prstGeom prst="line">
              <a:avLst/>
            </a:prstGeom>
            <a:noFill/>
            <a:ln w="952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7" name="Line 383"/>
            <p:cNvSpPr>
              <a:spLocks noChangeShapeType="1"/>
            </p:cNvSpPr>
            <p:nvPr/>
          </p:nvSpPr>
          <p:spPr bwMode="auto">
            <a:xfrm>
              <a:off x="1379" y="2636"/>
              <a:ext cx="0" cy="34"/>
            </a:xfrm>
            <a:prstGeom prst="line">
              <a:avLst/>
            </a:prstGeom>
            <a:noFill/>
            <a:ln w="952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8" name="Line 384"/>
            <p:cNvSpPr>
              <a:spLocks noChangeShapeType="1"/>
            </p:cNvSpPr>
            <p:nvPr/>
          </p:nvSpPr>
          <p:spPr bwMode="auto">
            <a:xfrm>
              <a:off x="1538" y="3318"/>
              <a:ext cx="0" cy="46"/>
            </a:xfrm>
            <a:prstGeom prst="line">
              <a:avLst/>
            </a:prstGeom>
            <a:noFill/>
            <a:ln w="952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0" name="Rectangle 386"/>
            <p:cNvSpPr>
              <a:spLocks noChangeArrowheads="1"/>
            </p:cNvSpPr>
            <p:nvPr/>
          </p:nvSpPr>
          <p:spPr bwMode="auto">
            <a:xfrm>
              <a:off x="427" y="2309"/>
              <a:ext cx="1140" cy="1110"/>
            </a:xfrm>
            <a:prstGeom prst="rect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88" name="Group 477"/>
          <p:cNvGrpSpPr>
            <a:grpSpLocks noChangeAspect="1"/>
          </p:cNvGrpSpPr>
          <p:nvPr/>
        </p:nvGrpSpPr>
        <p:grpSpPr bwMode="auto">
          <a:xfrm>
            <a:off x="2730501" y="1931589"/>
            <a:ext cx="2238375" cy="2028825"/>
            <a:chOff x="1791" y="785"/>
            <a:chExt cx="1410" cy="1278"/>
          </a:xfrm>
        </p:grpSpPr>
        <p:sp>
          <p:nvSpPr>
            <p:cNvPr id="489" name="AutoShape 476"/>
            <p:cNvSpPr>
              <a:spLocks noChangeAspect="1" noChangeArrowheads="1" noTextEdit="1"/>
            </p:cNvSpPr>
            <p:nvPr/>
          </p:nvSpPr>
          <p:spPr bwMode="auto">
            <a:xfrm>
              <a:off x="1791" y="785"/>
              <a:ext cx="1410" cy="1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0" name="Line 478"/>
            <p:cNvSpPr>
              <a:spLocks noChangeShapeType="1"/>
            </p:cNvSpPr>
            <p:nvPr/>
          </p:nvSpPr>
          <p:spPr bwMode="auto">
            <a:xfrm>
              <a:off x="1995" y="1962"/>
              <a:ext cx="1140" cy="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1" name="Line 479"/>
            <p:cNvSpPr>
              <a:spLocks noChangeShapeType="1"/>
            </p:cNvSpPr>
            <p:nvPr/>
          </p:nvSpPr>
          <p:spPr bwMode="auto">
            <a:xfrm>
              <a:off x="1995" y="1962"/>
              <a:ext cx="0" cy="28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3" name="Line 481"/>
            <p:cNvSpPr>
              <a:spLocks noChangeShapeType="1"/>
            </p:cNvSpPr>
            <p:nvPr/>
          </p:nvSpPr>
          <p:spPr bwMode="auto">
            <a:xfrm>
              <a:off x="2053" y="1962"/>
              <a:ext cx="0" cy="17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4" name="Line 482"/>
            <p:cNvSpPr>
              <a:spLocks noChangeShapeType="1"/>
            </p:cNvSpPr>
            <p:nvPr/>
          </p:nvSpPr>
          <p:spPr bwMode="auto">
            <a:xfrm>
              <a:off x="2166" y="1962"/>
              <a:ext cx="0" cy="17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5" name="Line 483"/>
            <p:cNvSpPr>
              <a:spLocks noChangeShapeType="1"/>
            </p:cNvSpPr>
            <p:nvPr/>
          </p:nvSpPr>
          <p:spPr bwMode="auto">
            <a:xfrm>
              <a:off x="2281" y="1962"/>
              <a:ext cx="0" cy="28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7" name="Line 485"/>
            <p:cNvSpPr>
              <a:spLocks noChangeShapeType="1"/>
            </p:cNvSpPr>
            <p:nvPr/>
          </p:nvSpPr>
          <p:spPr bwMode="auto">
            <a:xfrm>
              <a:off x="2394" y="1962"/>
              <a:ext cx="0" cy="17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8" name="Line 486"/>
            <p:cNvSpPr>
              <a:spLocks noChangeShapeType="1"/>
            </p:cNvSpPr>
            <p:nvPr/>
          </p:nvSpPr>
          <p:spPr bwMode="auto">
            <a:xfrm>
              <a:off x="2508" y="1962"/>
              <a:ext cx="0" cy="17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9" name="Line 487"/>
            <p:cNvSpPr>
              <a:spLocks noChangeShapeType="1"/>
            </p:cNvSpPr>
            <p:nvPr/>
          </p:nvSpPr>
          <p:spPr bwMode="auto">
            <a:xfrm>
              <a:off x="2623" y="1962"/>
              <a:ext cx="0" cy="17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0" name="Line 488"/>
            <p:cNvSpPr>
              <a:spLocks noChangeShapeType="1"/>
            </p:cNvSpPr>
            <p:nvPr/>
          </p:nvSpPr>
          <p:spPr bwMode="auto">
            <a:xfrm>
              <a:off x="2736" y="1962"/>
              <a:ext cx="0" cy="17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1" name="Line 489"/>
            <p:cNvSpPr>
              <a:spLocks noChangeShapeType="1"/>
            </p:cNvSpPr>
            <p:nvPr/>
          </p:nvSpPr>
          <p:spPr bwMode="auto">
            <a:xfrm>
              <a:off x="2850" y="1962"/>
              <a:ext cx="0" cy="28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3" name="Line 491"/>
            <p:cNvSpPr>
              <a:spLocks noChangeShapeType="1"/>
            </p:cNvSpPr>
            <p:nvPr/>
          </p:nvSpPr>
          <p:spPr bwMode="auto">
            <a:xfrm>
              <a:off x="2964" y="1962"/>
              <a:ext cx="0" cy="17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4" name="Line 492"/>
            <p:cNvSpPr>
              <a:spLocks noChangeShapeType="1"/>
            </p:cNvSpPr>
            <p:nvPr/>
          </p:nvSpPr>
          <p:spPr bwMode="auto">
            <a:xfrm>
              <a:off x="3078" y="1962"/>
              <a:ext cx="0" cy="17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5" name="Line 493"/>
            <p:cNvSpPr>
              <a:spLocks noChangeShapeType="1"/>
            </p:cNvSpPr>
            <p:nvPr/>
          </p:nvSpPr>
          <p:spPr bwMode="auto">
            <a:xfrm>
              <a:off x="3135" y="1962"/>
              <a:ext cx="0" cy="28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7" name="Line 495"/>
            <p:cNvSpPr>
              <a:spLocks noChangeShapeType="1"/>
            </p:cNvSpPr>
            <p:nvPr/>
          </p:nvSpPr>
          <p:spPr bwMode="auto">
            <a:xfrm>
              <a:off x="1973" y="829"/>
              <a:ext cx="0" cy="111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8" name="Line 496"/>
            <p:cNvSpPr>
              <a:spLocks noChangeShapeType="1"/>
            </p:cNvSpPr>
            <p:nvPr/>
          </p:nvSpPr>
          <p:spPr bwMode="auto">
            <a:xfrm flipH="1">
              <a:off x="1944" y="1939"/>
              <a:ext cx="29" cy="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0" name="Line 498"/>
            <p:cNvSpPr>
              <a:spLocks noChangeShapeType="1"/>
            </p:cNvSpPr>
            <p:nvPr/>
          </p:nvSpPr>
          <p:spPr bwMode="auto">
            <a:xfrm flipH="1">
              <a:off x="1944" y="1939"/>
              <a:ext cx="29" cy="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1" name="Line 499"/>
            <p:cNvSpPr>
              <a:spLocks noChangeShapeType="1"/>
            </p:cNvSpPr>
            <p:nvPr/>
          </p:nvSpPr>
          <p:spPr bwMode="auto">
            <a:xfrm flipH="1">
              <a:off x="1956" y="1865"/>
              <a:ext cx="17" cy="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2" name="Line 500"/>
            <p:cNvSpPr>
              <a:spLocks noChangeShapeType="1"/>
            </p:cNvSpPr>
            <p:nvPr/>
          </p:nvSpPr>
          <p:spPr bwMode="auto">
            <a:xfrm flipH="1">
              <a:off x="1956" y="1791"/>
              <a:ext cx="17" cy="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3" name="Line 501"/>
            <p:cNvSpPr>
              <a:spLocks noChangeShapeType="1"/>
            </p:cNvSpPr>
            <p:nvPr/>
          </p:nvSpPr>
          <p:spPr bwMode="auto">
            <a:xfrm flipH="1">
              <a:off x="1956" y="1717"/>
              <a:ext cx="17" cy="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4" name="Line 502"/>
            <p:cNvSpPr>
              <a:spLocks noChangeShapeType="1"/>
            </p:cNvSpPr>
            <p:nvPr/>
          </p:nvSpPr>
          <p:spPr bwMode="auto">
            <a:xfrm flipH="1">
              <a:off x="1944" y="1643"/>
              <a:ext cx="29" cy="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6" name="Line 504"/>
            <p:cNvSpPr>
              <a:spLocks noChangeShapeType="1"/>
            </p:cNvSpPr>
            <p:nvPr/>
          </p:nvSpPr>
          <p:spPr bwMode="auto">
            <a:xfrm flipH="1">
              <a:off x="1956" y="1569"/>
              <a:ext cx="17" cy="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7" name="Line 505"/>
            <p:cNvSpPr>
              <a:spLocks noChangeShapeType="1"/>
            </p:cNvSpPr>
            <p:nvPr/>
          </p:nvSpPr>
          <p:spPr bwMode="auto">
            <a:xfrm flipH="1">
              <a:off x="1956" y="1495"/>
              <a:ext cx="17" cy="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8" name="Line 506"/>
            <p:cNvSpPr>
              <a:spLocks noChangeShapeType="1"/>
            </p:cNvSpPr>
            <p:nvPr/>
          </p:nvSpPr>
          <p:spPr bwMode="auto">
            <a:xfrm flipH="1">
              <a:off x="1956" y="1421"/>
              <a:ext cx="17" cy="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9" name="Line 507"/>
            <p:cNvSpPr>
              <a:spLocks noChangeShapeType="1"/>
            </p:cNvSpPr>
            <p:nvPr/>
          </p:nvSpPr>
          <p:spPr bwMode="auto">
            <a:xfrm flipH="1">
              <a:off x="1944" y="1347"/>
              <a:ext cx="29" cy="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1" name="Line 509"/>
            <p:cNvSpPr>
              <a:spLocks noChangeShapeType="1"/>
            </p:cNvSpPr>
            <p:nvPr/>
          </p:nvSpPr>
          <p:spPr bwMode="auto">
            <a:xfrm flipH="1">
              <a:off x="1956" y="1273"/>
              <a:ext cx="17" cy="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2" name="Line 510"/>
            <p:cNvSpPr>
              <a:spLocks noChangeShapeType="1"/>
            </p:cNvSpPr>
            <p:nvPr/>
          </p:nvSpPr>
          <p:spPr bwMode="auto">
            <a:xfrm flipH="1">
              <a:off x="1956" y="1199"/>
              <a:ext cx="17" cy="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3" name="Line 511"/>
            <p:cNvSpPr>
              <a:spLocks noChangeShapeType="1"/>
            </p:cNvSpPr>
            <p:nvPr/>
          </p:nvSpPr>
          <p:spPr bwMode="auto">
            <a:xfrm flipH="1">
              <a:off x="1956" y="1125"/>
              <a:ext cx="17" cy="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4" name="Line 512"/>
            <p:cNvSpPr>
              <a:spLocks noChangeShapeType="1"/>
            </p:cNvSpPr>
            <p:nvPr/>
          </p:nvSpPr>
          <p:spPr bwMode="auto">
            <a:xfrm flipH="1">
              <a:off x="1944" y="1051"/>
              <a:ext cx="29" cy="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6" name="Line 514"/>
            <p:cNvSpPr>
              <a:spLocks noChangeShapeType="1"/>
            </p:cNvSpPr>
            <p:nvPr/>
          </p:nvSpPr>
          <p:spPr bwMode="auto">
            <a:xfrm flipH="1">
              <a:off x="1956" y="977"/>
              <a:ext cx="17" cy="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7" name="Line 515"/>
            <p:cNvSpPr>
              <a:spLocks noChangeShapeType="1"/>
            </p:cNvSpPr>
            <p:nvPr/>
          </p:nvSpPr>
          <p:spPr bwMode="auto">
            <a:xfrm flipH="1">
              <a:off x="1956" y="903"/>
              <a:ext cx="17" cy="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8" name="Line 516"/>
            <p:cNvSpPr>
              <a:spLocks noChangeShapeType="1"/>
            </p:cNvSpPr>
            <p:nvPr/>
          </p:nvSpPr>
          <p:spPr bwMode="auto">
            <a:xfrm flipH="1">
              <a:off x="1944" y="829"/>
              <a:ext cx="29" cy="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0" name="Rectangle 518"/>
            <p:cNvSpPr>
              <a:spLocks noChangeArrowheads="1"/>
            </p:cNvSpPr>
            <p:nvPr/>
          </p:nvSpPr>
          <p:spPr bwMode="auto">
            <a:xfrm>
              <a:off x="1995" y="829"/>
              <a:ext cx="1140" cy="111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sz="6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	S. </a:t>
              </a:r>
              <a:r>
                <a:rPr lang="en-US" sz="600" i="1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baicalensis</a:t>
              </a:r>
              <a:r>
                <a:rPr lang="en-US" sz="6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leaves</a:t>
              </a:r>
              <a:endParaRPr lang="en-US" sz="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1" name="Freeform 519"/>
            <p:cNvSpPr>
              <a:spLocks/>
            </p:cNvSpPr>
            <p:nvPr/>
          </p:nvSpPr>
          <p:spPr bwMode="auto">
            <a:xfrm>
              <a:off x="1995" y="1643"/>
              <a:ext cx="1140" cy="268"/>
            </a:xfrm>
            <a:custGeom>
              <a:avLst/>
              <a:gdLst>
                <a:gd name="T0" fmla="*/ 16 w 1140"/>
                <a:gd name="T1" fmla="*/ 253 h 268"/>
                <a:gd name="T2" fmla="*/ 39 w 1140"/>
                <a:gd name="T3" fmla="*/ 252 h 268"/>
                <a:gd name="T4" fmla="*/ 61 w 1140"/>
                <a:gd name="T5" fmla="*/ 237 h 268"/>
                <a:gd name="T6" fmla="*/ 84 w 1140"/>
                <a:gd name="T7" fmla="*/ 206 h 268"/>
                <a:gd name="T8" fmla="*/ 107 w 1140"/>
                <a:gd name="T9" fmla="*/ 201 h 268"/>
                <a:gd name="T10" fmla="*/ 130 w 1140"/>
                <a:gd name="T11" fmla="*/ 226 h 268"/>
                <a:gd name="T12" fmla="*/ 153 w 1140"/>
                <a:gd name="T13" fmla="*/ 250 h 268"/>
                <a:gd name="T14" fmla="*/ 175 w 1140"/>
                <a:gd name="T15" fmla="*/ 262 h 268"/>
                <a:gd name="T16" fmla="*/ 198 w 1140"/>
                <a:gd name="T17" fmla="*/ 266 h 268"/>
                <a:gd name="T18" fmla="*/ 221 w 1140"/>
                <a:gd name="T19" fmla="*/ 267 h 268"/>
                <a:gd name="T20" fmla="*/ 244 w 1140"/>
                <a:gd name="T21" fmla="*/ 267 h 268"/>
                <a:gd name="T22" fmla="*/ 266 w 1140"/>
                <a:gd name="T23" fmla="*/ 267 h 268"/>
                <a:gd name="T24" fmla="*/ 289 w 1140"/>
                <a:gd name="T25" fmla="*/ 266 h 268"/>
                <a:gd name="T26" fmla="*/ 312 w 1140"/>
                <a:gd name="T27" fmla="*/ 263 h 268"/>
                <a:gd name="T28" fmla="*/ 335 w 1140"/>
                <a:gd name="T29" fmla="*/ 258 h 268"/>
                <a:gd name="T30" fmla="*/ 357 w 1140"/>
                <a:gd name="T31" fmla="*/ 253 h 268"/>
                <a:gd name="T32" fmla="*/ 380 w 1140"/>
                <a:gd name="T33" fmla="*/ 255 h 268"/>
                <a:gd name="T34" fmla="*/ 403 w 1140"/>
                <a:gd name="T35" fmla="*/ 261 h 268"/>
                <a:gd name="T36" fmla="*/ 426 w 1140"/>
                <a:gd name="T37" fmla="*/ 266 h 268"/>
                <a:gd name="T38" fmla="*/ 449 w 1140"/>
                <a:gd name="T39" fmla="*/ 267 h 268"/>
                <a:gd name="T40" fmla="*/ 472 w 1140"/>
                <a:gd name="T41" fmla="*/ 263 h 268"/>
                <a:gd name="T42" fmla="*/ 495 w 1140"/>
                <a:gd name="T43" fmla="*/ 257 h 268"/>
                <a:gd name="T44" fmla="*/ 517 w 1140"/>
                <a:gd name="T45" fmla="*/ 251 h 268"/>
                <a:gd name="T46" fmla="*/ 540 w 1140"/>
                <a:gd name="T47" fmla="*/ 247 h 268"/>
                <a:gd name="T48" fmla="*/ 563 w 1140"/>
                <a:gd name="T49" fmla="*/ 233 h 268"/>
                <a:gd name="T50" fmla="*/ 586 w 1140"/>
                <a:gd name="T51" fmla="*/ 228 h 268"/>
                <a:gd name="T52" fmla="*/ 608 w 1140"/>
                <a:gd name="T53" fmla="*/ 239 h 268"/>
                <a:gd name="T54" fmla="*/ 631 w 1140"/>
                <a:gd name="T55" fmla="*/ 251 h 268"/>
                <a:gd name="T56" fmla="*/ 654 w 1140"/>
                <a:gd name="T57" fmla="*/ 255 h 268"/>
                <a:gd name="T58" fmla="*/ 677 w 1140"/>
                <a:gd name="T59" fmla="*/ 235 h 268"/>
                <a:gd name="T60" fmla="*/ 699 w 1140"/>
                <a:gd name="T61" fmla="*/ 154 h 268"/>
                <a:gd name="T62" fmla="*/ 722 w 1140"/>
                <a:gd name="T63" fmla="*/ 74 h 268"/>
                <a:gd name="T64" fmla="*/ 745 w 1140"/>
                <a:gd name="T65" fmla="*/ 70 h 268"/>
                <a:gd name="T66" fmla="*/ 768 w 1140"/>
                <a:gd name="T67" fmla="*/ 62 h 268"/>
                <a:gd name="T68" fmla="*/ 791 w 1140"/>
                <a:gd name="T69" fmla="*/ 9 h 268"/>
                <a:gd name="T70" fmla="*/ 814 w 1140"/>
                <a:gd name="T71" fmla="*/ 20 h 268"/>
                <a:gd name="T72" fmla="*/ 836 w 1140"/>
                <a:gd name="T73" fmla="*/ 112 h 268"/>
                <a:gd name="T74" fmla="*/ 859 w 1140"/>
                <a:gd name="T75" fmla="*/ 200 h 268"/>
                <a:gd name="T76" fmla="*/ 882 w 1140"/>
                <a:gd name="T77" fmla="*/ 244 h 268"/>
                <a:gd name="T78" fmla="*/ 905 w 1140"/>
                <a:gd name="T79" fmla="*/ 255 h 268"/>
                <a:gd name="T80" fmla="*/ 927 w 1140"/>
                <a:gd name="T81" fmla="*/ 231 h 268"/>
                <a:gd name="T82" fmla="*/ 950 w 1140"/>
                <a:gd name="T83" fmla="*/ 157 h 268"/>
                <a:gd name="T84" fmla="*/ 973 w 1140"/>
                <a:gd name="T85" fmla="*/ 100 h 268"/>
                <a:gd name="T86" fmla="*/ 996 w 1140"/>
                <a:gd name="T87" fmla="*/ 126 h 268"/>
                <a:gd name="T88" fmla="*/ 1018 w 1140"/>
                <a:gd name="T89" fmla="*/ 188 h 268"/>
                <a:gd name="T90" fmla="*/ 1041 w 1140"/>
                <a:gd name="T91" fmla="*/ 229 h 268"/>
                <a:gd name="T92" fmla="*/ 1064 w 1140"/>
                <a:gd name="T93" fmla="*/ 235 h 268"/>
                <a:gd name="T94" fmla="*/ 1087 w 1140"/>
                <a:gd name="T95" fmla="*/ 200 h 268"/>
                <a:gd name="T96" fmla="*/ 1110 w 1140"/>
                <a:gd name="T97" fmla="*/ 158 h 268"/>
                <a:gd name="T98" fmla="*/ 1133 w 1140"/>
                <a:gd name="T99" fmla="*/ 165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140" h="268">
                  <a:moveTo>
                    <a:pt x="0" y="251"/>
                  </a:moveTo>
                  <a:lnTo>
                    <a:pt x="8" y="252"/>
                  </a:lnTo>
                  <a:lnTo>
                    <a:pt x="16" y="253"/>
                  </a:lnTo>
                  <a:lnTo>
                    <a:pt x="23" y="253"/>
                  </a:lnTo>
                  <a:lnTo>
                    <a:pt x="31" y="253"/>
                  </a:lnTo>
                  <a:lnTo>
                    <a:pt x="39" y="252"/>
                  </a:lnTo>
                  <a:lnTo>
                    <a:pt x="46" y="249"/>
                  </a:lnTo>
                  <a:lnTo>
                    <a:pt x="54" y="244"/>
                  </a:lnTo>
                  <a:lnTo>
                    <a:pt x="61" y="237"/>
                  </a:lnTo>
                  <a:lnTo>
                    <a:pt x="69" y="226"/>
                  </a:lnTo>
                  <a:lnTo>
                    <a:pt x="77" y="215"/>
                  </a:lnTo>
                  <a:lnTo>
                    <a:pt x="84" y="206"/>
                  </a:lnTo>
                  <a:lnTo>
                    <a:pt x="92" y="200"/>
                  </a:lnTo>
                  <a:lnTo>
                    <a:pt x="100" y="199"/>
                  </a:lnTo>
                  <a:lnTo>
                    <a:pt x="107" y="201"/>
                  </a:lnTo>
                  <a:lnTo>
                    <a:pt x="115" y="208"/>
                  </a:lnTo>
                  <a:lnTo>
                    <a:pt x="122" y="216"/>
                  </a:lnTo>
                  <a:lnTo>
                    <a:pt x="130" y="226"/>
                  </a:lnTo>
                  <a:lnTo>
                    <a:pt x="138" y="235"/>
                  </a:lnTo>
                  <a:lnTo>
                    <a:pt x="145" y="243"/>
                  </a:lnTo>
                  <a:lnTo>
                    <a:pt x="153" y="250"/>
                  </a:lnTo>
                  <a:lnTo>
                    <a:pt x="160" y="255"/>
                  </a:lnTo>
                  <a:lnTo>
                    <a:pt x="168" y="259"/>
                  </a:lnTo>
                  <a:lnTo>
                    <a:pt x="175" y="262"/>
                  </a:lnTo>
                  <a:lnTo>
                    <a:pt x="183" y="264"/>
                  </a:lnTo>
                  <a:lnTo>
                    <a:pt x="191" y="265"/>
                  </a:lnTo>
                  <a:lnTo>
                    <a:pt x="198" y="266"/>
                  </a:lnTo>
                  <a:lnTo>
                    <a:pt x="206" y="266"/>
                  </a:lnTo>
                  <a:lnTo>
                    <a:pt x="213" y="266"/>
                  </a:lnTo>
                  <a:lnTo>
                    <a:pt x="221" y="267"/>
                  </a:lnTo>
                  <a:lnTo>
                    <a:pt x="229" y="267"/>
                  </a:lnTo>
                  <a:lnTo>
                    <a:pt x="236" y="267"/>
                  </a:lnTo>
                  <a:lnTo>
                    <a:pt x="244" y="267"/>
                  </a:lnTo>
                  <a:lnTo>
                    <a:pt x="251" y="268"/>
                  </a:lnTo>
                  <a:lnTo>
                    <a:pt x="259" y="268"/>
                  </a:lnTo>
                  <a:lnTo>
                    <a:pt x="266" y="267"/>
                  </a:lnTo>
                  <a:lnTo>
                    <a:pt x="274" y="267"/>
                  </a:lnTo>
                  <a:lnTo>
                    <a:pt x="282" y="266"/>
                  </a:lnTo>
                  <a:lnTo>
                    <a:pt x="289" y="266"/>
                  </a:lnTo>
                  <a:lnTo>
                    <a:pt x="297" y="265"/>
                  </a:lnTo>
                  <a:lnTo>
                    <a:pt x="304" y="264"/>
                  </a:lnTo>
                  <a:lnTo>
                    <a:pt x="312" y="263"/>
                  </a:lnTo>
                  <a:lnTo>
                    <a:pt x="320" y="261"/>
                  </a:lnTo>
                  <a:lnTo>
                    <a:pt x="327" y="260"/>
                  </a:lnTo>
                  <a:lnTo>
                    <a:pt x="335" y="258"/>
                  </a:lnTo>
                  <a:lnTo>
                    <a:pt x="342" y="256"/>
                  </a:lnTo>
                  <a:lnTo>
                    <a:pt x="350" y="254"/>
                  </a:lnTo>
                  <a:lnTo>
                    <a:pt x="357" y="253"/>
                  </a:lnTo>
                  <a:lnTo>
                    <a:pt x="365" y="253"/>
                  </a:lnTo>
                  <a:lnTo>
                    <a:pt x="373" y="253"/>
                  </a:lnTo>
                  <a:lnTo>
                    <a:pt x="380" y="255"/>
                  </a:lnTo>
                  <a:lnTo>
                    <a:pt x="388" y="257"/>
                  </a:lnTo>
                  <a:lnTo>
                    <a:pt x="396" y="259"/>
                  </a:lnTo>
                  <a:lnTo>
                    <a:pt x="403" y="261"/>
                  </a:lnTo>
                  <a:lnTo>
                    <a:pt x="411" y="263"/>
                  </a:lnTo>
                  <a:lnTo>
                    <a:pt x="419" y="265"/>
                  </a:lnTo>
                  <a:lnTo>
                    <a:pt x="426" y="266"/>
                  </a:lnTo>
                  <a:lnTo>
                    <a:pt x="434" y="267"/>
                  </a:lnTo>
                  <a:lnTo>
                    <a:pt x="441" y="267"/>
                  </a:lnTo>
                  <a:lnTo>
                    <a:pt x="449" y="267"/>
                  </a:lnTo>
                  <a:lnTo>
                    <a:pt x="457" y="266"/>
                  </a:lnTo>
                  <a:lnTo>
                    <a:pt x="464" y="264"/>
                  </a:lnTo>
                  <a:lnTo>
                    <a:pt x="472" y="263"/>
                  </a:lnTo>
                  <a:lnTo>
                    <a:pt x="479" y="261"/>
                  </a:lnTo>
                  <a:lnTo>
                    <a:pt x="487" y="259"/>
                  </a:lnTo>
                  <a:lnTo>
                    <a:pt x="495" y="257"/>
                  </a:lnTo>
                  <a:lnTo>
                    <a:pt x="502" y="254"/>
                  </a:lnTo>
                  <a:lnTo>
                    <a:pt x="510" y="252"/>
                  </a:lnTo>
                  <a:lnTo>
                    <a:pt x="517" y="251"/>
                  </a:lnTo>
                  <a:lnTo>
                    <a:pt x="525" y="250"/>
                  </a:lnTo>
                  <a:lnTo>
                    <a:pt x="532" y="249"/>
                  </a:lnTo>
                  <a:lnTo>
                    <a:pt x="540" y="247"/>
                  </a:lnTo>
                  <a:lnTo>
                    <a:pt x="548" y="243"/>
                  </a:lnTo>
                  <a:lnTo>
                    <a:pt x="555" y="238"/>
                  </a:lnTo>
                  <a:lnTo>
                    <a:pt x="563" y="233"/>
                  </a:lnTo>
                  <a:lnTo>
                    <a:pt x="570" y="229"/>
                  </a:lnTo>
                  <a:lnTo>
                    <a:pt x="578" y="227"/>
                  </a:lnTo>
                  <a:lnTo>
                    <a:pt x="586" y="228"/>
                  </a:lnTo>
                  <a:lnTo>
                    <a:pt x="593" y="230"/>
                  </a:lnTo>
                  <a:lnTo>
                    <a:pt x="601" y="234"/>
                  </a:lnTo>
                  <a:lnTo>
                    <a:pt x="608" y="239"/>
                  </a:lnTo>
                  <a:lnTo>
                    <a:pt x="616" y="244"/>
                  </a:lnTo>
                  <a:lnTo>
                    <a:pt x="623" y="248"/>
                  </a:lnTo>
                  <a:lnTo>
                    <a:pt x="631" y="251"/>
                  </a:lnTo>
                  <a:lnTo>
                    <a:pt x="639" y="254"/>
                  </a:lnTo>
                  <a:lnTo>
                    <a:pt x="646" y="255"/>
                  </a:lnTo>
                  <a:lnTo>
                    <a:pt x="654" y="255"/>
                  </a:lnTo>
                  <a:lnTo>
                    <a:pt x="661" y="253"/>
                  </a:lnTo>
                  <a:lnTo>
                    <a:pt x="669" y="247"/>
                  </a:lnTo>
                  <a:lnTo>
                    <a:pt x="677" y="235"/>
                  </a:lnTo>
                  <a:lnTo>
                    <a:pt x="684" y="215"/>
                  </a:lnTo>
                  <a:lnTo>
                    <a:pt x="692" y="187"/>
                  </a:lnTo>
                  <a:lnTo>
                    <a:pt x="699" y="154"/>
                  </a:lnTo>
                  <a:lnTo>
                    <a:pt x="707" y="121"/>
                  </a:lnTo>
                  <a:lnTo>
                    <a:pt x="715" y="93"/>
                  </a:lnTo>
                  <a:lnTo>
                    <a:pt x="722" y="74"/>
                  </a:lnTo>
                  <a:lnTo>
                    <a:pt x="730" y="66"/>
                  </a:lnTo>
                  <a:lnTo>
                    <a:pt x="737" y="66"/>
                  </a:lnTo>
                  <a:lnTo>
                    <a:pt x="745" y="70"/>
                  </a:lnTo>
                  <a:lnTo>
                    <a:pt x="753" y="73"/>
                  </a:lnTo>
                  <a:lnTo>
                    <a:pt x="760" y="72"/>
                  </a:lnTo>
                  <a:lnTo>
                    <a:pt x="768" y="62"/>
                  </a:lnTo>
                  <a:lnTo>
                    <a:pt x="776" y="46"/>
                  </a:lnTo>
                  <a:lnTo>
                    <a:pt x="783" y="26"/>
                  </a:lnTo>
                  <a:lnTo>
                    <a:pt x="791" y="9"/>
                  </a:lnTo>
                  <a:lnTo>
                    <a:pt x="798" y="0"/>
                  </a:lnTo>
                  <a:lnTo>
                    <a:pt x="806" y="4"/>
                  </a:lnTo>
                  <a:lnTo>
                    <a:pt x="814" y="20"/>
                  </a:lnTo>
                  <a:lnTo>
                    <a:pt x="821" y="46"/>
                  </a:lnTo>
                  <a:lnTo>
                    <a:pt x="829" y="78"/>
                  </a:lnTo>
                  <a:lnTo>
                    <a:pt x="836" y="112"/>
                  </a:lnTo>
                  <a:lnTo>
                    <a:pt x="844" y="145"/>
                  </a:lnTo>
                  <a:lnTo>
                    <a:pt x="852" y="175"/>
                  </a:lnTo>
                  <a:lnTo>
                    <a:pt x="859" y="200"/>
                  </a:lnTo>
                  <a:lnTo>
                    <a:pt x="867" y="219"/>
                  </a:lnTo>
                  <a:lnTo>
                    <a:pt x="874" y="234"/>
                  </a:lnTo>
                  <a:lnTo>
                    <a:pt x="882" y="244"/>
                  </a:lnTo>
                  <a:lnTo>
                    <a:pt x="889" y="251"/>
                  </a:lnTo>
                  <a:lnTo>
                    <a:pt x="897" y="254"/>
                  </a:lnTo>
                  <a:lnTo>
                    <a:pt x="905" y="255"/>
                  </a:lnTo>
                  <a:lnTo>
                    <a:pt x="912" y="252"/>
                  </a:lnTo>
                  <a:lnTo>
                    <a:pt x="920" y="244"/>
                  </a:lnTo>
                  <a:lnTo>
                    <a:pt x="927" y="231"/>
                  </a:lnTo>
                  <a:lnTo>
                    <a:pt x="935" y="210"/>
                  </a:lnTo>
                  <a:lnTo>
                    <a:pt x="943" y="185"/>
                  </a:lnTo>
                  <a:lnTo>
                    <a:pt x="950" y="157"/>
                  </a:lnTo>
                  <a:lnTo>
                    <a:pt x="958" y="131"/>
                  </a:lnTo>
                  <a:lnTo>
                    <a:pt x="965" y="111"/>
                  </a:lnTo>
                  <a:lnTo>
                    <a:pt x="973" y="100"/>
                  </a:lnTo>
                  <a:lnTo>
                    <a:pt x="980" y="100"/>
                  </a:lnTo>
                  <a:lnTo>
                    <a:pt x="988" y="109"/>
                  </a:lnTo>
                  <a:lnTo>
                    <a:pt x="996" y="126"/>
                  </a:lnTo>
                  <a:lnTo>
                    <a:pt x="1003" y="147"/>
                  </a:lnTo>
                  <a:lnTo>
                    <a:pt x="1011" y="168"/>
                  </a:lnTo>
                  <a:lnTo>
                    <a:pt x="1018" y="188"/>
                  </a:lnTo>
                  <a:lnTo>
                    <a:pt x="1026" y="206"/>
                  </a:lnTo>
                  <a:lnTo>
                    <a:pt x="1034" y="219"/>
                  </a:lnTo>
                  <a:lnTo>
                    <a:pt x="1041" y="229"/>
                  </a:lnTo>
                  <a:lnTo>
                    <a:pt x="1049" y="235"/>
                  </a:lnTo>
                  <a:lnTo>
                    <a:pt x="1056" y="237"/>
                  </a:lnTo>
                  <a:lnTo>
                    <a:pt x="1064" y="235"/>
                  </a:lnTo>
                  <a:lnTo>
                    <a:pt x="1072" y="228"/>
                  </a:lnTo>
                  <a:lnTo>
                    <a:pt x="1079" y="216"/>
                  </a:lnTo>
                  <a:lnTo>
                    <a:pt x="1087" y="200"/>
                  </a:lnTo>
                  <a:lnTo>
                    <a:pt x="1094" y="184"/>
                  </a:lnTo>
                  <a:lnTo>
                    <a:pt x="1102" y="169"/>
                  </a:lnTo>
                  <a:lnTo>
                    <a:pt x="1110" y="158"/>
                  </a:lnTo>
                  <a:lnTo>
                    <a:pt x="1117" y="154"/>
                  </a:lnTo>
                  <a:lnTo>
                    <a:pt x="1125" y="157"/>
                  </a:lnTo>
                  <a:lnTo>
                    <a:pt x="1133" y="165"/>
                  </a:lnTo>
                  <a:lnTo>
                    <a:pt x="1140" y="177"/>
                  </a:lnTo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3" name="Line 521"/>
            <p:cNvSpPr>
              <a:spLocks noChangeShapeType="1"/>
            </p:cNvSpPr>
            <p:nvPr/>
          </p:nvSpPr>
          <p:spPr bwMode="auto">
            <a:xfrm>
              <a:off x="1994" y="1908"/>
              <a:ext cx="235" cy="2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4" name="Line 522"/>
            <p:cNvSpPr>
              <a:spLocks noChangeShapeType="1"/>
            </p:cNvSpPr>
            <p:nvPr/>
          </p:nvSpPr>
          <p:spPr bwMode="auto">
            <a:xfrm>
              <a:off x="2436" y="1910"/>
              <a:ext cx="315" cy="3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5" name="Line 523"/>
            <p:cNvSpPr>
              <a:spLocks noChangeShapeType="1"/>
            </p:cNvSpPr>
            <p:nvPr/>
          </p:nvSpPr>
          <p:spPr bwMode="auto">
            <a:xfrm>
              <a:off x="2751" y="1913"/>
              <a:ext cx="147" cy="2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6" name="Line 524"/>
            <p:cNvSpPr>
              <a:spLocks noChangeShapeType="1"/>
            </p:cNvSpPr>
            <p:nvPr/>
          </p:nvSpPr>
          <p:spPr bwMode="auto">
            <a:xfrm>
              <a:off x="2898" y="1915"/>
              <a:ext cx="237" cy="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8" name="Line 526"/>
            <p:cNvSpPr>
              <a:spLocks noChangeShapeType="1"/>
            </p:cNvSpPr>
            <p:nvPr/>
          </p:nvSpPr>
          <p:spPr bwMode="auto">
            <a:xfrm>
              <a:off x="2020" y="1897"/>
              <a:ext cx="0" cy="13"/>
            </a:xfrm>
            <a:prstGeom prst="line">
              <a:avLst/>
            </a:prstGeom>
            <a:noFill/>
            <a:ln w="9525" cap="flat">
              <a:solidFill>
                <a:srgbClr val="00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9" name="Line 527"/>
            <p:cNvSpPr>
              <a:spLocks noChangeShapeType="1"/>
            </p:cNvSpPr>
            <p:nvPr/>
          </p:nvSpPr>
          <p:spPr bwMode="auto">
            <a:xfrm>
              <a:off x="2020" y="1897"/>
              <a:ext cx="0" cy="45"/>
            </a:xfrm>
            <a:prstGeom prst="line">
              <a:avLst/>
            </a:prstGeom>
            <a:noFill/>
            <a:ln w="952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0" name="Line 528"/>
            <p:cNvSpPr>
              <a:spLocks noChangeShapeType="1"/>
            </p:cNvSpPr>
            <p:nvPr/>
          </p:nvSpPr>
          <p:spPr bwMode="auto">
            <a:xfrm>
              <a:off x="2020" y="1897"/>
              <a:ext cx="0" cy="13"/>
            </a:xfrm>
            <a:prstGeom prst="line">
              <a:avLst/>
            </a:prstGeom>
            <a:noFill/>
            <a:ln w="9525" cap="flat">
              <a:solidFill>
                <a:srgbClr val="00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1" name="Line 529"/>
            <p:cNvSpPr>
              <a:spLocks noChangeShapeType="1"/>
            </p:cNvSpPr>
            <p:nvPr/>
          </p:nvSpPr>
          <p:spPr bwMode="auto">
            <a:xfrm>
              <a:off x="2020" y="1851"/>
              <a:ext cx="0" cy="46"/>
            </a:xfrm>
            <a:prstGeom prst="line">
              <a:avLst/>
            </a:prstGeom>
            <a:noFill/>
            <a:ln w="952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2" name="Line 530"/>
            <p:cNvSpPr>
              <a:spLocks noChangeShapeType="1"/>
            </p:cNvSpPr>
            <p:nvPr/>
          </p:nvSpPr>
          <p:spPr bwMode="auto">
            <a:xfrm>
              <a:off x="2229" y="1910"/>
              <a:ext cx="0" cy="46"/>
            </a:xfrm>
            <a:prstGeom prst="line">
              <a:avLst/>
            </a:prstGeom>
            <a:noFill/>
            <a:ln w="952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3" name="Line 531"/>
            <p:cNvSpPr>
              <a:spLocks noChangeShapeType="1"/>
            </p:cNvSpPr>
            <p:nvPr/>
          </p:nvSpPr>
          <p:spPr bwMode="auto">
            <a:xfrm>
              <a:off x="2093" y="1796"/>
              <a:ext cx="0" cy="34"/>
            </a:xfrm>
            <a:prstGeom prst="line">
              <a:avLst/>
            </a:prstGeom>
            <a:noFill/>
            <a:ln w="952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4" name="Line 532"/>
            <p:cNvSpPr>
              <a:spLocks noChangeShapeType="1"/>
            </p:cNvSpPr>
            <p:nvPr/>
          </p:nvSpPr>
          <p:spPr bwMode="auto">
            <a:xfrm>
              <a:off x="2751" y="1716"/>
              <a:ext cx="0" cy="197"/>
            </a:xfrm>
            <a:prstGeom prst="line">
              <a:avLst/>
            </a:prstGeom>
            <a:noFill/>
            <a:ln w="9525" cap="flat">
              <a:solidFill>
                <a:srgbClr val="00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5" name="Line 533"/>
            <p:cNvSpPr>
              <a:spLocks noChangeShapeType="1"/>
            </p:cNvSpPr>
            <p:nvPr/>
          </p:nvSpPr>
          <p:spPr bwMode="auto">
            <a:xfrm>
              <a:off x="2436" y="1865"/>
              <a:ext cx="0" cy="45"/>
            </a:xfrm>
            <a:prstGeom prst="line">
              <a:avLst/>
            </a:prstGeom>
            <a:noFill/>
            <a:ln w="952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6" name="Line 534"/>
            <p:cNvSpPr>
              <a:spLocks noChangeShapeType="1"/>
            </p:cNvSpPr>
            <p:nvPr/>
          </p:nvSpPr>
          <p:spPr bwMode="auto">
            <a:xfrm>
              <a:off x="2751" y="1716"/>
              <a:ext cx="0" cy="46"/>
            </a:xfrm>
            <a:prstGeom prst="line">
              <a:avLst/>
            </a:prstGeom>
            <a:noFill/>
            <a:ln w="952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7" name="Line 535"/>
            <p:cNvSpPr>
              <a:spLocks noChangeShapeType="1"/>
            </p:cNvSpPr>
            <p:nvPr/>
          </p:nvSpPr>
          <p:spPr bwMode="auto">
            <a:xfrm>
              <a:off x="2729" y="1662"/>
              <a:ext cx="0" cy="34"/>
            </a:xfrm>
            <a:prstGeom prst="line">
              <a:avLst/>
            </a:prstGeom>
            <a:noFill/>
            <a:ln w="952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8" name="Line 536"/>
            <p:cNvSpPr>
              <a:spLocks noChangeShapeType="1"/>
            </p:cNvSpPr>
            <p:nvPr/>
          </p:nvSpPr>
          <p:spPr bwMode="auto">
            <a:xfrm>
              <a:off x="2520" y="1893"/>
              <a:ext cx="0" cy="18"/>
            </a:xfrm>
            <a:prstGeom prst="line">
              <a:avLst/>
            </a:prstGeom>
            <a:noFill/>
            <a:ln w="9525" cap="flat">
              <a:solidFill>
                <a:srgbClr val="00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9" name="Line 537"/>
            <p:cNvSpPr>
              <a:spLocks noChangeShapeType="1"/>
            </p:cNvSpPr>
            <p:nvPr/>
          </p:nvSpPr>
          <p:spPr bwMode="auto">
            <a:xfrm>
              <a:off x="2436" y="1865"/>
              <a:ext cx="0" cy="45"/>
            </a:xfrm>
            <a:prstGeom prst="line">
              <a:avLst/>
            </a:prstGeom>
            <a:noFill/>
            <a:ln w="952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0" name="Line 538"/>
            <p:cNvSpPr>
              <a:spLocks noChangeShapeType="1"/>
            </p:cNvSpPr>
            <p:nvPr/>
          </p:nvSpPr>
          <p:spPr bwMode="auto">
            <a:xfrm>
              <a:off x="2520" y="1893"/>
              <a:ext cx="0" cy="46"/>
            </a:xfrm>
            <a:prstGeom prst="line">
              <a:avLst/>
            </a:prstGeom>
            <a:noFill/>
            <a:ln w="952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1" name="Line 539"/>
            <p:cNvSpPr>
              <a:spLocks noChangeShapeType="1"/>
            </p:cNvSpPr>
            <p:nvPr/>
          </p:nvSpPr>
          <p:spPr bwMode="auto">
            <a:xfrm>
              <a:off x="2520" y="1848"/>
              <a:ext cx="0" cy="34"/>
            </a:xfrm>
            <a:prstGeom prst="line">
              <a:avLst/>
            </a:prstGeom>
            <a:noFill/>
            <a:ln w="952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3" name="Rectangle 541"/>
            <p:cNvSpPr>
              <a:spLocks noChangeArrowheads="1"/>
            </p:cNvSpPr>
            <p:nvPr/>
          </p:nvSpPr>
          <p:spPr bwMode="auto">
            <a:xfrm>
              <a:off x="2514" y="1870"/>
              <a:ext cx="133" cy="4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4" name="Freeform 542"/>
            <p:cNvSpPr>
              <a:spLocks/>
            </p:cNvSpPr>
            <p:nvPr/>
          </p:nvSpPr>
          <p:spPr bwMode="auto">
            <a:xfrm>
              <a:off x="2520" y="1870"/>
              <a:ext cx="121" cy="42"/>
            </a:xfrm>
            <a:custGeom>
              <a:avLst/>
              <a:gdLst>
                <a:gd name="T0" fmla="*/ 2 w 121"/>
                <a:gd name="T1" fmla="*/ 23 h 42"/>
                <a:gd name="T2" fmla="*/ 7 w 121"/>
                <a:gd name="T3" fmla="*/ 22 h 42"/>
                <a:gd name="T4" fmla="*/ 13 w 121"/>
                <a:gd name="T5" fmla="*/ 21 h 42"/>
                <a:gd name="T6" fmla="*/ 19 w 121"/>
                <a:gd name="T7" fmla="*/ 18 h 42"/>
                <a:gd name="T8" fmla="*/ 25 w 121"/>
                <a:gd name="T9" fmla="*/ 15 h 42"/>
                <a:gd name="T10" fmla="*/ 30 w 121"/>
                <a:gd name="T11" fmla="*/ 11 h 42"/>
                <a:gd name="T12" fmla="*/ 36 w 121"/>
                <a:gd name="T13" fmla="*/ 7 h 42"/>
                <a:gd name="T14" fmla="*/ 42 w 121"/>
                <a:gd name="T15" fmla="*/ 4 h 42"/>
                <a:gd name="T16" fmla="*/ 47 w 121"/>
                <a:gd name="T17" fmla="*/ 1 h 42"/>
                <a:gd name="T18" fmla="*/ 53 w 121"/>
                <a:gd name="T19" fmla="*/ 0 h 42"/>
                <a:gd name="T20" fmla="*/ 59 w 121"/>
                <a:gd name="T21" fmla="*/ 0 h 42"/>
                <a:gd name="T22" fmla="*/ 64 w 121"/>
                <a:gd name="T23" fmla="*/ 2 h 42"/>
                <a:gd name="T24" fmla="*/ 70 w 121"/>
                <a:gd name="T25" fmla="*/ 4 h 42"/>
                <a:gd name="T26" fmla="*/ 76 w 121"/>
                <a:gd name="T27" fmla="*/ 7 h 42"/>
                <a:gd name="T28" fmla="*/ 81 w 121"/>
                <a:gd name="T29" fmla="*/ 11 h 42"/>
                <a:gd name="T30" fmla="*/ 87 w 121"/>
                <a:gd name="T31" fmla="*/ 14 h 42"/>
                <a:gd name="T32" fmla="*/ 93 w 121"/>
                <a:gd name="T33" fmla="*/ 18 h 42"/>
                <a:gd name="T34" fmla="*/ 98 w 121"/>
                <a:gd name="T35" fmla="*/ 21 h 42"/>
                <a:gd name="T36" fmla="*/ 104 w 121"/>
                <a:gd name="T37" fmla="*/ 24 h 42"/>
                <a:gd name="T38" fmla="*/ 110 w 121"/>
                <a:gd name="T39" fmla="*/ 26 h 42"/>
                <a:gd name="T40" fmla="*/ 116 w 121"/>
                <a:gd name="T41" fmla="*/ 27 h 42"/>
                <a:gd name="T42" fmla="*/ 121 w 121"/>
                <a:gd name="T43" fmla="*/ 28 h 42"/>
                <a:gd name="T44" fmla="*/ 121 w 121"/>
                <a:gd name="T45" fmla="*/ 42 h 42"/>
                <a:gd name="T46" fmla="*/ 116 w 121"/>
                <a:gd name="T47" fmla="*/ 42 h 42"/>
                <a:gd name="T48" fmla="*/ 110 w 121"/>
                <a:gd name="T49" fmla="*/ 42 h 42"/>
                <a:gd name="T50" fmla="*/ 104 w 121"/>
                <a:gd name="T51" fmla="*/ 42 h 42"/>
                <a:gd name="T52" fmla="*/ 98 w 121"/>
                <a:gd name="T53" fmla="*/ 42 h 42"/>
                <a:gd name="T54" fmla="*/ 93 w 121"/>
                <a:gd name="T55" fmla="*/ 42 h 42"/>
                <a:gd name="T56" fmla="*/ 87 w 121"/>
                <a:gd name="T57" fmla="*/ 42 h 42"/>
                <a:gd name="T58" fmla="*/ 81 w 121"/>
                <a:gd name="T59" fmla="*/ 42 h 42"/>
                <a:gd name="T60" fmla="*/ 76 w 121"/>
                <a:gd name="T61" fmla="*/ 42 h 42"/>
                <a:gd name="T62" fmla="*/ 70 w 121"/>
                <a:gd name="T63" fmla="*/ 42 h 42"/>
                <a:gd name="T64" fmla="*/ 64 w 121"/>
                <a:gd name="T65" fmla="*/ 42 h 42"/>
                <a:gd name="T66" fmla="*/ 59 w 121"/>
                <a:gd name="T67" fmla="*/ 42 h 42"/>
                <a:gd name="T68" fmla="*/ 53 w 121"/>
                <a:gd name="T69" fmla="*/ 42 h 42"/>
                <a:gd name="T70" fmla="*/ 47 w 121"/>
                <a:gd name="T71" fmla="*/ 42 h 42"/>
                <a:gd name="T72" fmla="*/ 42 w 121"/>
                <a:gd name="T73" fmla="*/ 41 h 42"/>
                <a:gd name="T74" fmla="*/ 36 w 121"/>
                <a:gd name="T75" fmla="*/ 41 h 42"/>
                <a:gd name="T76" fmla="*/ 30 w 121"/>
                <a:gd name="T77" fmla="*/ 41 h 42"/>
                <a:gd name="T78" fmla="*/ 25 w 121"/>
                <a:gd name="T79" fmla="*/ 41 h 42"/>
                <a:gd name="T80" fmla="*/ 19 w 121"/>
                <a:gd name="T81" fmla="*/ 41 h 42"/>
                <a:gd name="T82" fmla="*/ 13 w 121"/>
                <a:gd name="T83" fmla="*/ 41 h 42"/>
                <a:gd name="T84" fmla="*/ 7 w 121"/>
                <a:gd name="T85" fmla="*/ 41 h 42"/>
                <a:gd name="T86" fmla="*/ 2 w 121"/>
                <a:gd name="T87" fmla="*/ 4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21" h="42">
                  <a:moveTo>
                    <a:pt x="0" y="41"/>
                  </a:moveTo>
                  <a:lnTo>
                    <a:pt x="0" y="23"/>
                  </a:lnTo>
                  <a:lnTo>
                    <a:pt x="2" y="23"/>
                  </a:lnTo>
                  <a:lnTo>
                    <a:pt x="3" y="23"/>
                  </a:lnTo>
                  <a:lnTo>
                    <a:pt x="5" y="22"/>
                  </a:lnTo>
                  <a:lnTo>
                    <a:pt x="7" y="22"/>
                  </a:lnTo>
                  <a:lnTo>
                    <a:pt x="9" y="22"/>
                  </a:lnTo>
                  <a:lnTo>
                    <a:pt x="11" y="21"/>
                  </a:lnTo>
                  <a:lnTo>
                    <a:pt x="13" y="21"/>
                  </a:lnTo>
                  <a:lnTo>
                    <a:pt x="15" y="20"/>
                  </a:lnTo>
                  <a:lnTo>
                    <a:pt x="17" y="19"/>
                  </a:lnTo>
                  <a:lnTo>
                    <a:pt x="19" y="18"/>
                  </a:lnTo>
                  <a:lnTo>
                    <a:pt x="21" y="17"/>
                  </a:lnTo>
                  <a:lnTo>
                    <a:pt x="23" y="16"/>
                  </a:lnTo>
                  <a:lnTo>
                    <a:pt x="25" y="15"/>
                  </a:lnTo>
                  <a:lnTo>
                    <a:pt x="26" y="14"/>
                  </a:lnTo>
                  <a:lnTo>
                    <a:pt x="28" y="13"/>
                  </a:lnTo>
                  <a:lnTo>
                    <a:pt x="30" y="11"/>
                  </a:lnTo>
                  <a:lnTo>
                    <a:pt x="32" y="10"/>
                  </a:lnTo>
                  <a:lnTo>
                    <a:pt x="34" y="9"/>
                  </a:lnTo>
                  <a:lnTo>
                    <a:pt x="36" y="7"/>
                  </a:lnTo>
                  <a:lnTo>
                    <a:pt x="38" y="6"/>
                  </a:lnTo>
                  <a:lnTo>
                    <a:pt x="40" y="5"/>
                  </a:lnTo>
                  <a:lnTo>
                    <a:pt x="42" y="4"/>
                  </a:lnTo>
                  <a:lnTo>
                    <a:pt x="43" y="3"/>
                  </a:lnTo>
                  <a:lnTo>
                    <a:pt x="45" y="2"/>
                  </a:lnTo>
                  <a:lnTo>
                    <a:pt x="47" y="1"/>
                  </a:lnTo>
                  <a:lnTo>
                    <a:pt x="49" y="1"/>
                  </a:lnTo>
                  <a:lnTo>
                    <a:pt x="51" y="1"/>
                  </a:lnTo>
                  <a:lnTo>
                    <a:pt x="53" y="0"/>
                  </a:lnTo>
                  <a:lnTo>
                    <a:pt x="55" y="0"/>
                  </a:lnTo>
                  <a:lnTo>
                    <a:pt x="57" y="0"/>
                  </a:lnTo>
                  <a:lnTo>
                    <a:pt x="59" y="0"/>
                  </a:lnTo>
                  <a:lnTo>
                    <a:pt x="61" y="1"/>
                  </a:lnTo>
                  <a:lnTo>
                    <a:pt x="63" y="1"/>
                  </a:lnTo>
                  <a:lnTo>
                    <a:pt x="64" y="2"/>
                  </a:lnTo>
                  <a:lnTo>
                    <a:pt x="66" y="2"/>
                  </a:lnTo>
                  <a:lnTo>
                    <a:pt x="68" y="3"/>
                  </a:lnTo>
                  <a:lnTo>
                    <a:pt x="70" y="4"/>
                  </a:lnTo>
                  <a:lnTo>
                    <a:pt x="72" y="5"/>
                  </a:lnTo>
                  <a:lnTo>
                    <a:pt x="74" y="6"/>
                  </a:lnTo>
                  <a:lnTo>
                    <a:pt x="76" y="7"/>
                  </a:lnTo>
                  <a:lnTo>
                    <a:pt x="78" y="8"/>
                  </a:lnTo>
                  <a:lnTo>
                    <a:pt x="80" y="10"/>
                  </a:lnTo>
                  <a:lnTo>
                    <a:pt x="81" y="11"/>
                  </a:lnTo>
                  <a:lnTo>
                    <a:pt x="83" y="12"/>
                  </a:lnTo>
                  <a:lnTo>
                    <a:pt x="85" y="13"/>
                  </a:lnTo>
                  <a:lnTo>
                    <a:pt x="87" y="14"/>
                  </a:lnTo>
                  <a:lnTo>
                    <a:pt x="89" y="16"/>
                  </a:lnTo>
                  <a:lnTo>
                    <a:pt x="91" y="17"/>
                  </a:lnTo>
                  <a:lnTo>
                    <a:pt x="93" y="18"/>
                  </a:lnTo>
                  <a:lnTo>
                    <a:pt x="95" y="19"/>
                  </a:lnTo>
                  <a:lnTo>
                    <a:pt x="96" y="20"/>
                  </a:lnTo>
                  <a:lnTo>
                    <a:pt x="98" y="21"/>
                  </a:lnTo>
                  <a:lnTo>
                    <a:pt x="100" y="22"/>
                  </a:lnTo>
                  <a:lnTo>
                    <a:pt x="103" y="23"/>
                  </a:lnTo>
                  <a:lnTo>
                    <a:pt x="104" y="24"/>
                  </a:lnTo>
                  <a:lnTo>
                    <a:pt x="106" y="24"/>
                  </a:lnTo>
                  <a:lnTo>
                    <a:pt x="108" y="25"/>
                  </a:lnTo>
                  <a:lnTo>
                    <a:pt x="110" y="26"/>
                  </a:lnTo>
                  <a:lnTo>
                    <a:pt x="112" y="26"/>
                  </a:lnTo>
                  <a:lnTo>
                    <a:pt x="114" y="27"/>
                  </a:lnTo>
                  <a:lnTo>
                    <a:pt x="116" y="27"/>
                  </a:lnTo>
                  <a:lnTo>
                    <a:pt x="118" y="28"/>
                  </a:lnTo>
                  <a:lnTo>
                    <a:pt x="119" y="28"/>
                  </a:lnTo>
                  <a:lnTo>
                    <a:pt x="121" y="28"/>
                  </a:lnTo>
                  <a:lnTo>
                    <a:pt x="121" y="28"/>
                  </a:lnTo>
                  <a:lnTo>
                    <a:pt x="121" y="42"/>
                  </a:lnTo>
                  <a:lnTo>
                    <a:pt x="121" y="42"/>
                  </a:lnTo>
                  <a:lnTo>
                    <a:pt x="119" y="42"/>
                  </a:lnTo>
                  <a:lnTo>
                    <a:pt x="118" y="42"/>
                  </a:lnTo>
                  <a:lnTo>
                    <a:pt x="116" y="42"/>
                  </a:lnTo>
                  <a:lnTo>
                    <a:pt x="114" y="42"/>
                  </a:lnTo>
                  <a:lnTo>
                    <a:pt x="112" y="42"/>
                  </a:lnTo>
                  <a:lnTo>
                    <a:pt x="110" y="42"/>
                  </a:lnTo>
                  <a:lnTo>
                    <a:pt x="108" y="42"/>
                  </a:lnTo>
                  <a:lnTo>
                    <a:pt x="106" y="42"/>
                  </a:lnTo>
                  <a:lnTo>
                    <a:pt x="104" y="42"/>
                  </a:lnTo>
                  <a:lnTo>
                    <a:pt x="103" y="42"/>
                  </a:lnTo>
                  <a:lnTo>
                    <a:pt x="100" y="42"/>
                  </a:lnTo>
                  <a:lnTo>
                    <a:pt x="98" y="42"/>
                  </a:lnTo>
                  <a:lnTo>
                    <a:pt x="96" y="42"/>
                  </a:lnTo>
                  <a:lnTo>
                    <a:pt x="95" y="42"/>
                  </a:lnTo>
                  <a:lnTo>
                    <a:pt x="93" y="42"/>
                  </a:lnTo>
                  <a:lnTo>
                    <a:pt x="91" y="42"/>
                  </a:lnTo>
                  <a:lnTo>
                    <a:pt x="89" y="42"/>
                  </a:lnTo>
                  <a:lnTo>
                    <a:pt x="87" y="42"/>
                  </a:lnTo>
                  <a:lnTo>
                    <a:pt x="85" y="42"/>
                  </a:lnTo>
                  <a:lnTo>
                    <a:pt x="83" y="42"/>
                  </a:lnTo>
                  <a:lnTo>
                    <a:pt x="81" y="42"/>
                  </a:lnTo>
                  <a:lnTo>
                    <a:pt x="80" y="42"/>
                  </a:lnTo>
                  <a:lnTo>
                    <a:pt x="78" y="42"/>
                  </a:lnTo>
                  <a:lnTo>
                    <a:pt x="76" y="42"/>
                  </a:lnTo>
                  <a:lnTo>
                    <a:pt x="74" y="42"/>
                  </a:lnTo>
                  <a:lnTo>
                    <a:pt x="72" y="42"/>
                  </a:lnTo>
                  <a:lnTo>
                    <a:pt x="70" y="42"/>
                  </a:lnTo>
                  <a:lnTo>
                    <a:pt x="68" y="42"/>
                  </a:lnTo>
                  <a:lnTo>
                    <a:pt x="66" y="42"/>
                  </a:lnTo>
                  <a:lnTo>
                    <a:pt x="64" y="42"/>
                  </a:lnTo>
                  <a:lnTo>
                    <a:pt x="63" y="42"/>
                  </a:lnTo>
                  <a:lnTo>
                    <a:pt x="61" y="42"/>
                  </a:lnTo>
                  <a:lnTo>
                    <a:pt x="59" y="42"/>
                  </a:lnTo>
                  <a:lnTo>
                    <a:pt x="57" y="42"/>
                  </a:lnTo>
                  <a:lnTo>
                    <a:pt x="55" y="42"/>
                  </a:lnTo>
                  <a:lnTo>
                    <a:pt x="53" y="42"/>
                  </a:lnTo>
                  <a:lnTo>
                    <a:pt x="51" y="42"/>
                  </a:lnTo>
                  <a:lnTo>
                    <a:pt x="49" y="42"/>
                  </a:lnTo>
                  <a:lnTo>
                    <a:pt x="47" y="42"/>
                  </a:lnTo>
                  <a:lnTo>
                    <a:pt x="45" y="42"/>
                  </a:lnTo>
                  <a:lnTo>
                    <a:pt x="43" y="41"/>
                  </a:lnTo>
                  <a:lnTo>
                    <a:pt x="42" y="41"/>
                  </a:lnTo>
                  <a:lnTo>
                    <a:pt x="40" y="41"/>
                  </a:lnTo>
                  <a:lnTo>
                    <a:pt x="38" y="41"/>
                  </a:lnTo>
                  <a:lnTo>
                    <a:pt x="36" y="41"/>
                  </a:lnTo>
                  <a:lnTo>
                    <a:pt x="34" y="41"/>
                  </a:lnTo>
                  <a:lnTo>
                    <a:pt x="32" y="41"/>
                  </a:lnTo>
                  <a:lnTo>
                    <a:pt x="30" y="41"/>
                  </a:lnTo>
                  <a:lnTo>
                    <a:pt x="28" y="41"/>
                  </a:lnTo>
                  <a:lnTo>
                    <a:pt x="26" y="41"/>
                  </a:lnTo>
                  <a:lnTo>
                    <a:pt x="25" y="41"/>
                  </a:lnTo>
                  <a:lnTo>
                    <a:pt x="23" y="41"/>
                  </a:lnTo>
                  <a:lnTo>
                    <a:pt x="21" y="41"/>
                  </a:lnTo>
                  <a:lnTo>
                    <a:pt x="19" y="41"/>
                  </a:lnTo>
                  <a:lnTo>
                    <a:pt x="17" y="41"/>
                  </a:lnTo>
                  <a:lnTo>
                    <a:pt x="15" y="41"/>
                  </a:lnTo>
                  <a:lnTo>
                    <a:pt x="13" y="41"/>
                  </a:lnTo>
                  <a:lnTo>
                    <a:pt x="11" y="41"/>
                  </a:lnTo>
                  <a:lnTo>
                    <a:pt x="9" y="41"/>
                  </a:lnTo>
                  <a:lnTo>
                    <a:pt x="7" y="41"/>
                  </a:lnTo>
                  <a:lnTo>
                    <a:pt x="5" y="41"/>
                  </a:lnTo>
                  <a:lnTo>
                    <a:pt x="3" y="41"/>
                  </a:lnTo>
                  <a:lnTo>
                    <a:pt x="2" y="41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5" name="Rectangle 543"/>
            <p:cNvSpPr>
              <a:spLocks noChangeArrowheads="1"/>
            </p:cNvSpPr>
            <p:nvPr/>
          </p:nvSpPr>
          <p:spPr bwMode="auto">
            <a:xfrm>
              <a:off x="2514" y="1870"/>
              <a:ext cx="133" cy="4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6" name="Freeform 544"/>
            <p:cNvSpPr>
              <a:spLocks/>
            </p:cNvSpPr>
            <p:nvPr/>
          </p:nvSpPr>
          <p:spPr bwMode="auto">
            <a:xfrm>
              <a:off x="2520" y="1870"/>
              <a:ext cx="121" cy="42"/>
            </a:xfrm>
            <a:custGeom>
              <a:avLst/>
              <a:gdLst>
                <a:gd name="T0" fmla="*/ 2 w 121"/>
                <a:gd name="T1" fmla="*/ 23 h 42"/>
                <a:gd name="T2" fmla="*/ 7 w 121"/>
                <a:gd name="T3" fmla="*/ 22 h 42"/>
                <a:gd name="T4" fmla="*/ 13 w 121"/>
                <a:gd name="T5" fmla="*/ 21 h 42"/>
                <a:gd name="T6" fmla="*/ 19 w 121"/>
                <a:gd name="T7" fmla="*/ 18 h 42"/>
                <a:gd name="T8" fmla="*/ 25 w 121"/>
                <a:gd name="T9" fmla="*/ 15 h 42"/>
                <a:gd name="T10" fmla="*/ 30 w 121"/>
                <a:gd name="T11" fmla="*/ 11 h 42"/>
                <a:gd name="T12" fmla="*/ 36 w 121"/>
                <a:gd name="T13" fmla="*/ 7 h 42"/>
                <a:gd name="T14" fmla="*/ 42 w 121"/>
                <a:gd name="T15" fmla="*/ 4 h 42"/>
                <a:gd name="T16" fmla="*/ 47 w 121"/>
                <a:gd name="T17" fmla="*/ 1 h 42"/>
                <a:gd name="T18" fmla="*/ 53 w 121"/>
                <a:gd name="T19" fmla="*/ 0 h 42"/>
                <a:gd name="T20" fmla="*/ 59 w 121"/>
                <a:gd name="T21" fmla="*/ 0 h 42"/>
                <a:gd name="T22" fmla="*/ 64 w 121"/>
                <a:gd name="T23" fmla="*/ 2 h 42"/>
                <a:gd name="T24" fmla="*/ 70 w 121"/>
                <a:gd name="T25" fmla="*/ 4 h 42"/>
                <a:gd name="T26" fmla="*/ 76 w 121"/>
                <a:gd name="T27" fmla="*/ 7 h 42"/>
                <a:gd name="T28" fmla="*/ 81 w 121"/>
                <a:gd name="T29" fmla="*/ 11 h 42"/>
                <a:gd name="T30" fmla="*/ 87 w 121"/>
                <a:gd name="T31" fmla="*/ 14 h 42"/>
                <a:gd name="T32" fmla="*/ 93 w 121"/>
                <a:gd name="T33" fmla="*/ 18 h 42"/>
                <a:gd name="T34" fmla="*/ 98 w 121"/>
                <a:gd name="T35" fmla="*/ 21 h 42"/>
                <a:gd name="T36" fmla="*/ 104 w 121"/>
                <a:gd name="T37" fmla="*/ 24 h 42"/>
                <a:gd name="T38" fmla="*/ 110 w 121"/>
                <a:gd name="T39" fmla="*/ 26 h 42"/>
                <a:gd name="T40" fmla="*/ 116 w 121"/>
                <a:gd name="T41" fmla="*/ 27 h 42"/>
                <a:gd name="T42" fmla="*/ 121 w 121"/>
                <a:gd name="T43" fmla="*/ 28 h 42"/>
                <a:gd name="T44" fmla="*/ 121 w 121"/>
                <a:gd name="T45" fmla="*/ 42 h 42"/>
                <a:gd name="T46" fmla="*/ 116 w 121"/>
                <a:gd name="T47" fmla="*/ 42 h 42"/>
                <a:gd name="T48" fmla="*/ 110 w 121"/>
                <a:gd name="T49" fmla="*/ 42 h 42"/>
                <a:gd name="T50" fmla="*/ 104 w 121"/>
                <a:gd name="T51" fmla="*/ 42 h 42"/>
                <a:gd name="T52" fmla="*/ 98 w 121"/>
                <a:gd name="T53" fmla="*/ 42 h 42"/>
                <a:gd name="T54" fmla="*/ 93 w 121"/>
                <a:gd name="T55" fmla="*/ 42 h 42"/>
                <a:gd name="T56" fmla="*/ 87 w 121"/>
                <a:gd name="T57" fmla="*/ 42 h 42"/>
                <a:gd name="T58" fmla="*/ 81 w 121"/>
                <a:gd name="T59" fmla="*/ 42 h 42"/>
                <a:gd name="T60" fmla="*/ 76 w 121"/>
                <a:gd name="T61" fmla="*/ 42 h 42"/>
                <a:gd name="T62" fmla="*/ 70 w 121"/>
                <a:gd name="T63" fmla="*/ 42 h 42"/>
                <a:gd name="T64" fmla="*/ 64 w 121"/>
                <a:gd name="T65" fmla="*/ 42 h 42"/>
                <a:gd name="T66" fmla="*/ 59 w 121"/>
                <a:gd name="T67" fmla="*/ 42 h 42"/>
                <a:gd name="T68" fmla="*/ 53 w 121"/>
                <a:gd name="T69" fmla="*/ 42 h 42"/>
                <a:gd name="T70" fmla="*/ 47 w 121"/>
                <a:gd name="T71" fmla="*/ 42 h 42"/>
                <a:gd name="T72" fmla="*/ 42 w 121"/>
                <a:gd name="T73" fmla="*/ 41 h 42"/>
                <a:gd name="T74" fmla="*/ 36 w 121"/>
                <a:gd name="T75" fmla="*/ 41 h 42"/>
                <a:gd name="T76" fmla="*/ 30 w 121"/>
                <a:gd name="T77" fmla="*/ 41 h 42"/>
                <a:gd name="T78" fmla="*/ 25 w 121"/>
                <a:gd name="T79" fmla="*/ 41 h 42"/>
                <a:gd name="T80" fmla="*/ 19 w 121"/>
                <a:gd name="T81" fmla="*/ 41 h 42"/>
                <a:gd name="T82" fmla="*/ 13 w 121"/>
                <a:gd name="T83" fmla="*/ 41 h 42"/>
                <a:gd name="T84" fmla="*/ 7 w 121"/>
                <a:gd name="T85" fmla="*/ 41 h 42"/>
                <a:gd name="T86" fmla="*/ 2 w 121"/>
                <a:gd name="T87" fmla="*/ 4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21" h="42">
                  <a:moveTo>
                    <a:pt x="0" y="41"/>
                  </a:moveTo>
                  <a:lnTo>
                    <a:pt x="0" y="23"/>
                  </a:lnTo>
                  <a:lnTo>
                    <a:pt x="2" y="23"/>
                  </a:lnTo>
                  <a:lnTo>
                    <a:pt x="3" y="23"/>
                  </a:lnTo>
                  <a:lnTo>
                    <a:pt x="5" y="22"/>
                  </a:lnTo>
                  <a:lnTo>
                    <a:pt x="7" y="22"/>
                  </a:lnTo>
                  <a:lnTo>
                    <a:pt x="9" y="22"/>
                  </a:lnTo>
                  <a:lnTo>
                    <a:pt x="11" y="21"/>
                  </a:lnTo>
                  <a:lnTo>
                    <a:pt x="13" y="21"/>
                  </a:lnTo>
                  <a:lnTo>
                    <a:pt x="15" y="20"/>
                  </a:lnTo>
                  <a:lnTo>
                    <a:pt x="17" y="19"/>
                  </a:lnTo>
                  <a:lnTo>
                    <a:pt x="19" y="18"/>
                  </a:lnTo>
                  <a:lnTo>
                    <a:pt x="21" y="17"/>
                  </a:lnTo>
                  <a:lnTo>
                    <a:pt x="23" y="16"/>
                  </a:lnTo>
                  <a:lnTo>
                    <a:pt x="25" y="15"/>
                  </a:lnTo>
                  <a:lnTo>
                    <a:pt x="26" y="14"/>
                  </a:lnTo>
                  <a:lnTo>
                    <a:pt x="28" y="13"/>
                  </a:lnTo>
                  <a:lnTo>
                    <a:pt x="30" y="11"/>
                  </a:lnTo>
                  <a:lnTo>
                    <a:pt x="32" y="10"/>
                  </a:lnTo>
                  <a:lnTo>
                    <a:pt x="34" y="9"/>
                  </a:lnTo>
                  <a:lnTo>
                    <a:pt x="36" y="7"/>
                  </a:lnTo>
                  <a:lnTo>
                    <a:pt x="38" y="6"/>
                  </a:lnTo>
                  <a:lnTo>
                    <a:pt x="40" y="5"/>
                  </a:lnTo>
                  <a:lnTo>
                    <a:pt x="42" y="4"/>
                  </a:lnTo>
                  <a:lnTo>
                    <a:pt x="43" y="3"/>
                  </a:lnTo>
                  <a:lnTo>
                    <a:pt x="45" y="2"/>
                  </a:lnTo>
                  <a:lnTo>
                    <a:pt x="47" y="1"/>
                  </a:lnTo>
                  <a:lnTo>
                    <a:pt x="49" y="1"/>
                  </a:lnTo>
                  <a:lnTo>
                    <a:pt x="51" y="1"/>
                  </a:lnTo>
                  <a:lnTo>
                    <a:pt x="53" y="0"/>
                  </a:lnTo>
                  <a:lnTo>
                    <a:pt x="55" y="0"/>
                  </a:lnTo>
                  <a:lnTo>
                    <a:pt x="57" y="0"/>
                  </a:lnTo>
                  <a:lnTo>
                    <a:pt x="59" y="0"/>
                  </a:lnTo>
                  <a:lnTo>
                    <a:pt x="61" y="1"/>
                  </a:lnTo>
                  <a:lnTo>
                    <a:pt x="63" y="1"/>
                  </a:lnTo>
                  <a:lnTo>
                    <a:pt x="64" y="2"/>
                  </a:lnTo>
                  <a:lnTo>
                    <a:pt x="66" y="2"/>
                  </a:lnTo>
                  <a:lnTo>
                    <a:pt x="68" y="3"/>
                  </a:lnTo>
                  <a:lnTo>
                    <a:pt x="70" y="4"/>
                  </a:lnTo>
                  <a:lnTo>
                    <a:pt x="72" y="5"/>
                  </a:lnTo>
                  <a:lnTo>
                    <a:pt x="74" y="6"/>
                  </a:lnTo>
                  <a:lnTo>
                    <a:pt x="76" y="7"/>
                  </a:lnTo>
                  <a:lnTo>
                    <a:pt x="78" y="8"/>
                  </a:lnTo>
                  <a:lnTo>
                    <a:pt x="80" y="10"/>
                  </a:lnTo>
                  <a:lnTo>
                    <a:pt x="81" y="11"/>
                  </a:lnTo>
                  <a:lnTo>
                    <a:pt x="83" y="12"/>
                  </a:lnTo>
                  <a:lnTo>
                    <a:pt x="85" y="13"/>
                  </a:lnTo>
                  <a:lnTo>
                    <a:pt x="87" y="14"/>
                  </a:lnTo>
                  <a:lnTo>
                    <a:pt x="89" y="16"/>
                  </a:lnTo>
                  <a:lnTo>
                    <a:pt x="91" y="17"/>
                  </a:lnTo>
                  <a:lnTo>
                    <a:pt x="93" y="18"/>
                  </a:lnTo>
                  <a:lnTo>
                    <a:pt x="95" y="19"/>
                  </a:lnTo>
                  <a:lnTo>
                    <a:pt x="96" y="20"/>
                  </a:lnTo>
                  <a:lnTo>
                    <a:pt x="98" y="21"/>
                  </a:lnTo>
                  <a:lnTo>
                    <a:pt x="100" y="22"/>
                  </a:lnTo>
                  <a:lnTo>
                    <a:pt x="103" y="23"/>
                  </a:lnTo>
                  <a:lnTo>
                    <a:pt x="104" y="24"/>
                  </a:lnTo>
                  <a:lnTo>
                    <a:pt x="106" y="24"/>
                  </a:lnTo>
                  <a:lnTo>
                    <a:pt x="108" y="25"/>
                  </a:lnTo>
                  <a:lnTo>
                    <a:pt x="110" y="26"/>
                  </a:lnTo>
                  <a:lnTo>
                    <a:pt x="112" y="26"/>
                  </a:lnTo>
                  <a:lnTo>
                    <a:pt x="114" y="27"/>
                  </a:lnTo>
                  <a:lnTo>
                    <a:pt x="116" y="27"/>
                  </a:lnTo>
                  <a:lnTo>
                    <a:pt x="118" y="28"/>
                  </a:lnTo>
                  <a:lnTo>
                    <a:pt x="119" y="28"/>
                  </a:lnTo>
                  <a:lnTo>
                    <a:pt x="121" y="28"/>
                  </a:lnTo>
                  <a:lnTo>
                    <a:pt x="121" y="28"/>
                  </a:lnTo>
                  <a:lnTo>
                    <a:pt x="121" y="42"/>
                  </a:lnTo>
                  <a:lnTo>
                    <a:pt x="121" y="42"/>
                  </a:lnTo>
                  <a:lnTo>
                    <a:pt x="119" y="42"/>
                  </a:lnTo>
                  <a:lnTo>
                    <a:pt x="118" y="42"/>
                  </a:lnTo>
                  <a:lnTo>
                    <a:pt x="116" y="42"/>
                  </a:lnTo>
                  <a:lnTo>
                    <a:pt x="114" y="42"/>
                  </a:lnTo>
                  <a:lnTo>
                    <a:pt x="112" y="42"/>
                  </a:lnTo>
                  <a:lnTo>
                    <a:pt x="110" y="42"/>
                  </a:lnTo>
                  <a:lnTo>
                    <a:pt x="108" y="42"/>
                  </a:lnTo>
                  <a:lnTo>
                    <a:pt x="106" y="42"/>
                  </a:lnTo>
                  <a:lnTo>
                    <a:pt x="104" y="42"/>
                  </a:lnTo>
                  <a:lnTo>
                    <a:pt x="103" y="42"/>
                  </a:lnTo>
                  <a:lnTo>
                    <a:pt x="100" y="42"/>
                  </a:lnTo>
                  <a:lnTo>
                    <a:pt x="98" y="42"/>
                  </a:lnTo>
                  <a:lnTo>
                    <a:pt x="96" y="42"/>
                  </a:lnTo>
                  <a:lnTo>
                    <a:pt x="95" y="42"/>
                  </a:lnTo>
                  <a:lnTo>
                    <a:pt x="93" y="42"/>
                  </a:lnTo>
                  <a:lnTo>
                    <a:pt x="91" y="42"/>
                  </a:lnTo>
                  <a:lnTo>
                    <a:pt x="89" y="42"/>
                  </a:lnTo>
                  <a:lnTo>
                    <a:pt x="87" y="42"/>
                  </a:lnTo>
                  <a:lnTo>
                    <a:pt x="85" y="42"/>
                  </a:lnTo>
                  <a:lnTo>
                    <a:pt x="83" y="42"/>
                  </a:lnTo>
                  <a:lnTo>
                    <a:pt x="81" y="42"/>
                  </a:lnTo>
                  <a:lnTo>
                    <a:pt x="80" y="42"/>
                  </a:lnTo>
                  <a:lnTo>
                    <a:pt x="78" y="42"/>
                  </a:lnTo>
                  <a:lnTo>
                    <a:pt x="76" y="42"/>
                  </a:lnTo>
                  <a:lnTo>
                    <a:pt x="74" y="42"/>
                  </a:lnTo>
                  <a:lnTo>
                    <a:pt x="72" y="42"/>
                  </a:lnTo>
                  <a:lnTo>
                    <a:pt x="70" y="42"/>
                  </a:lnTo>
                  <a:lnTo>
                    <a:pt x="68" y="42"/>
                  </a:lnTo>
                  <a:lnTo>
                    <a:pt x="66" y="42"/>
                  </a:lnTo>
                  <a:lnTo>
                    <a:pt x="64" y="42"/>
                  </a:lnTo>
                  <a:lnTo>
                    <a:pt x="63" y="42"/>
                  </a:lnTo>
                  <a:lnTo>
                    <a:pt x="61" y="42"/>
                  </a:lnTo>
                  <a:lnTo>
                    <a:pt x="59" y="42"/>
                  </a:lnTo>
                  <a:lnTo>
                    <a:pt x="57" y="42"/>
                  </a:lnTo>
                  <a:lnTo>
                    <a:pt x="55" y="42"/>
                  </a:lnTo>
                  <a:lnTo>
                    <a:pt x="53" y="42"/>
                  </a:lnTo>
                  <a:lnTo>
                    <a:pt x="51" y="42"/>
                  </a:lnTo>
                  <a:lnTo>
                    <a:pt x="49" y="42"/>
                  </a:lnTo>
                  <a:lnTo>
                    <a:pt x="47" y="42"/>
                  </a:lnTo>
                  <a:lnTo>
                    <a:pt x="45" y="42"/>
                  </a:lnTo>
                  <a:lnTo>
                    <a:pt x="43" y="41"/>
                  </a:lnTo>
                  <a:lnTo>
                    <a:pt x="42" y="41"/>
                  </a:lnTo>
                  <a:lnTo>
                    <a:pt x="40" y="41"/>
                  </a:lnTo>
                  <a:lnTo>
                    <a:pt x="38" y="41"/>
                  </a:lnTo>
                  <a:lnTo>
                    <a:pt x="36" y="41"/>
                  </a:lnTo>
                  <a:lnTo>
                    <a:pt x="34" y="41"/>
                  </a:lnTo>
                  <a:lnTo>
                    <a:pt x="32" y="41"/>
                  </a:lnTo>
                  <a:lnTo>
                    <a:pt x="30" y="41"/>
                  </a:lnTo>
                  <a:lnTo>
                    <a:pt x="28" y="41"/>
                  </a:lnTo>
                  <a:lnTo>
                    <a:pt x="26" y="41"/>
                  </a:lnTo>
                  <a:lnTo>
                    <a:pt x="25" y="41"/>
                  </a:lnTo>
                  <a:lnTo>
                    <a:pt x="23" y="41"/>
                  </a:lnTo>
                  <a:lnTo>
                    <a:pt x="21" y="41"/>
                  </a:lnTo>
                  <a:lnTo>
                    <a:pt x="19" y="41"/>
                  </a:lnTo>
                  <a:lnTo>
                    <a:pt x="17" y="41"/>
                  </a:lnTo>
                  <a:lnTo>
                    <a:pt x="15" y="41"/>
                  </a:lnTo>
                  <a:lnTo>
                    <a:pt x="13" y="41"/>
                  </a:lnTo>
                  <a:lnTo>
                    <a:pt x="11" y="41"/>
                  </a:lnTo>
                  <a:lnTo>
                    <a:pt x="9" y="41"/>
                  </a:lnTo>
                  <a:lnTo>
                    <a:pt x="7" y="41"/>
                  </a:lnTo>
                  <a:lnTo>
                    <a:pt x="5" y="41"/>
                  </a:lnTo>
                  <a:lnTo>
                    <a:pt x="3" y="41"/>
                  </a:lnTo>
                  <a:lnTo>
                    <a:pt x="2" y="41"/>
                  </a:lnTo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7" name="Line 545"/>
            <p:cNvSpPr>
              <a:spLocks noChangeShapeType="1"/>
            </p:cNvSpPr>
            <p:nvPr/>
          </p:nvSpPr>
          <p:spPr bwMode="auto">
            <a:xfrm>
              <a:off x="2520" y="1893"/>
              <a:ext cx="0" cy="18"/>
            </a:xfrm>
            <a:prstGeom prst="line">
              <a:avLst/>
            </a:prstGeom>
            <a:noFill/>
            <a:ln w="9525" cap="flat">
              <a:solidFill>
                <a:srgbClr val="00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8" name="Line 546"/>
            <p:cNvSpPr>
              <a:spLocks noChangeShapeType="1"/>
            </p:cNvSpPr>
            <p:nvPr/>
          </p:nvSpPr>
          <p:spPr bwMode="auto">
            <a:xfrm>
              <a:off x="2641" y="1898"/>
              <a:ext cx="0" cy="14"/>
            </a:xfrm>
            <a:prstGeom prst="line">
              <a:avLst/>
            </a:prstGeom>
            <a:noFill/>
            <a:ln w="9525" cap="flat">
              <a:solidFill>
                <a:srgbClr val="00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9" name="Line 547"/>
            <p:cNvSpPr>
              <a:spLocks noChangeShapeType="1"/>
            </p:cNvSpPr>
            <p:nvPr/>
          </p:nvSpPr>
          <p:spPr bwMode="auto">
            <a:xfrm>
              <a:off x="2520" y="1848"/>
              <a:ext cx="0" cy="45"/>
            </a:xfrm>
            <a:prstGeom prst="line">
              <a:avLst/>
            </a:prstGeom>
            <a:noFill/>
            <a:ln w="952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0" name="Line 548"/>
            <p:cNvSpPr>
              <a:spLocks noChangeShapeType="1"/>
            </p:cNvSpPr>
            <p:nvPr/>
          </p:nvSpPr>
          <p:spPr bwMode="auto">
            <a:xfrm>
              <a:off x="2641" y="1898"/>
              <a:ext cx="0" cy="46"/>
            </a:xfrm>
            <a:prstGeom prst="line">
              <a:avLst/>
            </a:prstGeom>
            <a:noFill/>
            <a:ln w="952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1" name="Line 549"/>
            <p:cNvSpPr>
              <a:spLocks noChangeShapeType="1"/>
            </p:cNvSpPr>
            <p:nvPr/>
          </p:nvSpPr>
          <p:spPr bwMode="auto">
            <a:xfrm>
              <a:off x="2577" y="1825"/>
              <a:ext cx="0" cy="33"/>
            </a:xfrm>
            <a:prstGeom prst="line">
              <a:avLst/>
            </a:prstGeom>
            <a:noFill/>
            <a:ln w="952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" name="Line 551"/>
            <p:cNvSpPr>
              <a:spLocks noChangeShapeType="1"/>
            </p:cNvSpPr>
            <p:nvPr/>
          </p:nvSpPr>
          <p:spPr bwMode="auto">
            <a:xfrm>
              <a:off x="2751" y="1716"/>
              <a:ext cx="0" cy="197"/>
            </a:xfrm>
            <a:prstGeom prst="line">
              <a:avLst/>
            </a:prstGeom>
            <a:noFill/>
            <a:ln w="9525" cap="flat">
              <a:solidFill>
                <a:srgbClr val="00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4" name="Line 552"/>
            <p:cNvSpPr>
              <a:spLocks noChangeShapeType="1"/>
            </p:cNvSpPr>
            <p:nvPr/>
          </p:nvSpPr>
          <p:spPr bwMode="auto">
            <a:xfrm>
              <a:off x="2898" y="1898"/>
              <a:ext cx="0" cy="17"/>
            </a:xfrm>
            <a:prstGeom prst="line">
              <a:avLst/>
            </a:prstGeom>
            <a:noFill/>
            <a:ln w="9525" cap="flat">
              <a:solidFill>
                <a:srgbClr val="00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5" name="Line 553"/>
            <p:cNvSpPr>
              <a:spLocks noChangeShapeType="1"/>
            </p:cNvSpPr>
            <p:nvPr/>
          </p:nvSpPr>
          <p:spPr bwMode="auto">
            <a:xfrm>
              <a:off x="2751" y="1671"/>
              <a:ext cx="0" cy="45"/>
            </a:xfrm>
            <a:prstGeom prst="line">
              <a:avLst/>
            </a:prstGeom>
            <a:noFill/>
            <a:ln w="952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6" name="Line 554"/>
            <p:cNvSpPr>
              <a:spLocks noChangeShapeType="1"/>
            </p:cNvSpPr>
            <p:nvPr/>
          </p:nvSpPr>
          <p:spPr bwMode="auto">
            <a:xfrm>
              <a:off x="2898" y="1898"/>
              <a:ext cx="0" cy="46"/>
            </a:xfrm>
            <a:prstGeom prst="line">
              <a:avLst/>
            </a:prstGeom>
            <a:noFill/>
            <a:ln w="952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7" name="Line 555"/>
            <p:cNvSpPr>
              <a:spLocks noChangeShapeType="1"/>
            </p:cNvSpPr>
            <p:nvPr/>
          </p:nvSpPr>
          <p:spPr bwMode="auto">
            <a:xfrm>
              <a:off x="2795" y="1597"/>
              <a:ext cx="0" cy="34"/>
            </a:xfrm>
            <a:prstGeom prst="line">
              <a:avLst/>
            </a:prstGeom>
            <a:noFill/>
            <a:ln w="952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8" name="Line 556"/>
            <p:cNvSpPr>
              <a:spLocks noChangeShapeType="1"/>
            </p:cNvSpPr>
            <p:nvPr/>
          </p:nvSpPr>
          <p:spPr bwMode="auto">
            <a:xfrm>
              <a:off x="2898" y="1898"/>
              <a:ext cx="0" cy="17"/>
            </a:xfrm>
            <a:prstGeom prst="line">
              <a:avLst/>
            </a:prstGeom>
            <a:noFill/>
            <a:ln w="9525" cap="flat">
              <a:solidFill>
                <a:srgbClr val="00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9" name="Line 557"/>
            <p:cNvSpPr>
              <a:spLocks noChangeShapeType="1"/>
            </p:cNvSpPr>
            <p:nvPr/>
          </p:nvSpPr>
          <p:spPr bwMode="auto">
            <a:xfrm>
              <a:off x="3051" y="1880"/>
              <a:ext cx="0" cy="36"/>
            </a:xfrm>
            <a:prstGeom prst="line">
              <a:avLst/>
            </a:prstGeom>
            <a:noFill/>
            <a:ln w="9525" cap="flat">
              <a:solidFill>
                <a:srgbClr val="00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0" name="Line 558"/>
            <p:cNvSpPr>
              <a:spLocks noChangeShapeType="1"/>
            </p:cNvSpPr>
            <p:nvPr/>
          </p:nvSpPr>
          <p:spPr bwMode="auto">
            <a:xfrm>
              <a:off x="2898" y="1852"/>
              <a:ext cx="0" cy="46"/>
            </a:xfrm>
            <a:prstGeom prst="line">
              <a:avLst/>
            </a:prstGeom>
            <a:noFill/>
            <a:ln w="952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1" name="Line 559"/>
            <p:cNvSpPr>
              <a:spLocks noChangeShapeType="1"/>
            </p:cNvSpPr>
            <p:nvPr/>
          </p:nvSpPr>
          <p:spPr bwMode="auto">
            <a:xfrm>
              <a:off x="3051" y="1880"/>
              <a:ext cx="0" cy="46"/>
            </a:xfrm>
            <a:prstGeom prst="line">
              <a:avLst/>
            </a:prstGeom>
            <a:noFill/>
            <a:ln w="952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2" name="Line 560"/>
            <p:cNvSpPr>
              <a:spLocks noChangeShapeType="1"/>
            </p:cNvSpPr>
            <p:nvPr/>
          </p:nvSpPr>
          <p:spPr bwMode="auto">
            <a:xfrm>
              <a:off x="2972" y="1696"/>
              <a:ext cx="0" cy="34"/>
            </a:xfrm>
            <a:prstGeom prst="line">
              <a:avLst/>
            </a:prstGeom>
            <a:noFill/>
            <a:ln w="952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3" name="Line 561"/>
            <p:cNvSpPr>
              <a:spLocks noChangeShapeType="1"/>
            </p:cNvSpPr>
            <p:nvPr/>
          </p:nvSpPr>
          <p:spPr bwMode="auto">
            <a:xfrm>
              <a:off x="3051" y="1880"/>
              <a:ext cx="0" cy="36"/>
            </a:xfrm>
            <a:prstGeom prst="line">
              <a:avLst/>
            </a:prstGeom>
            <a:noFill/>
            <a:ln w="9525" cap="flat">
              <a:solidFill>
                <a:srgbClr val="00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4" name="Line 562"/>
            <p:cNvSpPr>
              <a:spLocks noChangeShapeType="1"/>
            </p:cNvSpPr>
            <p:nvPr/>
          </p:nvSpPr>
          <p:spPr bwMode="auto">
            <a:xfrm>
              <a:off x="3051" y="1835"/>
              <a:ext cx="0" cy="45"/>
            </a:xfrm>
            <a:prstGeom prst="line">
              <a:avLst/>
            </a:prstGeom>
            <a:noFill/>
            <a:ln w="952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5" name="Line 563"/>
            <p:cNvSpPr>
              <a:spLocks noChangeShapeType="1"/>
            </p:cNvSpPr>
            <p:nvPr/>
          </p:nvSpPr>
          <p:spPr bwMode="auto">
            <a:xfrm>
              <a:off x="3112" y="1751"/>
              <a:ext cx="0" cy="35"/>
            </a:xfrm>
            <a:prstGeom prst="line">
              <a:avLst/>
            </a:prstGeom>
            <a:noFill/>
            <a:ln w="952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6" name="Rectangle 564"/>
            <p:cNvSpPr>
              <a:spLocks noChangeArrowheads="1"/>
            </p:cNvSpPr>
            <p:nvPr/>
          </p:nvSpPr>
          <p:spPr bwMode="auto">
            <a:xfrm>
              <a:off x="1995" y="829"/>
              <a:ext cx="1140" cy="1110"/>
            </a:xfrm>
            <a:prstGeom prst="rect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35" name="Group 626"/>
          <p:cNvGrpSpPr>
            <a:grpSpLocks noChangeAspect="1"/>
          </p:cNvGrpSpPr>
          <p:nvPr/>
        </p:nvGrpSpPr>
        <p:grpSpPr bwMode="auto">
          <a:xfrm>
            <a:off x="4905378" y="1921270"/>
            <a:ext cx="2238375" cy="2028826"/>
            <a:chOff x="3359" y="785"/>
            <a:chExt cx="1410" cy="1278"/>
          </a:xfrm>
        </p:grpSpPr>
        <p:sp>
          <p:nvSpPr>
            <p:cNvPr id="636" name="AutoShape 625"/>
            <p:cNvSpPr>
              <a:spLocks noChangeAspect="1" noChangeArrowheads="1" noTextEdit="1"/>
            </p:cNvSpPr>
            <p:nvPr/>
          </p:nvSpPr>
          <p:spPr bwMode="auto">
            <a:xfrm>
              <a:off x="3359" y="785"/>
              <a:ext cx="1410" cy="1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7" name="Line 627"/>
            <p:cNvSpPr>
              <a:spLocks noChangeShapeType="1"/>
            </p:cNvSpPr>
            <p:nvPr/>
          </p:nvSpPr>
          <p:spPr bwMode="auto">
            <a:xfrm>
              <a:off x="3563" y="1962"/>
              <a:ext cx="1140" cy="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8" name="Line 628"/>
            <p:cNvSpPr>
              <a:spLocks noChangeShapeType="1"/>
            </p:cNvSpPr>
            <p:nvPr/>
          </p:nvSpPr>
          <p:spPr bwMode="auto">
            <a:xfrm>
              <a:off x="3563" y="1962"/>
              <a:ext cx="0" cy="28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0" name="Line 630"/>
            <p:cNvSpPr>
              <a:spLocks noChangeShapeType="1"/>
            </p:cNvSpPr>
            <p:nvPr/>
          </p:nvSpPr>
          <p:spPr bwMode="auto">
            <a:xfrm>
              <a:off x="3621" y="1962"/>
              <a:ext cx="0" cy="17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1" name="Line 631"/>
            <p:cNvSpPr>
              <a:spLocks noChangeShapeType="1"/>
            </p:cNvSpPr>
            <p:nvPr/>
          </p:nvSpPr>
          <p:spPr bwMode="auto">
            <a:xfrm>
              <a:off x="3734" y="1962"/>
              <a:ext cx="0" cy="17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2" name="Line 632"/>
            <p:cNvSpPr>
              <a:spLocks noChangeShapeType="1"/>
            </p:cNvSpPr>
            <p:nvPr/>
          </p:nvSpPr>
          <p:spPr bwMode="auto">
            <a:xfrm>
              <a:off x="3849" y="1962"/>
              <a:ext cx="0" cy="28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4" name="Line 634"/>
            <p:cNvSpPr>
              <a:spLocks noChangeShapeType="1"/>
            </p:cNvSpPr>
            <p:nvPr/>
          </p:nvSpPr>
          <p:spPr bwMode="auto">
            <a:xfrm>
              <a:off x="3962" y="1962"/>
              <a:ext cx="0" cy="17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5" name="Line 635"/>
            <p:cNvSpPr>
              <a:spLocks noChangeShapeType="1"/>
            </p:cNvSpPr>
            <p:nvPr/>
          </p:nvSpPr>
          <p:spPr bwMode="auto">
            <a:xfrm>
              <a:off x="4076" y="1962"/>
              <a:ext cx="0" cy="17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6" name="Line 636"/>
            <p:cNvSpPr>
              <a:spLocks noChangeShapeType="1"/>
            </p:cNvSpPr>
            <p:nvPr/>
          </p:nvSpPr>
          <p:spPr bwMode="auto">
            <a:xfrm>
              <a:off x="4191" y="1962"/>
              <a:ext cx="0" cy="17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7" name="Line 637"/>
            <p:cNvSpPr>
              <a:spLocks noChangeShapeType="1"/>
            </p:cNvSpPr>
            <p:nvPr/>
          </p:nvSpPr>
          <p:spPr bwMode="auto">
            <a:xfrm>
              <a:off x="4304" y="1962"/>
              <a:ext cx="0" cy="17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8" name="Line 638"/>
            <p:cNvSpPr>
              <a:spLocks noChangeShapeType="1"/>
            </p:cNvSpPr>
            <p:nvPr/>
          </p:nvSpPr>
          <p:spPr bwMode="auto">
            <a:xfrm>
              <a:off x="4418" y="1962"/>
              <a:ext cx="0" cy="28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0" name="Line 640"/>
            <p:cNvSpPr>
              <a:spLocks noChangeShapeType="1"/>
            </p:cNvSpPr>
            <p:nvPr/>
          </p:nvSpPr>
          <p:spPr bwMode="auto">
            <a:xfrm>
              <a:off x="4532" y="1962"/>
              <a:ext cx="0" cy="17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1" name="Line 641"/>
            <p:cNvSpPr>
              <a:spLocks noChangeShapeType="1"/>
            </p:cNvSpPr>
            <p:nvPr/>
          </p:nvSpPr>
          <p:spPr bwMode="auto">
            <a:xfrm>
              <a:off x="4646" y="1962"/>
              <a:ext cx="0" cy="17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2" name="Line 642"/>
            <p:cNvSpPr>
              <a:spLocks noChangeShapeType="1"/>
            </p:cNvSpPr>
            <p:nvPr/>
          </p:nvSpPr>
          <p:spPr bwMode="auto">
            <a:xfrm>
              <a:off x="4703" y="1962"/>
              <a:ext cx="0" cy="28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4" name="Line 644"/>
            <p:cNvSpPr>
              <a:spLocks noChangeShapeType="1"/>
            </p:cNvSpPr>
            <p:nvPr/>
          </p:nvSpPr>
          <p:spPr bwMode="auto">
            <a:xfrm>
              <a:off x="3541" y="829"/>
              <a:ext cx="0" cy="111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5" name="Line 645"/>
            <p:cNvSpPr>
              <a:spLocks noChangeShapeType="1"/>
            </p:cNvSpPr>
            <p:nvPr/>
          </p:nvSpPr>
          <p:spPr bwMode="auto">
            <a:xfrm flipH="1">
              <a:off x="3512" y="1939"/>
              <a:ext cx="29" cy="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7" name="Line 647"/>
            <p:cNvSpPr>
              <a:spLocks noChangeShapeType="1"/>
            </p:cNvSpPr>
            <p:nvPr/>
          </p:nvSpPr>
          <p:spPr bwMode="auto">
            <a:xfrm flipH="1">
              <a:off x="3512" y="1939"/>
              <a:ext cx="29" cy="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8" name="Line 648"/>
            <p:cNvSpPr>
              <a:spLocks noChangeShapeType="1"/>
            </p:cNvSpPr>
            <p:nvPr/>
          </p:nvSpPr>
          <p:spPr bwMode="auto">
            <a:xfrm flipH="1">
              <a:off x="3524" y="1865"/>
              <a:ext cx="17" cy="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9" name="Line 649"/>
            <p:cNvSpPr>
              <a:spLocks noChangeShapeType="1"/>
            </p:cNvSpPr>
            <p:nvPr/>
          </p:nvSpPr>
          <p:spPr bwMode="auto">
            <a:xfrm flipH="1">
              <a:off x="3524" y="1791"/>
              <a:ext cx="17" cy="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0" name="Line 650"/>
            <p:cNvSpPr>
              <a:spLocks noChangeShapeType="1"/>
            </p:cNvSpPr>
            <p:nvPr/>
          </p:nvSpPr>
          <p:spPr bwMode="auto">
            <a:xfrm flipH="1">
              <a:off x="3524" y="1717"/>
              <a:ext cx="17" cy="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1" name="Line 651"/>
            <p:cNvSpPr>
              <a:spLocks noChangeShapeType="1"/>
            </p:cNvSpPr>
            <p:nvPr/>
          </p:nvSpPr>
          <p:spPr bwMode="auto">
            <a:xfrm flipH="1">
              <a:off x="3512" y="1643"/>
              <a:ext cx="29" cy="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3" name="Line 653"/>
            <p:cNvSpPr>
              <a:spLocks noChangeShapeType="1"/>
            </p:cNvSpPr>
            <p:nvPr/>
          </p:nvSpPr>
          <p:spPr bwMode="auto">
            <a:xfrm flipH="1">
              <a:off x="3524" y="1569"/>
              <a:ext cx="17" cy="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4" name="Line 654"/>
            <p:cNvSpPr>
              <a:spLocks noChangeShapeType="1"/>
            </p:cNvSpPr>
            <p:nvPr/>
          </p:nvSpPr>
          <p:spPr bwMode="auto">
            <a:xfrm flipH="1">
              <a:off x="3524" y="1495"/>
              <a:ext cx="17" cy="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5" name="Line 655"/>
            <p:cNvSpPr>
              <a:spLocks noChangeShapeType="1"/>
            </p:cNvSpPr>
            <p:nvPr/>
          </p:nvSpPr>
          <p:spPr bwMode="auto">
            <a:xfrm flipH="1">
              <a:off x="3524" y="1421"/>
              <a:ext cx="17" cy="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6" name="Line 656"/>
            <p:cNvSpPr>
              <a:spLocks noChangeShapeType="1"/>
            </p:cNvSpPr>
            <p:nvPr/>
          </p:nvSpPr>
          <p:spPr bwMode="auto">
            <a:xfrm flipH="1">
              <a:off x="3512" y="1347"/>
              <a:ext cx="29" cy="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8" name="Line 658"/>
            <p:cNvSpPr>
              <a:spLocks noChangeShapeType="1"/>
            </p:cNvSpPr>
            <p:nvPr/>
          </p:nvSpPr>
          <p:spPr bwMode="auto">
            <a:xfrm flipH="1">
              <a:off x="3524" y="1273"/>
              <a:ext cx="17" cy="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9" name="Line 659"/>
            <p:cNvSpPr>
              <a:spLocks noChangeShapeType="1"/>
            </p:cNvSpPr>
            <p:nvPr/>
          </p:nvSpPr>
          <p:spPr bwMode="auto">
            <a:xfrm flipH="1">
              <a:off x="3524" y="1199"/>
              <a:ext cx="17" cy="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0" name="Line 660"/>
            <p:cNvSpPr>
              <a:spLocks noChangeShapeType="1"/>
            </p:cNvSpPr>
            <p:nvPr/>
          </p:nvSpPr>
          <p:spPr bwMode="auto">
            <a:xfrm flipH="1">
              <a:off x="3524" y="1125"/>
              <a:ext cx="17" cy="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1" name="Line 661"/>
            <p:cNvSpPr>
              <a:spLocks noChangeShapeType="1"/>
            </p:cNvSpPr>
            <p:nvPr/>
          </p:nvSpPr>
          <p:spPr bwMode="auto">
            <a:xfrm flipH="1">
              <a:off x="3512" y="1051"/>
              <a:ext cx="29" cy="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3" name="Line 663"/>
            <p:cNvSpPr>
              <a:spLocks noChangeShapeType="1"/>
            </p:cNvSpPr>
            <p:nvPr/>
          </p:nvSpPr>
          <p:spPr bwMode="auto">
            <a:xfrm flipH="1">
              <a:off x="3524" y="977"/>
              <a:ext cx="17" cy="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4" name="Line 664"/>
            <p:cNvSpPr>
              <a:spLocks noChangeShapeType="1"/>
            </p:cNvSpPr>
            <p:nvPr/>
          </p:nvSpPr>
          <p:spPr bwMode="auto">
            <a:xfrm flipH="1">
              <a:off x="3524" y="903"/>
              <a:ext cx="17" cy="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5" name="Line 665"/>
            <p:cNvSpPr>
              <a:spLocks noChangeShapeType="1"/>
            </p:cNvSpPr>
            <p:nvPr/>
          </p:nvSpPr>
          <p:spPr bwMode="auto">
            <a:xfrm flipH="1">
              <a:off x="3512" y="829"/>
              <a:ext cx="29" cy="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7" name="Rectangle 667"/>
            <p:cNvSpPr>
              <a:spLocks noChangeArrowheads="1"/>
            </p:cNvSpPr>
            <p:nvPr/>
          </p:nvSpPr>
          <p:spPr bwMode="auto">
            <a:xfrm>
              <a:off x="3563" y="829"/>
              <a:ext cx="1140" cy="111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sz="6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	S. </a:t>
              </a:r>
              <a:r>
                <a:rPr lang="en-US" sz="600" i="1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racemosa</a:t>
              </a:r>
              <a:r>
                <a:rPr lang="en-US" sz="6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leaves</a:t>
              </a:r>
              <a:endParaRPr lang="en-US" sz="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78" name="Freeform 668"/>
            <p:cNvSpPr>
              <a:spLocks/>
            </p:cNvSpPr>
            <p:nvPr/>
          </p:nvSpPr>
          <p:spPr bwMode="auto">
            <a:xfrm>
              <a:off x="3563" y="826"/>
              <a:ext cx="1140" cy="1079"/>
            </a:xfrm>
            <a:custGeom>
              <a:avLst/>
              <a:gdLst>
                <a:gd name="T0" fmla="*/ 16 w 1140"/>
                <a:gd name="T1" fmla="*/ 1090 h 1117"/>
                <a:gd name="T2" fmla="*/ 39 w 1140"/>
                <a:gd name="T3" fmla="*/ 1080 h 1117"/>
                <a:gd name="T4" fmla="*/ 61 w 1140"/>
                <a:gd name="T5" fmla="*/ 1060 h 1117"/>
                <a:gd name="T6" fmla="*/ 84 w 1140"/>
                <a:gd name="T7" fmla="*/ 1040 h 1117"/>
                <a:gd name="T8" fmla="*/ 107 w 1140"/>
                <a:gd name="T9" fmla="*/ 1044 h 1117"/>
                <a:gd name="T10" fmla="*/ 130 w 1140"/>
                <a:gd name="T11" fmla="*/ 1050 h 1117"/>
                <a:gd name="T12" fmla="*/ 147 w 1140"/>
                <a:gd name="T13" fmla="*/ 936 h 1117"/>
                <a:gd name="T14" fmla="*/ 160 w 1140"/>
                <a:gd name="T15" fmla="*/ 612 h 1117"/>
                <a:gd name="T16" fmla="*/ 177 w 1140"/>
                <a:gd name="T17" fmla="*/ 1 h 1117"/>
                <a:gd name="T18" fmla="*/ 213 w 1140"/>
                <a:gd name="T19" fmla="*/ 7 h 1117"/>
                <a:gd name="T20" fmla="*/ 236 w 1140"/>
                <a:gd name="T21" fmla="*/ 541 h 1117"/>
                <a:gd name="T22" fmla="*/ 259 w 1140"/>
                <a:gd name="T23" fmla="*/ 807 h 1117"/>
                <a:gd name="T24" fmla="*/ 282 w 1140"/>
                <a:gd name="T25" fmla="*/ 817 h 1117"/>
                <a:gd name="T26" fmla="*/ 304 w 1140"/>
                <a:gd name="T27" fmla="*/ 806 h 1117"/>
                <a:gd name="T28" fmla="*/ 327 w 1140"/>
                <a:gd name="T29" fmla="*/ 896 h 1117"/>
                <a:gd name="T30" fmla="*/ 350 w 1140"/>
                <a:gd name="T31" fmla="*/ 1007 h 1117"/>
                <a:gd name="T32" fmla="*/ 373 w 1140"/>
                <a:gd name="T33" fmla="*/ 1071 h 1117"/>
                <a:gd name="T34" fmla="*/ 396 w 1140"/>
                <a:gd name="T35" fmla="*/ 1096 h 1117"/>
                <a:gd name="T36" fmla="*/ 419 w 1140"/>
                <a:gd name="T37" fmla="*/ 1106 h 1117"/>
                <a:gd name="T38" fmla="*/ 441 w 1140"/>
                <a:gd name="T39" fmla="*/ 1111 h 1117"/>
                <a:gd name="T40" fmla="*/ 464 w 1140"/>
                <a:gd name="T41" fmla="*/ 1114 h 1117"/>
                <a:gd name="T42" fmla="*/ 487 w 1140"/>
                <a:gd name="T43" fmla="*/ 1115 h 1117"/>
                <a:gd name="T44" fmla="*/ 510 w 1140"/>
                <a:gd name="T45" fmla="*/ 1114 h 1117"/>
                <a:gd name="T46" fmla="*/ 532 w 1140"/>
                <a:gd name="T47" fmla="*/ 1112 h 1117"/>
                <a:gd name="T48" fmla="*/ 555 w 1140"/>
                <a:gd name="T49" fmla="*/ 1111 h 1117"/>
                <a:gd name="T50" fmla="*/ 578 w 1140"/>
                <a:gd name="T51" fmla="*/ 1112 h 1117"/>
                <a:gd name="T52" fmla="*/ 601 w 1140"/>
                <a:gd name="T53" fmla="*/ 1115 h 1117"/>
                <a:gd name="T54" fmla="*/ 623 w 1140"/>
                <a:gd name="T55" fmla="*/ 1117 h 1117"/>
                <a:gd name="T56" fmla="*/ 646 w 1140"/>
                <a:gd name="T57" fmla="*/ 1116 h 1117"/>
                <a:gd name="T58" fmla="*/ 669 w 1140"/>
                <a:gd name="T59" fmla="*/ 1110 h 1117"/>
                <a:gd name="T60" fmla="*/ 692 w 1140"/>
                <a:gd name="T61" fmla="*/ 1101 h 1117"/>
                <a:gd name="T62" fmla="*/ 715 w 1140"/>
                <a:gd name="T63" fmla="*/ 1088 h 1117"/>
                <a:gd name="T64" fmla="*/ 737 w 1140"/>
                <a:gd name="T65" fmla="*/ 1061 h 1117"/>
                <a:gd name="T66" fmla="*/ 760 w 1140"/>
                <a:gd name="T67" fmla="*/ 959 h 1117"/>
                <a:gd name="T68" fmla="*/ 768 w 1140"/>
                <a:gd name="T69" fmla="*/ 822 h 1117"/>
                <a:gd name="T70" fmla="*/ 776 w 1140"/>
                <a:gd name="T71" fmla="*/ 555 h 1117"/>
                <a:gd name="T72" fmla="*/ 783 w 1140"/>
                <a:gd name="T73" fmla="*/ 104 h 1117"/>
                <a:gd name="T74" fmla="*/ 889 w 1140"/>
                <a:gd name="T75" fmla="*/ 42 h 1117"/>
                <a:gd name="T76" fmla="*/ 899 w 1140"/>
                <a:gd name="T77" fmla="*/ 399 h 1117"/>
                <a:gd name="T78" fmla="*/ 912 w 1140"/>
                <a:gd name="T79" fmla="*/ 676 h 1117"/>
                <a:gd name="T80" fmla="*/ 924 w 1140"/>
                <a:gd name="T81" fmla="*/ 740 h 1117"/>
                <a:gd name="T82" fmla="*/ 943 w 1140"/>
                <a:gd name="T83" fmla="*/ 612 h 1117"/>
                <a:gd name="T84" fmla="*/ 965 w 1140"/>
                <a:gd name="T85" fmla="*/ 444 h 1117"/>
                <a:gd name="T86" fmla="*/ 988 w 1140"/>
                <a:gd name="T87" fmla="*/ 566 h 1117"/>
                <a:gd name="T88" fmla="*/ 1011 w 1140"/>
                <a:gd name="T89" fmla="*/ 816 h 1117"/>
                <a:gd name="T90" fmla="*/ 1034 w 1140"/>
                <a:gd name="T91" fmla="*/ 991 h 1117"/>
                <a:gd name="T92" fmla="*/ 1056 w 1140"/>
                <a:gd name="T93" fmla="*/ 1067 h 1117"/>
                <a:gd name="T94" fmla="*/ 1079 w 1140"/>
                <a:gd name="T95" fmla="*/ 1093 h 1117"/>
                <a:gd name="T96" fmla="*/ 1102 w 1140"/>
                <a:gd name="T97" fmla="*/ 1101 h 1117"/>
                <a:gd name="T98" fmla="*/ 1125 w 1140"/>
                <a:gd name="T99" fmla="*/ 1103 h 1117"/>
                <a:gd name="connsiteX0" fmla="*/ 0 w 10000"/>
                <a:gd name="connsiteY0" fmla="*/ 9821 h 10000"/>
                <a:gd name="connsiteX1" fmla="*/ 70 w 10000"/>
                <a:gd name="connsiteY1" fmla="*/ 9794 h 10000"/>
                <a:gd name="connsiteX2" fmla="*/ 140 w 10000"/>
                <a:gd name="connsiteY2" fmla="*/ 9758 h 10000"/>
                <a:gd name="connsiteX3" fmla="*/ 202 w 10000"/>
                <a:gd name="connsiteY3" fmla="*/ 9731 h 10000"/>
                <a:gd name="connsiteX4" fmla="*/ 272 w 10000"/>
                <a:gd name="connsiteY4" fmla="*/ 9705 h 10000"/>
                <a:gd name="connsiteX5" fmla="*/ 342 w 10000"/>
                <a:gd name="connsiteY5" fmla="*/ 9669 h 10000"/>
                <a:gd name="connsiteX6" fmla="*/ 404 w 10000"/>
                <a:gd name="connsiteY6" fmla="*/ 9624 h 10000"/>
                <a:gd name="connsiteX7" fmla="*/ 474 w 10000"/>
                <a:gd name="connsiteY7" fmla="*/ 9561 h 10000"/>
                <a:gd name="connsiteX8" fmla="*/ 535 w 10000"/>
                <a:gd name="connsiteY8" fmla="*/ 9490 h 10000"/>
                <a:gd name="connsiteX9" fmla="*/ 605 w 10000"/>
                <a:gd name="connsiteY9" fmla="*/ 9418 h 10000"/>
                <a:gd name="connsiteX10" fmla="*/ 675 w 10000"/>
                <a:gd name="connsiteY10" fmla="*/ 9355 h 10000"/>
                <a:gd name="connsiteX11" fmla="*/ 737 w 10000"/>
                <a:gd name="connsiteY11" fmla="*/ 9311 h 10000"/>
                <a:gd name="connsiteX12" fmla="*/ 807 w 10000"/>
                <a:gd name="connsiteY12" fmla="*/ 9293 h 10000"/>
                <a:gd name="connsiteX13" fmla="*/ 877 w 10000"/>
                <a:gd name="connsiteY13" fmla="*/ 9311 h 10000"/>
                <a:gd name="connsiteX14" fmla="*/ 939 w 10000"/>
                <a:gd name="connsiteY14" fmla="*/ 9346 h 10000"/>
                <a:gd name="connsiteX15" fmla="*/ 1009 w 10000"/>
                <a:gd name="connsiteY15" fmla="*/ 9391 h 10000"/>
                <a:gd name="connsiteX16" fmla="*/ 1070 w 10000"/>
                <a:gd name="connsiteY16" fmla="*/ 9427 h 10000"/>
                <a:gd name="connsiteX17" fmla="*/ 1140 w 10000"/>
                <a:gd name="connsiteY17" fmla="*/ 9400 h 10000"/>
                <a:gd name="connsiteX18" fmla="*/ 1211 w 10000"/>
                <a:gd name="connsiteY18" fmla="*/ 9203 h 10000"/>
                <a:gd name="connsiteX19" fmla="*/ 1272 w 10000"/>
                <a:gd name="connsiteY19" fmla="*/ 8612 h 10000"/>
                <a:gd name="connsiteX20" fmla="*/ 1289 w 10000"/>
                <a:gd name="connsiteY20" fmla="*/ 8380 h 10000"/>
                <a:gd name="connsiteX21" fmla="*/ 1342 w 10000"/>
                <a:gd name="connsiteY21" fmla="*/ 7404 h 10000"/>
                <a:gd name="connsiteX22" fmla="*/ 1360 w 10000"/>
                <a:gd name="connsiteY22" fmla="*/ 6992 h 10000"/>
                <a:gd name="connsiteX23" fmla="*/ 1404 w 10000"/>
                <a:gd name="connsiteY23" fmla="*/ 5479 h 10000"/>
                <a:gd name="connsiteX24" fmla="*/ 1474 w 10000"/>
                <a:gd name="connsiteY24" fmla="*/ 3026 h 10000"/>
                <a:gd name="connsiteX25" fmla="*/ 1535 w 10000"/>
                <a:gd name="connsiteY25" fmla="*/ 564 h 10000"/>
                <a:gd name="connsiteX26" fmla="*/ 1553 w 10000"/>
                <a:gd name="connsiteY26" fmla="*/ 9 h 10000"/>
                <a:gd name="connsiteX27" fmla="*/ 1527 w 10000"/>
                <a:gd name="connsiteY27" fmla="*/ 416 h 10000"/>
                <a:gd name="connsiteX28" fmla="*/ 1868 w 10000"/>
                <a:gd name="connsiteY28" fmla="*/ 0 h 10000"/>
                <a:gd name="connsiteX29" fmla="*/ 1868 w 10000"/>
                <a:gd name="connsiteY29" fmla="*/ 63 h 10000"/>
                <a:gd name="connsiteX30" fmla="*/ 1939 w 10000"/>
                <a:gd name="connsiteY30" fmla="*/ 1737 h 10000"/>
                <a:gd name="connsiteX31" fmla="*/ 2009 w 10000"/>
                <a:gd name="connsiteY31" fmla="*/ 3393 h 10000"/>
                <a:gd name="connsiteX32" fmla="*/ 2070 w 10000"/>
                <a:gd name="connsiteY32" fmla="*/ 4843 h 10000"/>
                <a:gd name="connsiteX33" fmla="*/ 2140 w 10000"/>
                <a:gd name="connsiteY33" fmla="*/ 5980 h 10000"/>
                <a:gd name="connsiteX34" fmla="*/ 2202 w 10000"/>
                <a:gd name="connsiteY34" fmla="*/ 6768 h 10000"/>
                <a:gd name="connsiteX35" fmla="*/ 2272 w 10000"/>
                <a:gd name="connsiteY35" fmla="*/ 7225 h 10000"/>
                <a:gd name="connsiteX36" fmla="*/ 2333 w 10000"/>
                <a:gd name="connsiteY36" fmla="*/ 7413 h 10000"/>
                <a:gd name="connsiteX37" fmla="*/ 2404 w 10000"/>
                <a:gd name="connsiteY37" fmla="*/ 7413 h 10000"/>
                <a:gd name="connsiteX38" fmla="*/ 2474 w 10000"/>
                <a:gd name="connsiteY38" fmla="*/ 7314 h 10000"/>
                <a:gd name="connsiteX39" fmla="*/ 2535 w 10000"/>
                <a:gd name="connsiteY39" fmla="*/ 7198 h 10000"/>
                <a:gd name="connsiteX40" fmla="*/ 2605 w 10000"/>
                <a:gd name="connsiteY40" fmla="*/ 7153 h 10000"/>
                <a:gd name="connsiteX41" fmla="*/ 2667 w 10000"/>
                <a:gd name="connsiteY41" fmla="*/ 7216 h 10000"/>
                <a:gd name="connsiteX42" fmla="*/ 2737 w 10000"/>
                <a:gd name="connsiteY42" fmla="*/ 7395 h 10000"/>
                <a:gd name="connsiteX43" fmla="*/ 2807 w 10000"/>
                <a:gd name="connsiteY43" fmla="*/ 7681 h 10000"/>
                <a:gd name="connsiteX44" fmla="*/ 2868 w 10000"/>
                <a:gd name="connsiteY44" fmla="*/ 8021 h 10000"/>
                <a:gd name="connsiteX45" fmla="*/ 2939 w 10000"/>
                <a:gd name="connsiteY45" fmla="*/ 8389 h 10000"/>
                <a:gd name="connsiteX46" fmla="*/ 3000 w 10000"/>
                <a:gd name="connsiteY46" fmla="*/ 8720 h 10000"/>
                <a:gd name="connsiteX47" fmla="*/ 3070 w 10000"/>
                <a:gd name="connsiteY47" fmla="*/ 9015 h 10000"/>
                <a:gd name="connsiteX48" fmla="*/ 3132 w 10000"/>
                <a:gd name="connsiteY48" fmla="*/ 9257 h 10000"/>
                <a:gd name="connsiteX49" fmla="*/ 3202 w 10000"/>
                <a:gd name="connsiteY49" fmla="*/ 9445 h 10000"/>
                <a:gd name="connsiteX50" fmla="*/ 3272 w 10000"/>
                <a:gd name="connsiteY50" fmla="*/ 9588 h 10000"/>
                <a:gd name="connsiteX51" fmla="*/ 3333 w 10000"/>
                <a:gd name="connsiteY51" fmla="*/ 9696 h 10000"/>
                <a:gd name="connsiteX52" fmla="*/ 3404 w 10000"/>
                <a:gd name="connsiteY52" fmla="*/ 9758 h 10000"/>
                <a:gd name="connsiteX53" fmla="*/ 3474 w 10000"/>
                <a:gd name="connsiteY53" fmla="*/ 9812 h 10000"/>
                <a:gd name="connsiteX54" fmla="*/ 3535 w 10000"/>
                <a:gd name="connsiteY54" fmla="*/ 9857 h 10000"/>
                <a:gd name="connsiteX55" fmla="*/ 3605 w 10000"/>
                <a:gd name="connsiteY55" fmla="*/ 9884 h 10000"/>
                <a:gd name="connsiteX56" fmla="*/ 3675 w 10000"/>
                <a:gd name="connsiteY56" fmla="*/ 9902 h 10000"/>
                <a:gd name="connsiteX57" fmla="*/ 3737 w 10000"/>
                <a:gd name="connsiteY57" fmla="*/ 9919 h 10000"/>
                <a:gd name="connsiteX58" fmla="*/ 3807 w 10000"/>
                <a:gd name="connsiteY58" fmla="*/ 9937 h 10000"/>
                <a:gd name="connsiteX59" fmla="*/ 3868 w 10000"/>
                <a:gd name="connsiteY59" fmla="*/ 9946 h 10000"/>
                <a:gd name="connsiteX60" fmla="*/ 3939 w 10000"/>
                <a:gd name="connsiteY60" fmla="*/ 9955 h 10000"/>
                <a:gd name="connsiteX61" fmla="*/ 4009 w 10000"/>
                <a:gd name="connsiteY61" fmla="*/ 9964 h 10000"/>
                <a:gd name="connsiteX62" fmla="*/ 4070 w 10000"/>
                <a:gd name="connsiteY62" fmla="*/ 9973 h 10000"/>
                <a:gd name="connsiteX63" fmla="*/ 4140 w 10000"/>
                <a:gd name="connsiteY63" fmla="*/ 9973 h 10000"/>
                <a:gd name="connsiteX64" fmla="*/ 4202 w 10000"/>
                <a:gd name="connsiteY64" fmla="*/ 9973 h 10000"/>
                <a:gd name="connsiteX65" fmla="*/ 4272 w 10000"/>
                <a:gd name="connsiteY65" fmla="*/ 9982 h 10000"/>
                <a:gd name="connsiteX66" fmla="*/ 4342 w 10000"/>
                <a:gd name="connsiteY66" fmla="*/ 9982 h 10000"/>
                <a:gd name="connsiteX67" fmla="*/ 4404 w 10000"/>
                <a:gd name="connsiteY67" fmla="*/ 9982 h 10000"/>
                <a:gd name="connsiteX68" fmla="*/ 4474 w 10000"/>
                <a:gd name="connsiteY68" fmla="*/ 9973 h 10000"/>
                <a:gd name="connsiteX69" fmla="*/ 4535 w 10000"/>
                <a:gd name="connsiteY69" fmla="*/ 9964 h 10000"/>
                <a:gd name="connsiteX70" fmla="*/ 4605 w 10000"/>
                <a:gd name="connsiteY70" fmla="*/ 9964 h 10000"/>
                <a:gd name="connsiteX71" fmla="*/ 4667 w 10000"/>
                <a:gd name="connsiteY71" fmla="*/ 9955 h 10000"/>
                <a:gd name="connsiteX72" fmla="*/ 4737 w 10000"/>
                <a:gd name="connsiteY72" fmla="*/ 9946 h 10000"/>
                <a:gd name="connsiteX73" fmla="*/ 4807 w 10000"/>
                <a:gd name="connsiteY73" fmla="*/ 9946 h 10000"/>
                <a:gd name="connsiteX74" fmla="*/ 4868 w 10000"/>
                <a:gd name="connsiteY74" fmla="*/ 9946 h 10000"/>
                <a:gd name="connsiteX75" fmla="*/ 4939 w 10000"/>
                <a:gd name="connsiteY75" fmla="*/ 9946 h 10000"/>
                <a:gd name="connsiteX76" fmla="*/ 5000 w 10000"/>
                <a:gd name="connsiteY76" fmla="*/ 9955 h 10000"/>
                <a:gd name="connsiteX77" fmla="*/ 5070 w 10000"/>
                <a:gd name="connsiteY77" fmla="*/ 9955 h 10000"/>
                <a:gd name="connsiteX78" fmla="*/ 5140 w 10000"/>
                <a:gd name="connsiteY78" fmla="*/ 9964 h 10000"/>
                <a:gd name="connsiteX79" fmla="*/ 5202 w 10000"/>
                <a:gd name="connsiteY79" fmla="*/ 9973 h 10000"/>
                <a:gd name="connsiteX80" fmla="*/ 5272 w 10000"/>
                <a:gd name="connsiteY80" fmla="*/ 9982 h 10000"/>
                <a:gd name="connsiteX81" fmla="*/ 5333 w 10000"/>
                <a:gd name="connsiteY81" fmla="*/ 9982 h 10000"/>
                <a:gd name="connsiteX82" fmla="*/ 5404 w 10000"/>
                <a:gd name="connsiteY82" fmla="*/ 9991 h 10000"/>
                <a:gd name="connsiteX83" fmla="*/ 5465 w 10000"/>
                <a:gd name="connsiteY83" fmla="*/ 10000 h 10000"/>
                <a:gd name="connsiteX84" fmla="*/ 5535 w 10000"/>
                <a:gd name="connsiteY84" fmla="*/ 10000 h 10000"/>
                <a:gd name="connsiteX85" fmla="*/ 5605 w 10000"/>
                <a:gd name="connsiteY85" fmla="*/ 10000 h 10000"/>
                <a:gd name="connsiteX86" fmla="*/ 5667 w 10000"/>
                <a:gd name="connsiteY86" fmla="*/ 9991 h 10000"/>
                <a:gd name="connsiteX87" fmla="*/ 5737 w 10000"/>
                <a:gd name="connsiteY87" fmla="*/ 9982 h 10000"/>
                <a:gd name="connsiteX88" fmla="*/ 5798 w 10000"/>
                <a:gd name="connsiteY88" fmla="*/ 9964 h 10000"/>
                <a:gd name="connsiteX89" fmla="*/ 5868 w 10000"/>
                <a:gd name="connsiteY89" fmla="*/ 9937 h 10000"/>
                <a:gd name="connsiteX90" fmla="*/ 5939 w 10000"/>
                <a:gd name="connsiteY90" fmla="*/ 9910 h 10000"/>
                <a:gd name="connsiteX91" fmla="*/ 6000 w 10000"/>
                <a:gd name="connsiteY91" fmla="*/ 9884 h 10000"/>
                <a:gd name="connsiteX92" fmla="*/ 6070 w 10000"/>
                <a:gd name="connsiteY92" fmla="*/ 9857 h 10000"/>
                <a:gd name="connsiteX93" fmla="*/ 6132 w 10000"/>
                <a:gd name="connsiteY93" fmla="*/ 9830 h 10000"/>
                <a:gd name="connsiteX94" fmla="*/ 6202 w 10000"/>
                <a:gd name="connsiteY94" fmla="*/ 9794 h 10000"/>
                <a:gd name="connsiteX95" fmla="*/ 6272 w 10000"/>
                <a:gd name="connsiteY95" fmla="*/ 9740 h 10000"/>
                <a:gd name="connsiteX96" fmla="*/ 6333 w 10000"/>
                <a:gd name="connsiteY96" fmla="*/ 9669 h 10000"/>
                <a:gd name="connsiteX97" fmla="*/ 6404 w 10000"/>
                <a:gd name="connsiteY97" fmla="*/ 9588 h 10000"/>
                <a:gd name="connsiteX98" fmla="*/ 6465 w 10000"/>
                <a:gd name="connsiteY98" fmla="*/ 9499 h 10000"/>
                <a:gd name="connsiteX99" fmla="*/ 6535 w 10000"/>
                <a:gd name="connsiteY99" fmla="*/ 9373 h 10000"/>
                <a:gd name="connsiteX100" fmla="*/ 6605 w 10000"/>
                <a:gd name="connsiteY100" fmla="*/ 9132 h 10000"/>
                <a:gd name="connsiteX101" fmla="*/ 6667 w 10000"/>
                <a:gd name="connsiteY101" fmla="*/ 8585 h 10000"/>
                <a:gd name="connsiteX102" fmla="*/ 6684 w 10000"/>
                <a:gd name="connsiteY102" fmla="*/ 8362 h 10000"/>
                <a:gd name="connsiteX103" fmla="*/ 6719 w 10000"/>
                <a:gd name="connsiteY103" fmla="*/ 7753 h 10000"/>
                <a:gd name="connsiteX104" fmla="*/ 6737 w 10000"/>
                <a:gd name="connsiteY104" fmla="*/ 7359 h 10000"/>
                <a:gd name="connsiteX105" fmla="*/ 6754 w 10000"/>
                <a:gd name="connsiteY105" fmla="*/ 6893 h 10000"/>
                <a:gd name="connsiteX106" fmla="*/ 6789 w 10000"/>
                <a:gd name="connsiteY106" fmla="*/ 5703 h 10000"/>
                <a:gd name="connsiteX107" fmla="*/ 6807 w 10000"/>
                <a:gd name="connsiteY107" fmla="*/ 4969 h 10000"/>
                <a:gd name="connsiteX108" fmla="*/ 6816 w 10000"/>
                <a:gd name="connsiteY108" fmla="*/ 4127 h 10000"/>
                <a:gd name="connsiteX109" fmla="*/ 6851 w 10000"/>
                <a:gd name="connsiteY109" fmla="*/ 2113 h 10000"/>
                <a:gd name="connsiteX110" fmla="*/ 6868 w 10000"/>
                <a:gd name="connsiteY110" fmla="*/ 931 h 10000"/>
                <a:gd name="connsiteX111" fmla="*/ 6886 w 10000"/>
                <a:gd name="connsiteY111" fmla="*/ 0 h 10000"/>
                <a:gd name="connsiteX112" fmla="*/ 7789 w 10000"/>
                <a:gd name="connsiteY112" fmla="*/ 0 h 10000"/>
                <a:gd name="connsiteX113" fmla="*/ 7798 w 10000"/>
                <a:gd name="connsiteY113" fmla="*/ 376 h 10000"/>
                <a:gd name="connsiteX114" fmla="*/ 7816 w 10000"/>
                <a:gd name="connsiteY114" fmla="*/ 1119 h 10000"/>
                <a:gd name="connsiteX115" fmla="*/ 7868 w 10000"/>
                <a:gd name="connsiteY115" fmla="*/ 3035 h 10000"/>
                <a:gd name="connsiteX116" fmla="*/ 7886 w 10000"/>
                <a:gd name="connsiteY116" fmla="*/ 3572 h 10000"/>
                <a:gd name="connsiteX117" fmla="*/ 7939 w 10000"/>
                <a:gd name="connsiteY117" fmla="*/ 4897 h 10000"/>
                <a:gd name="connsiteX118" fmla="*/ 7956 w 10000"/>
                <a:gd name="connsiteY118" fmla="*/ 5255 h 10000"/>
                <a:gd name="connsiteX119" fmla="*/ 8000 w 10000"/>
                <a:gd name="connsiteY119" fmla="*/ 6052 h 10000"/>
                <a:gd name="connsiteX120" fmla="*/ 8018 w 10000"/>
                <a:gd name="connsiteY120" fmla="*/ 6240 h 10000"/>
                <a:gd name="connsiteX121" fmla="*/ 8070 w 10000"/>
                <a:gd name="connsiteY121" fmla="*/ 6571 h 10000"/>
                <a:gd name="connsiteX122" fmla="*/ 8105 w 10000"/>
                <a:gd name="connsiteY122" fmla="*/ 6625 h 10000"/>
                <a:gd name="connsiteX123" fmla="*/ 8132 w 10000"/>
                <a:gd name="connsiteY123" fmla="*/ 6562 h 10000"/>
                <a:gd name="connsiteX124" fmla="*/ 8202 w 10000"/>
                <a:gd name="connsiteY124" fmla="*/ 6141 h 10000"/>
                <a:gd name="connsiteX125" fmla="*/ 8272 w 10000"/>
                <a:gd name="connsiteY125" fmla="*/ 5479 h 10000"/>
                <a:gd name="connsiteX126" fmla="*/ 8333 w 10000"/>
                <a:gd name="connsiteY126" fmla="*/ 4781 h 10000"/>
                <a:gd name="connsiteX127" fmla="*/ 8404 w 10000"/>
                <a:gd name="connsiteY127" fmla="*/ 4235 h 10000"/>
                <a:gd name="connsiteX128" fmla="*/ 8465 w 10000"/>
                <a:gd name="connsiteY128" fmla="*/ 3975 h 10000"/>
                <a:gd name="connsiteX129" fmla="*/ 8535 w 10000"/>
                <a:gd name="connsiteY129" fmla="*/ 4056 h 10000"/>
                <a:gd name="connsiteX130" fmla="*/ 8596 w 10000"/>
                <a:gd name="connsiteY130" fmla="*/ 4449 h 10000"/>
                <a:gd name="connsiteX131" fmla="*/ 8667 w 10000"/>
                <a:gd name="connsiteY131" fmla="*/ 5067 h 10000"/>
                <a:gd name="connsiteX132" fmla="*/ 8737 w 10000"/>
                <a:gd name="connsiteY132" fmla="*/ 5801 h 10000"/>
                <a:gd name="connsiteX133" fmla="*/ 8798 w 10000"/>
                <a:gd name="connsiteY133" fmla="*/ 6580 h 10000"/>
                <a:gd name="connsiteX134" fmla="*/ 8868 w 10000"/>
                <a:gd name="connsiteY134" fmla="*/ 7305 h 10000"/>
                <a:gd name="connsiteX135" fmla="*/ 8930 w 10000"/>
                <a:gd name="connsiteY135" fmla="*/ 7941 h 10000"/>
                <a:gd name="connsiteX136" fmla="*/ 9000 w 10000"/>
                <a:gd name="connsiteY136" fmla="*/ 8460 h 10000"/>
                <a:gd name="connsiteX137" fmla="*/ 9070 w 10000"/>
                <a:gd name="connsiteY137" fmla="*/ 8872 h 10000"/>
                <a:gd name="connsiteX138" fmla="*/ 9132 w 10000"/>
                <a:gd name="connsiteY138" fmla="*/ 9176 h 10000"/>
                <a:gd name="connsiteX139" fmla="*/ 9202 w 10000"/>
                <a:gd name="connsiteY139" fmla="*/ 9400 h 10000"/>
                <a:gd name="connsiteX140" fmla="*/ 9263 w 10000"/>
                <a:gd name="connsiteY140" fmla="*/ 9552 h 10000"/>
                <a:gd name="connsiteX141" fmla="*/ 9333 w 10000"/>
                <a:gd name="connsiteY141" fmla="*/ 9669 h 10000"/>
                <a:gd name="connsiteX142" fmla="*/ 9404 w 10000"/>
                <a:gd name="connsiteY142" fmla="*/ 9740 h 10000"/>
                <a:gd name="connsiteX143" fmla="*/ 9465 w 10000"/>
                <a:gd name="connsiteY143" fmla="*/ 9785 h 10000"/>
                <a:gd name="connsiteX144" fmla="*/ 9535 w 10000"/>
                <a:gd name="connsiteY144" fmla="*/ 9821 h 10000"/>
                <a:gd name="connsiteX145" fmla="*/ 9596 w 10000"/>
                <a:gd name="connsiteY145" fmla="*/ 9839 h 10000"/>
                <a:gd name="connsiteX146" fmla="*/ 9667 w 10000"/>
                <a:gd name="connsiteY146" fmla="*/ 9857 h 10000"/>
                <a:gd name="connsiteX147" fmla="*/ 9737 w 10000"/>
                <a:gd name="connsiteY147" fmla="*/ 9866 h 10000"/>
                <a:gd name="connsiteX148" fmla="*/ 9798 w 10000"/>
                <a:gd name="connsiteY148" fmla="*/ 9875 h 10000"/>
                <a:gd name="connsiteX149" fmla="*/ 9868 w 10000"/>
                <a:gd name="connsiteY149" fmla="*/ 9875 h 10000"/>
                <a:gd name="connsiteX150" fmla="*/ 9939 w 10000"/>
                <a:gd name="connsiteY150" fmla="*/ 9884 h 10000"/>
                <a:gd name="connsiteX151" fmla="*/ 10000 w 10000"/>
                <a:gd name="connsiteY151" fmla="*/ 9893 h 10000"/>
                <a:gd name="connsiteX0" fmla="*/ 0 w 10000"/>
                <a:gd name="connsiteY0" fmla="*/ 9821 h 10000"/>
                <a:gd name="connsiteX1" fmla="*/ 70 w 10000"/>
                <a:gd name="connsiteY1" fmla="*/ 9794 h 10000"/>
                <a:gd name="connsiteX2" fmla="*/ 140 w 10000"/>
                <a:gd name="connsiteY2" fmla="*/ 9758 h 10000"/>
                <a:gd name="connsiteX3" fmla="*/ 202 w 10000"/>
                <a:gd name="connsiteY3" fmla="*/ 9731 h 10000"/>
                <a:gd name="connsiteX4" fmla="*/ 272 w 10000"/>
                <a:gd name="connsiteY4" fmla="*/ 9705 h 10000"/>
                <a:gd name="connsiteX5" fmla="*/ 342 w 10000"/>
                <a:gd name="connsiteY5" fmla="*/ 9669 h 10000"/>
                <a:gd name="connsiteX6" fmla="*/ 404 w 10000"/>
                <a:gd name="connsiteY6" fmla="*/ 9624 h 10000"/>
                <a:gd name="connsiteX7" fmla="*/ 474 w 10000"/>
                <a:gd name="connsiteY7" fmla="*/ 9561 h 10000"/>
                <a:gd name="connsiteX8" fmla="*/ 535 w 10000"/>
                <a:gd name="connsiteY8" fmla="*/ 9490 h 10000"/>
                <a:gd name="connsiteX9" fmla="*/ 605 w 10000"/>
                <a:gd name="connsiteY9" fmla="*/ 9418 h 10000"/>
                <a:gd name="connsiteX10" fmla="*/ 675 w 10000"/>
                <a:gd name="connsiteY10" fmla="*/ 9355 h 10000"/>
                <a:gd name="connsiteX11" fmla="*/ 737 w 10000"/>
                <a:gd name="connsiteY11" fmla="*/ 9311 h 10000"/>
                <a:gd name="connsiteX12" fmla="*/ 807 w 10000"/>
                <a:gd name="connsiteY12" fmla="*/ 9293 h 10000"/>
                <a:gd name="connsiteX13" fmla="*/ 877 w 10000"/>
                <a:gd name="connsiteY13" fmla="*/ 9311 h 10000"/>
                <a:gd name="connsiteX14" fmla="*/ 939 w 10000"/>
                <a:gd name="connsiteY14" fmla="*/ 9346 h 10000"/>
                <a:gd name="connsiteX15" fmla="*/ 1009 w 10000"/>
                <a:gd name="connsiteY15" fmla="*/ 9391 h 10000"/>
                <a:gd name="connsiteX16" fmla="*/ 1070 w 10000"/>
                <a:gd name="connsiteY16" fmla="*/ 9427 h 10000"/>
                <a:gd name="connsiteX17" fmla="*/ 1140 w 10000"/>
                <a:gd name="connsiteY17" fmla="*/ 9400 h 10000"/>
                <a:gd name="connsiteX18" fmla="*/ 1211 w 10000"/>
                <a:gd name="connsiteY18" fmla="*/ 9203 h 10000"/>
                <a:gd name="connsiteX19" fmla="*/ 1272 w 10000"/>
                <a:gd name="connsiteY19" fmla="*/ 8612 h 10000"/>
                <a:gd name="connsiteX20" fmla="*/ 1289 w 10000"/>
                <a:gd name="connsiteY20" fmla="*/ 8380 h 10000"/>
                <a:gd name="connsiteX21" fmla="*/ 1342 w 10000"/>
                <a:gd name="connsiteY21" fmla="*/ 7404 h 10000"/>
                <a:gd name="connsiteX22" fmla="*/ 1360 w 10000"/>
                <a:gd name="connsiteY22" fmla="*/ 6992 h 10000"/>
                <a:gd name="connsiteX23" fmla="*/ 1404 w 10000"/>
                <a:gd name="connsiteY23" fmla="*/ 5479 h 10000"/>
                <a:gd name="connsiteX24" fmla="*/ 1474 w 10000"/>
                <a:gd name="connsiteY24" fmla="*/ 3026 h 10000"/>
                <a:gd name="connsiteX25" fmla="*/ 1535 w 10000"/>
                <a:gd name="connsiteY25" fmla="*/ 564 h 10000"/>
                <a:gd name="connsiteX26" fmla="*/ 1553 w 10000"/>
                <a:gd name="connsiteY26" fmla="*/ 9 h 10000"/>
                <a:gd name="connsiteX27" fmla="*/ 1527 w 10000"/>
                <a:gd name="connsiteY27" fmla="*/ 416 h 10000"/>
                <a:gd name="connsiteX28" fmla="*/ 1868 w 10000"/>
                <a:gd name="connsiteY28" fmla="*/ 0 h 10000"/>
                <a:gd name="connsiteX29" fmla="*/ 1868 w 10000"/>
                <a:gd name="connsiteY29" fmla="*/ 332 h 10000"/>
                <a:gd name="connsiteX30" fmla="*/ 1939 w 10000"/>
                <a:gd name="connsiteY30" fmla="*/ 1737 h 10000"/>
                <a:gd name="connsiteX31" fmla="*/ 2009 w 10000"/>
                <a:gd name="connsiteY31" fmla="*/ 3393 h 10000"/>
                <a:gd name="connsiteX32" fmla="*/ 2070 w 10000"/>
                <a:gd name="connsiteY32" fmla="*/ 4843 h 10000"/>
                <a:gd name="connsiteX33" fmla="*/ 2140 w 10000"/>
                <a:gd name="connsiteY33" fmla="*/ 5980 h 10000"/>
                <a:gd name="connsiteX34" fmla="*/ 2202 w 10000"/>
                <a:gd name="connsiteY34" fmla="*/ 6768 h 10000"/>
                <a:gd name="connsiteX35" fmla="*/ 2272 w 10000"/>
                <a:gd name="connsiteY35" fmla="*/ 7225 h 10000"/>
                <a:gd name="connsiteX36" fmla="*/ 2333 w 10000"/>
                <a:gd name="connsiteY36" fmla="*/ 7413 h 10000"/>
                <a:gd name="connsiteX37" fmla="*/ 2404 w 10000"/>
                <a:gd name="connsiteY37" fmla="*/ 7413 h 10000"/>
                <a:gd name="connsiteX38" fmla="*/ 2474 w 10000"/>
                <a:gd name="connsiteY38" fmla="*/ 7314 h 10000"/>
                <a:gd name="connsiteX39" fmla="*/ 2535 w 10000"/>
                <a:gd name="connsiteY39" fmla="*/ 7198 h 10000"/>
                <a:gd name="connsiteX40" fmla="*/ 2605 w 10000"/>
                <a:gd name="connsiteY40" fmla="*/ 7153 h 10000"/>
                <a:gd name="connsiteX41" fmla="*/ 2667 w 10000"/>
                <a:gd name="connsiteY41" fmla="*/ 7216 h 10000"/>
                <a:gd name="connsiteX42" fmla="*/ 2737 w 10000"/>
                <a:gd name="connsiteY42" fmla="*/ 7395 h 10000"/>
                <a:gd name="connsiteX43" fmla="*/ 2807 w 10000"/>
                <a:gd name="connsiteY43" fmla="*/ 7681 h 10000"/>
                <a:gd name="connsiteX44" fmla="*/ 2868 w 10000"/>
                <a:gd name="connsiteY44" fmla="*/ 8021 h 10000"/>
                <a:gd name="connsiteX45" fmla="*/ 2939 w 10000"/>
                <a:gd name="connsiteY45" fmla="*/ 8389 h 10000"/>
                <a:gd name="connsiteX46" fmla="*/ 3000 w 10000"/>
                <a:gd name="connsiteY46" fmla="*/ 8720 h 10000"/>
                <a:gd name="connsiteX47" fmla="*/ 3070 w 10000"/>
                <a:gd name="connsiteY47" fmla="*/ 9015 h 10000"/>
                <a:gd name="connsiteX48" fmla="*/ 3132 w 10000"/>
                <a:gd name="connsiteY48" fmla="*/ 9257 h 10000"/>
                <a:gd name="connsiteX49" fmla="*/ 3202 w 10000"/>
                <a:gd name="connsiteY49" fmla="*/ 9445 h 10000"/>
                <a:gd name="connsiteX50" fmla="*/ 3272 w 10000"/>
                <a:gd name="connsiteY50" fmla="*/ 9588 h 10000"/>
                <a:gd name="connsiteX51" fmla="*/ 3333 w 10000"/>
                <a:gd name="connsiteY51" fmla="*/ 9696 h 10000"/>
                <a:gd name="connsiteX52" fmla="*/ 3404 w 10000"/>
                <a:gd name="connsiteY52" fmla="*/ 9758 h 10000"/>
                <a:gd name="connsiteX53" fmla="*/ 3474 w 10000"/>
                <a:gd name="connsiteY53" fmla="*/ 9812 h 10000"/>
                <a:gd name="connsiteX54" fmla="*/ 3535 w 10000"/>
                <a:gd name="connsiteY54" fmla="*/ 9857 h 10000"/>
                <a:gd name="connsiteX55" fmla="*/ 3605 w 10000"/>
                <a:gd name="connsiteY55" fmla="*/ 9884 h 10000"/>
                <a:gd name="connsiteX56" fmla="*/ 3675 w 10000"/>
                <a:gd name="connsiteY56" fmla="*/ 9902 h 10000"/>
                <a:gd name="connsiteX57" fmla="*/ 3737 w 10000"/>
                <a:gd name="connsiteY57" fmla="*/ 9919 h 10000"/>
                <a:gd name="connsiteX58" fmla="*/ 3807 w 10000"/>
                <a:gd name="connsiteY58" fmla="*/ 9937 h 10000"/>
                <a:gd name="connsiteX59" fmla="*/ 3868 w 10000"/>
                <a:gd name="connsiteY59" fmla="*/ 9946 h 10000"/>
                <a:gd name="connsiteX60" fmla="*/ 3939 w 10000"/>
                <a:gd name="connsiteY60" fmla="*/ 9955 h 10000"/>
                <a:gd name="connsiteX61" fmla="*/ 4009 w 10000"/>
                <a:gd name="connsiteY61" fmla="*/ 9964 h 10000"/>
                <a:gd name="connsiteX62" fmla="*/ 4070 w 10000"/>
                <a:gd name="connsiteY62" fmla="*/ 9973 h 10000"/>
                <a:gd name="connsiteX63" fmla="*/ 4140 w 10000"/>
                <a:gd name="connsiteY63" fmla="*/ 9973 h 10000"/>
                <a:gd name="connsiteX64" fmla="*/ 4202 w 10000"/>
                <a:gd name="connsiteY64" fmla="*/ 9973 h 10000"/>
                <a:gd name="connsiteX65" fmla="*/ 4272 w 10000"/>
                <a:gd name="connsiteY65" fmla="*/ 9982 h 10000"/>
                <a:gd name="connsiteX66" fmla="*/ 4342 w 10000"/>
                <a:gd name="connsiteY66" fmla="*/ 9982 h 10000"/>
                <a:gd name="connsiteX67" fmla="*/ 4404 w 10000"/>
                <a:gd name="connsiteY67" fmla="*/ 9982 h 10000"/>
                <a:gd name="connsiteX68" fmla="*/ 4474 w 10000"/>
                <a:gd name="connsiteY68" fmla="*/ 9973 h 10000"/>
                <a:gd name="connsiteX69" fmla="*/ 4535 w 10000"/>
                <a:gd name="connsiteY69" fmla="*/ 9964 h 10000"/>
                <a:gd name="connsiteX70" fmla="*/ 4605 w 10000"/>
                <a:gd name="connsiteY70" fmla="*/ 9964 h 10000"/>
                <a:gd name="connsiteX71" fmla="*/ 4667 w 10000"/>
                <a:gd name="connsiteY71" fmla="*/ 9955 h 10000"/>
                <a:gd name="connsiteX72" fmla="*/ 4737 w 10000"/>
                <a:gd name="connsiteY72" fmla="*/ 9946 h 10000"/>
                <a:gd name="connsiteX73" fmla="*/ 4807 w 10000"/>
                <a:gd name="connsiteY73" fmla="*/ 9946 h 10000"/>
                <a:gd name="connsiteX74" fmla="*/ 4868 w 10000"/>
                <a:gd name="connsiteY74" fmla="*/ 9946 h 10000"/>
                <a:gd name="connsiteX75" fmla="*/ 4939 w 10000"/>
                <a:gd name="connsiteY75" fmla="*/ 9946 h 10000"/>
                <a:gd name="connsiteX76" fmla="*/ 5000 w 10000"/>
                <a:gd name="connsiteY76" fmla="*/ 9955 h 10000"/>
                <a:gd name="connsiteX77" fmla="*/ 5070 w 10000"/>
                <a:gd name="connsiteY77" fmla="*/ 9955 h 10000"/>
                <a:gd name="connsiteX78" fmla="*/ 5140 w 10000"/>
                <a:gd name="connsiteY78" fmla="*/ 9964 h 10000"/>
                <a:gd name="connsiteX79" fmla="*/ 5202 w 10000"/>
                <a:gd name="connsiteY79" fmla="*/ 9973 h 10000"/>
                <a:gd name="connsiteX80" fmla="*/ 5272 w 10000"/>
                <a:gd name="connsiteY80" fmla="*/ 9982 h 10000"/>
                <a:gd name="connsiteX81" fmla="*/ 5333 w 10000"/>
                <a:gd name="connsiteY81" fmla="*/ 9982 h 10000"/>
                <a:gd name="connsiteX82" fmla="*/ 5404 w 10000"/>
                <a:gd name="connsiteY82" fmla="*/ 9991 h 10000"/>
                <a:gd name="connsiteX83" fmla="*/ 5465 w 10000"/>
                <a:gd name="connsiteY83" fmla="*/ 10000 h 10000"/>
                <a:gd name="connsiteX84" fmla="*/ 5535 w 10000"/>
                <a:gd name="connsiteY84" fmla="*/ 10000 h 10000"/>
                <a:gd name="connsiteX85" fmla="*/ 5605 w 10000"/>
                <a:gd name="connsiteY85" fmla="*/ 10000 h 10000"/>
                <a:gd name="connsiteX86" fmla="*/ 5667 w 10000"/>
                <a:gd name="connsiteY86" fmla="*/ 9991 h 10000"/>
                <a:gd name="connsiteX87" fmla="*/ 5737 w 10000"/>
                <a:gd name="connsiteY87" fmla="*/ 9982 h 10000"/>
                <a:gd name="connsiteX88" fmla="*/ 5798 w 10000"/>
                <a:gd name="connsiteY88" fmla="*/ 9964 h 10000"/>
                <a:gd name="connsiteX89" fmla="*/ 5868 w 10000"/>
                <a:gd name="connsiteY89" fmla="*/ 9937 h 10000"/>
                <a:gd name="connsiteX90" fmla="*/ 5939 w 10000"/>
                <a:gd name="connsiteY90" fmla="*/ 9910 h 10000"/>
                <a:gd name="connsiteX91" fmla="*/ 6000 w 10000"/>
                <a:gd name="connsiteY91" fmla="*/ 9884 h 10000"/>
                <a:gd name="connsiteX92" fmla="*/ 6070 w 10000"/>
                <a:gd name="connsiteY92" fmla="*/ 9857 h 10000"/>
                <a:gd name="connsiteX93" fmla="*/ 6132 w 10000"/>
                <a:gd name="connsiteY93" fmla="*/ 9830 h 10000"/>
                <a:gd name="connsiteX94" fmla="*/ 6202 w 10000"/>
                <a:gd name="connsiteY94" fmla="*/ 9794 h 10000"/>
                <a:gd name="connsiteX95" fmla="*/ 6272 w 10000"/>
                <a:gd name="connsiteY95" fmla="*/ 9740 h 10000"/>
                <a:gd name="connsiteX96" fmla="*/ 6333 w 10000"/>
                <a:gd name="connsiteY96" fmla="*/ 9669 h 10000"/>
                <a:gd name="connsiteX97" fmla="*/ 6404 w 10000"/>
                <a:gd name="connsiteY97" fmla="*/ 9588 h 10000"/>
                <a:gd name="connsiteX98" fmla="*/ 6465 w 10000"/>
                <a:gd name="connsiteY98" fmla="*/ 9499 h 10000"/>
                <a:gd name="connsiteX99" fmla="*/ 6535 w 10000"/>
                <a:gd name="connsiteY99" fmla="*/ 9373 h 10000"/>
                <a:gd name="connsiteX100" fmla="*/ 6605 w 10000"/>
                <a:gd name="connsiteY100" fmla="*/ 9132 h 10000"/>
                <a:gd name="connsiteX101" fmla="*/ 6667 w 10000"/>
                <a:gd name="connsiteY101" fmla="*/ 8585 h 10000"/>
                <a:gd name="connsiteX102" fmla="*/ 6684 w 10000"/>
                <a:gd name="connsiteY102" fmla="*/ 8362 h 10000"/>
                <a:gd name="connsiteX103" fmla="*/ 6719 w 10000"/>
                <a:gd name="connsiteY103" fmla="*/ 7753 h 10000"/>
                <a:gd name="connsiteX104" fmla="*/ 6737 w 10000"/>
                <a:gd name="connsiteY104" fmla="*/ 7359 h 10000"/>
                <a:gd name="connsiteX105" fmla="*/ 6754 w 10000"/>
                <a:gd name="connsiteY105" fmla="*/ 6893 h 10000"/>
                <a:gd name="connsiteX106" fmla="*/ 6789 w 10000"/>
                <a:gd name="connsiteY106" fmla="*/ 5703 h 10000"/>
                <a:gd name="connsiteX107" fmla="*/ 6807 w 10000"/>
                <a:gd name="connsiteY107" fmla="*/ 4969 h 10000"/>
                <a:gd name="connsiteX108" fmla="*/ 6816 w 10000"/>
                <a:gd name="connsiteY108" fmla="*/ 4127 h 10000"/>
                <a:gd name="connsiteX109" fmla="*/ 6851 w 10000"/>
                <a:gd name="connsiteY109" fmla="*/ 2113 h 10000"/>
                <a:gd name="connsiteX110" fmla="*/ 6868 w 10000"/>
                <a:gd name="connsiteY110" fmla="*/ 931 h 10000"/>
                <a:gd name="connsiteX111" fmla="*/ 6886 w 10000"/>
                <a:gd name="connsiteY111" fmla="*/ 0 h 10000"/>
                <a:gd name="connsiteX112" fmla="*/ 7789 w 10000"/>
                <a:gd name="connsiteY112" fmla="*/ 0 h 10000"/>
                <a:gd name="connsiteX113" fmla="*/ 7798 w 10000"/>
                <a:gd name="connsiteY113" fmla="*/ 376 h 10000"/>
                <a:gd name="connsiteX114" fmla="*/ 7816 w 10000"/>
                <a:gd name="connsiteY114" fmla="*/ 1119 h 10000"/>
                <a:gd name="connsiteX115" fmla="*/ 7868 w 10000"/>
                <a:gd name="connsiteY115" fmla="*/ 3035 h 10000"/>
                <a:gd name="connsiteX116" fmla="*/ 7886 w 10000"/>
                <a:gd name="connsiteY116" fmla="*/ 3572 h 10000"/>
                <a:gd name="connsiteX117" fmla="*/ 7939 w 10000"/>
                <a:gd name="connsiteY117" fmla="*/ 4897 h 10000"/>
                <a:gd name="connsiteX118" fmla="*/ 7956 w 10000"/>
                <a:gd name="connsiteY118" fmla="*/ 5255 h 10000"/>
                <a:gd name="connsiteX119" fmla="*/ 8000 w 10000"/>
                <a:gd name="connsiteY119" fmla="*/ 6052 h 10000"/>
                <a:gd name="connsiteX120" fmla="*/ 8018 w 10000"/>
                <a:gd name="connsiteY120" fmla="*/ 6240 h 10000"/>
                <a:gd name="connsiteX121" fmla="*/ 8070 w 10000"/>
                <a:gd name="connsiteY121" fmla="*/ 6571 h 10000"/>
                <a:gd name="connsiteX122" fmla="*/ 8105 w 10000"/>
                <a:gd name="connsiteY122" fmla="*/ 6625 h 10000"/>
                <a:gd name="connsiteX123" fmla="*/ 8132 w 10000"/>
                <a:gd name="connsiteY123" fmla="*/ 6562 h 10000"/>
                <a:gd name="connsiteX124" fmla="*/ 8202 w 10000"/>
                <a:gd name="connsiteY124" fmla="*/ 6141 h 10000"/>
                <a:gd name="connsiteX125" fmla="*/ 8272 w 10000"/>
                <a:gd name="connsiteY125" fmla="*/ 5479 h 10000"/>
                <a:gd name="connsiteX126" fmla="*/ 8333 w 10000"/>
                <a:gd name="connsiteY126" fmla="*/ 4781 h 10000"/>
                <a:gd name="connsiteX127" fmla="*/ 8404 w 10000"/>
                <a:gd name="connsiteY127" fmla="*/ 4235 h 10000"/>
                <a:gd name="connsiteX128" fmla="*/ 8465 w 10000"/>
                <a:gd name="connsiteY128" fmla="*/ 3975 h 10000"/>
                <a:gd name="connsiteX129" fmla="*/ 8535 w 10000"/>
                <a:gd name="connsiteY129" fmla="*/ 4056 h 10000"/>
                <a:gd name="connsiteX130" fmla="*/ 8596 w 10000"/>
                <a:gd name="connsiteY130" fmla="*/ 4449 h 10000"/>
                <a:gd name="connsiteX131" fmla="*/ 8667 w 10000"/>
                <a:gd name="connsiteY131" fmla="*/ 5067 h 10000"/>
                <a:gd name="connsiteX132" fmla="*/ 8737 w 10000"/>
                <a:gd name="connsiteY132" fmla="*/ 5801 h 10000"/>
                <a:gd name="connsiteX133" fmla="*/ 8798 w 10000"/>
                <a:gd name="connsiteY133" fmla="*/ 6580 h 10000"/>
                <a:gd name="connsiteX134" fmla="*/ 8868 w 10000"/>
                <a:gd name="connsiteY134" fmla="*/ 7305 h 10000"/>
                <a:gd name="connsiteX135" fmla="*/ 8930 w 10000"/>
                <a:gd name="connsiteY135" fmla="*/ 7941 h 10000"/>
                <a:gd name="connsiteX136" fmla="*/ 9000 w 10000"/>
                <a:gd name="connsiteY136" fmla="*/ 8460 h 10000"/>
                <a:gd name="connsiteX137" fmla="*/ 9070 w 10000"/>
                <a:gd name="connsiteY137" fmla="*/ 8872 h 10000"/>
                <a:gd name="connsiteX138" fmla="*/ 9132 w 10000"/>
                <a:gd name="connsiteY138" fmla="*/ 9176 h 10000"/>
                <a:gd name="connsiteX139" fmla="*/ 9202 w 10000"/>
                <a:gd name="connsiteY139" fmla="*/ 9400 h 10000"/>
                <a:gd name="connsiteX140" fmla="*/ 9263 w 10000"/>
                <a:gd name="connsiteY140" fmla="*/ 9552 h 10000"/>
                <a:gd name="connsiteX141" fmla="*/ 9333 w 10000"/>
                <a:gd name="connsiteY141" fmla="*/ 9669 h 10000"/>
                <a:gd name="connsiteX142" fmla="*/ 9404 w 10000"/>
                <a:gd name="connsiteY142" fmla="*/ 9740 h 10000"/>
                <a:gd name="connsiteX143" fmla="*/ 9465 w 10000"/>
                <a:gd name="connsiteY143" fmla="*/ 9785 h 10000"/>
                <a:gd name="connsiteX144" fmla="*/ 9535 w 10000"/>
                <a:gd name="connsiteY144" fmla="*/ 9821 h 10000"/>
                <a:gd name="connsiteX145" fmla="*/ 9596 w 10000"/>
                <a:gd name="connsiteY145" fmla="*/ 9839 h 10000"/>
                <a:gd name="connsiteX146" fmla="*/ 9667 w 10000"/>
                <a:gd name="connsiteY146" fmla="*/ 9857 h 10000"/>
                <a:gd name="connsiteX147" fmla="*/ 9737 w 10000"/>
                <a:gd name="connsiteY147" fmla="*/ 9866 h 10000"/>
                <a:gd name="connsiteX148" fmla="*/ 9798 w 10000"/>
                <a:gd name="connsiteY148" fmla="*/ 9875 h 10000"/>
                <a:gd name="connsiteX149" fmla="*/ 9868 w 10000"/>
                <a:gd name="connsiteY149" fmla="*/ 9875 h 10000"/>
                <a:gd name="connsiteX150" fmla="*/ 9939 w 10000"/>
                <a:gd name="connsiteY150" fmla="*/ 9884 h 10000"/>
                <a:gd name="connsiteX151" fmla="*/ 10000 w 10000"/>
                <a:gd name="connsiteY151" fmla="*/ 9893 h 10000"/>
                <a:gd name="connsiteX0" fmla="*/ 0 w 10000"/>
                <a:gd name="connsiteY0" fmla="*/ 9821 h 10000"/>
                <a:gd name="connsiteX1" fmla="*/ 70 w 10000"/>
                <a:gd name="connsiteY1" fmla="*/ 9794 h 10000"/>
                <a:gd name="connsiteX2" fmla="*/ 140 w 10000"/>
                <a:gd name="connsiteY2" fmla="*/ 9758 h 10000"/>
                <a:gd name="connsiteX3" fmla="*/ 202 w 10000"/>
                <a:gd name="connsiteY3" fmla="*/ 9731 h 10000"/>
                <a:gd name="connsiteX4" fmla="*/ 272 w 10000"/>
                <a:gd name="connsiteY4" fmla="*/ 9705 h 10000"/>
                <a:gd name="connsiteX5" fmla="*/ 342 w 10000"/>
                <a:gd name="connsiteY5" fmla="*/ 9669 h 10000"/>
                <a:gd name="connsiteX6" fmla="*/ 404 w 10000"/>
                <a:gd name="connsiteY6" fmla="*/ 9624 h 10000"/>
                <a:gd name="connsiteX7" fmla="*/ 474 w 10000"/>
                <a:gd name="connsiteY7" fmla="*/ 9561 h 10000"/>
                <a:gd name="connsiteX8" fmla="*/ 535 w 10000"/>
                <a:gd name="connsiteY8" fmla="*/ 9490 h 10000"/>
                <a:gd name="connsiteX9" fmla="*/ 605 w 10000"/>
                <a:gd name="connsiteY9" fmla="*/ 9418 h 10000"/>
                <a:gd name="connsiteX10" fmla="*/ 675 w 10000"/>
                <a:gd name="connsiteY10" fmla="*/ 9355 h 10000"/>
                <a:gd name="connsiteX11" fmla="*/ 737 w 10000"/>
                <a:gd name="connsiteY11" fmla="*/ 9311 h 10000"/>
                <a:gd name="connsiteX12" fmla="*/ 807 w 10000"/>
                <a:gd name="connsiteY12" fmla="*/ 9293 h 10000"/>
                <a:gd name="connsiteX13" fmla="*/ 877 w 10000"/>
                <a:gd name="connsiteY13" fmla="*/ 9311 h 10000"/>
                <a:gd name="connsiteX14" fmla="*/ 939 w 10000"/>
                <a:gd name="connsiteY14" fmla="*/ 9346 h 10000"/>
                <a:gd name="connsiteX15" fmla="*/ 1009 w 10000"/>
                <a:gd name="connsiteY15" fmla="*/ 9391 h 10000"/>
                <a:gd name="connsiteX16" fmla="*/ 1070 w 10000"/>
                <a:gd name="connsiteY16" fmla="*/ 9427 h 10000"/>
                <a:gd name="connsiteX17" fmla="*/ 1140 w 10000"/>
                <a:gd name="connsiteY17" fmla="*/ 9400 h 10000"/>
                <a:gd name="connsiteX18" fmla="*/ 1211 w 10000"/>
                <a:gd name="connsiteY18" fmla="*/ 9203 h 10000"/>
                <a:gd name="connsiteX19" fmla="*/ 1272 w 10000"/>
                <a:gd name="connsiteY19" fmla="*/ 8612 h 10000"/>
                <a:gd name="connsiteX20" fmla="*/ 1289 w 10000"/>
                <a:gd name="connsiteY20" fmla="*/ 8380 h 10000"/>
                <a:gd name="connsiteX21" fmla="*/ 1342 w 10000"/>
                <a:gd name="connsiteY21" fmla="*/ 7404 h 10000"/>
                <a:gd name="connsiteX22" fmla="*/ 1360 w 10000"/>
                <a:gd name="connsiteY22" fmla="*/ 6992 h 10000"/>
                <a:gd name="connsiteX23" fmla="*/ 1404 w 10000"/>
                <a:gd name="connsiteY23" fmla="*/ 5479 h 10000"/>
                <a:gd name="connsiteX24" fmla="*/ 1474 w 10000"/>
                <a:gd name="connsiteY24" fmla="*/ 3026 h 10000"/>
                <a:gd name="connsiteX25" fmla="*/ 1535 w 10000"/>
                <a:gd name="connsiteY25" fmla="*/ 564 h 10000"/>
                <a:gd name="connsiteX26" fmla="*/ 1553 w 10000"/>
                <a:gd name="connsiteY26" fmla="*/ 9 h 10000"/>
                <a:gd name="connsiteX27" fmla="*/ 1527 w 10000"/>
                <a:gd name="connsiteY27" fmla="*/ 416 h 10000"/>
                <a:gd name="connsiteX28" fmla="*/ 1842 w 10000"/>
                <a:gd name="connsiteY28" fmla="*/ 336 h 10000"/>
                <a:gd name="connsiteX29" fmla="*/ 1868 w 10000"/>
                <a:gd name="connsiteY29" fmla="*/ 332 h 10000"/>
                <a:gd name="connsiteX30" fmla="*/ 1939 w 10000"/>
                <a:gd name="connsiteY30" fmla="*/ 1737 h 10000"/>
                <a:gd name="connsiteX31" fmla="*/ 2009 w 10000"/>
                <a:gd name="connsiteY31" fmla="*/ 3393 h 10000"/>
                <a:gd name="connsiteX32" fmla="*/ 2070 w 10000"/>
                <a:gd name="connsiteY32" fmla="*/ 4843 h 10000"/>
                <a:gd name="connsiteX33" fmla="*/ 2140 w 10000"/>
                <a:gd name="connsiteY33" fmla="*/ 5980 h 10000"/>
                <a:gd name="connsiteX34" fmla="*/ 2202 w 10000"/>
                <a:gd name="connsiteY34" fmla="*/ 6768 h 10000"/>
                <a:gd name="connsiteX35" fmla="*/ 2272 w 10000"/>
                <a:gd name="connsiteY35" fmla="*/ 7225 h 10000"/>
                <a:gd name="connsiteX36" fmla="*/ 2333 w 10000"/>
                <a:gd name="connsiteY36" fmla="*/ 7413 h 10000"/>
                <a:gd name="connsiteX37" fmla="*/ 2404 w 10000"/>
                <a:gd name="connsiteY37" fmla="*/ 7413 h 10000"/>
                <a:gd name="connsiteX38" fmla="*/ 2474 w 10000"/>
                <a:gd name="connsiteY38" fmla="*/ 7314 h 10000"/>
                <a:gd name="connsiteX39" fmla="*/ 2535 w 10000"/>
                <a:gd name="connsiteY39" fmla="*/ 7198 h 10000"/>
                <a:gd name="connsiteX40" fmla="*/ 2605 w 10000"/>
                <a:gd name="connsiteY40" fmla="*/ 7153 h 10000"/>
                <a:gd name="connsiteX41" fmla="*/ 2667 w 10000"/>
                <a:gd name="connsiteY41" fmla="*/ 7216 h 10000"/>
                <a:gd name="connsiteX42" fmla="*/ 2737 w 10000"/>
                <a:gd name="connsiteY42" fmla="*/ 7395 h 10000"/>
                <a:gd name="connsiteX43" fmla="*/ 2807 w 10000"/>
                <a:gd name="connsiteY43" fmla="*/ 7681 h 10000"/>
                <a:gd name="connsiteX44" fmla="*/ 2868 w 10000"/>
                <a:gd name="connsiteY44" fmla="*/ 8021 h 10000"/>
                <a:gd name="connsiteX45" fmla="*/ 2939 w 10000"/>
                <a:gd name="connsiteY45" fmla="*/ 8389 h 10000"/>
                <a:gd name="connsiteX46" fmla="*/ 3000 w 10000"/>
                <a:gd name="connsiteY46" fmla="*/ 8720 h 10000"/>
                <a:gd name="connsiteX47" fmla="*/ 3070 w 10000"/>
                <a:gd name="connsiteY47" fmla="*/ 9015 h 10000"/>
                <a:gd name="connsiteX48" fmla="*/ 3132 w 10000"/>
                <a:gd name="connsiteY48" fmla="*/ 9257 h 10000"/>
                <a:gd name="connsiteX49" fmla="*/ 3202 w 10000"/>
                <a:gd name="connsiteY49" fmla="*/ 9445 h 10000"/>
                <a:gd name="connsiteX50" fmla="*/ 3272 w 10000"/>
                <a:gd name="connsiteY50" fmla="*/ 9588 h 10000"/>
                <a:gd name="connsiteX51" fmla="*/ 3333 w 10000"/>
                <a:gd name="connsiteY51" fmla="*/ 9696 h 10000"/>
                <a:gd name="connsiteX52" fmla="*/ 3404 w 10000"/>
                <a:gd name="connsiteY52" fmla="*/ 9758 h 10000"/>
                <a:gd name="connsiteX53" fmla="*/ 3474 w 10000"/>
                <a:gd name="connsiteY53" fmla="*/ 9812 h 10000"/>
                <a:gd name="connsiteX54" fmla="*/ 3535 w 10000"/>
                <a:gd name="connsiteY54" fmla="*/ 9857 h 10000"/>
                <a:gd name="connsiteX55" fmla="*/ 3605 w 10000"/>
                <a:gd name="connsiteY55" fmla="*/ 9884 h 10000"/>
                <a:gd name="connsiteX56" fmla="*/ 3675 w 10000"/>
                <a:gd name="connsiteY56" fmla="*/ 9902 h 10000"/>
                <a:gd name="connsiteX57" fmla="*/ 3737 w 10000"/>
                <a:gd name="connsiteY57" fmla="*/ 9919 h 10000"/>
                <a:gd name="connsiteX58" fmla="*/ 3807 w 10000"/>
                <a:gd name="connsiteY58" fmla="*/ 9937 h 10000"/>
                <a:gd name="connsiteX59" fmla="*/ 3868 w 10000"/>
                <a:gd name="connsiteY59" fmla="*/ 9946 h 10000"/>
                <a:gd name="connsiteX60" fmla="*/ 3939 w 10000"/>
                <a:gd name="connsiteY60" fmla="*/ 9955 h 10000"/>
                <a:gd name="connsiteX61" fmla="*/ 4009 w 10000"/>
                <a:gd name="connsiteY61" fmla="*/ 9964 h 10000"/>
                <a:gd name="connsiteX62" fmla="*/ 4070 w 10000"/>
                <a:gd name="connsiteY62" fmla="*/ 9973 h 10000"/>
                <a:gd name="connsiteX63" fmla="*/ 4140 w 10000"/>
                <a:gd name="connsiteY63" fmla="*/ 9973 h 10000"/>
                <a:gd name="connsiteX64" fmla="*/ 4202 w 10000"/>
                <a:gd name="connsiteY64" fmla="*/ 9973 h 10000"/>
                <a:gd name="connsiteX65" fmla="*/ 4272 w 10000"/>
                <a:gd name="connsiteY65" fmla="*/ 9982 h 10000"/>
                <a:gd name="connsiteX66" fmla="*/ 4342 w 10000"/>
                <a:gd name="connsiteY66" fmla="*/ 9982 h 10000"/>
                <a:gd name="connsiteX67" fmla="*/ 4404 w 10000"/>
                <a:gd name="connsiteY67" fmla="*/ 9982 h 10000"/>
                <a:gd name="connsiteX68" fmla="*/ 4474 w 10000"/>
                <a:gd name="connsiteY68" fmla="*/ 9973 h 10000"/>
                <a:gd name="connsiteX69" fmla="*/ 4535 w 10000"/>
                <a:gd name="connsiteY69" fmla="*/ 9964 h 10000"/>
                <a:gd name="connsiteX70" fmla="*/ 4605 w 10000"/>
                <a:gd name="connsiteY70" fmla="*/ 9964 h 10000"/>
                <a:gd name="connsiteX71" fmla="*/ 4667 w 10000"/>
                <a:gd name="connsiteY71" fmla="*/ 9955 h 10000"/>
                <a:gd name="connsiteX72" fmla="*/ 4737 w 10000"/>
                <a:gd name="connsiteY72" fmla="*/ 9946 h 10000"/>
                <a:gd name="connsiteX73" fmla="*/ 4807 w 10000"/>
                <a:gd name="connsiteY73" fmla="*/ 9946 h 10000"/>
                <a:gd name="connsiteX74" fmla="*/ 4868 w 10000"/>
                <a:gd name="connsiteY74" fmla="*/ 9946 h 10000"/>
                <a:gd name="connsiteX75" fmla="*/ 4939 w 10000"/>
                <a:gd name="connsiteY75" fmla="*/ 9946 h 10000"/>
                <a:gd name="connsiteX76" fmla="*/ 5000 w 10000"/>
                <a:gd name="connsiteY76" fmla="*/ 9955 h 10000"/>
                <a:gd name="connsiteX77" fmla="*/ 5070 w 10000"/>
                <a:gd name="connsiteY77" fmla="*/ 9955 h 10000"/>
                <a:gd name="connsiteX78" fmla="*/ 5140 w 10000"/>
                <a:gd name="connsiteY78" fmla="*/ 9964 h 10000"/>
                <a:gd name="connsiteX79" fmla="*/ 5202 w 10000"/>
                <a:gd name="connsiteY79" fmla="*/ 9973 h 10000"/>
                <a:gd name="connsiteX80" fmla="*/ 5272 w 10000"/>
                <a:gd name="connsiteY80" fmla="*/ 9982 h 10000"/>
                <a:gd name="connsiteX81" fmla="*/ 5333 w 10000"/>
                <a:gd name="connsiteY81" fmla="*/ 9982 h 10000"/>
                <a:gd name="connsiteX82" fmla="*/ 5404 w 10000"/>
                <a:gd name="connsiteY82" fmla="*/ 9991 h 10000"/>
                <a:gd name="connsiteX83" fmla="*/ 5465 w 10000"/>
                <a:gd name="connsiteY83" fmla="*/ 10000 h 10000"/>
                <a:gd name="connsiteX84" fmla="*/ 5535 w 10000"/>
                <a:gd name="connsiteY84" fmla="*/ 10000 h 10000"/>
                <a:gd name="connsiteX85" fmla="*/ 5605 w 10000"/>
                <a:gd name="connsiteY85" fmla="*/ 10000 h 10000"/>
                <a:gd name="connsiteX86" fmla="*/ 5667 w 10000"/>
                <a:gd name="connsiteY86" fmla="*/ 9991 h 10000"/>
                <a:gd name="connsiteX87" fmla="*/ 5737 w 10000"/>
                <a:gd name="connsiteY87" fmla="*/ 9982 h 10000"/>
                <a:gd name="connsiteX88" fmla="*/ 5798 w 10000"/>
                <a:gd name="connsiteY88" fmla="*/ 9964 h 10000"/>
                <a:gd name="connsiteX89" fmla="*/ 5868 w 10000"/>
                <a:gd name="connsiteY89" fmla="*/ 9937 h 10000"/>
                <a:gd name="connsiteX90" fmla="*/ 5939 w 10000"/>
                <a:gd name="connsiteY90" fmla="*/ 9910 h 10000"/>
                <a:gd name="connsiteX91" fmla="*/ 6000 w 10000"/>
                <a:gd name="connsiteY91" fmla="*/ 9884 h 10000"/>
                <a:gd name="connsiteX92" fmla="*/ 6070 w 10000"/>
                <a:gd name="connsiteY92" fmla="*/ 9857 h 10000"/>
                <a:gd name="connsiteX93" fmla="*/ 6132 w 10000"/>
                <a:gd name="connsiteY93" fmla="*/ 9830 h 10000"/>
                <a:gd name="connsiteX94" fmla="*/ 6202 w 10000"/>
                <a:gd name="connsiteY94" fmla="*/ 9794 h 10000"/>
                <a:gd name="connsiteX95" fmla="*/ 6272 w 10000"/>
                <a:gd name="connsiteY95" fmla="*/ 9740 h 10000"/>
                <a:gd name="connsiteX96" fmla="*/ 6333 w 10000"/>
                <a:gd name="connsiteY96" fmla="*/ 9669 h 10000"/>
                <a:gd name="connsiteX97" fmla="*/ 6404 w 10000"/>
                <a:gd name="connsiteY97" fmla="*/ 9588 h 10000"/>
                <a:gd name="connsiteX98" fmla="*/ 6465 w 10000"/>
                <a:gd name="connsiteY98" fmla="*/ 9499 h 10000"/>
                <a:gd name="connsiteX99" fmla="*/ 6535 w 10000"/>
                <a:gd name="connsiteY99" fmla="*/ 9373 h 10000"/>
                <a:gd name="connsiteX100" fmla="*/ 6605 w 10000"/>
                <a:gd name="connsiteY100" fmla="*/ 9132 h 10000"/>
                <a:gd name="connsiteX101" fmla="*/ 6667 w 10000"/>
                <a:gd name="connsiteY101" fmla="*/ 8585 h 10000"/>
                <a:gd name="connsiteX102" fmla="*/ 6684 w 10000"/>
                <a:gd name="connsiteY102" fmla="*/ 8362 h 10000"/>
                <a:gd name="connsiteX103" fmla="*/ 6719 w 10000"/>
                <a:gd name="connsiteY103" fmla="*/ 7753 h 10000"/>
                <a:gd name="connsiteX104" fmla="*/ 6737 w 10000"/>
                <a:gd name="connsiteY104" fmla="*/ 7359 h 10000"/>
                <a:gd name="connsiteX105" fmla="*/ 6754 w 10000"/>
                <a:gd name="connsiteY105" fmla="*/ 6893 h 10000"/>
                <a:gd name="connsiteX106" fmla="*/ 6789 w 10000"/>
                <a:gd name="connsiteY106" fmla="*/ 5703 h 10000"/>
                <a:gd name="connsiteX107" fmla="*/ 6807 w 10000"/>
                <a:gd name="connsiteY107" fmla="*/ 4969 h 10000"/>
                <a:gd name="connsiteX108" fmla="*/ 6816 w 10000"/>
                <a:gd name="connsiteY108" fmla="*/ 4127 h 10000"/>
                <a:gd name="connsiteX109" fmla="*/ 6851 w 10000"/>
                <a:gd name="connsiteY109" fmla="*/ 2113 h 10000"/>
                <a:gd name="connsiteX110" fmla="*/ 6868 w 10000"/>
                <a:gd name="connsiteY110" fmla="*/ 931 h 10000"/>
                <a:gd name="connsiteX111" fmla="*/ 6886 w 10000"/>
                <a:gd name="connsiteY111" fmla="*/ 0 h 10000"/>
                <a:gd name="connsiteX112" fmla="*/ 7789 w 10000"/>
                <a:gd name="connsiteY112" fmla="*/ 0 h 10000"/>
                <a:gd name="connsiteX113" fmla="*/ 7798 w 10000"/>
                <a:gd name="connsiteY113" fmla="*/ 376 h 10000"/>
                <a:gd name="connsiteX114" fmla="*/ 7816 w 10000"/>
                <a:gd name="connsiteY114" fmla="*/ 1119 h 10000"/>
                <a:gd name="connsiteX115" fmla="*/ 7868 w 10000"/>
                <a:gd name="connsiteY115" fmla="*/ 3035 h 10000"/>
                <a:gd name="connsiteX116" fmla="*/ 7886 w 10000"/>
                <a:gd name="connsiteY116" fmla="*/ 3572 h 10000"/>
                <a:gd name="connsiteX117" fmla="*/ 7939 w 10000"/>
                <a:gd name="connsiteY117" fmla="*/ 4897 h 10000"/>
                <a:gd name="connsiteX118" fmla="*/ 7956 w 10000"/>
                <a:gd name="connsiteY118" fmla="*/ 5255 h 10000"/>
                <a:gd name="connsiteX119" fmla="*/ 8000 w 10000"/>
                <a:gd name="connsiteY119" fmla="*/ 6052 h 10000"/>
                <a:gd name="connsiteX120" fmla="*/ 8018 w 10000"/>
                <a:gd name="connsiteY120" fmla="*/ 6240 h 10000"/>
                <a:gd name="connsiteX121" fmla="*/ 8070 w 10000"/>
                <a:gd name="connsiteY121" fmla="*/ 6571 h 10000"/>
                <a:gd name="connsiteX122" fmla="*/ 8105 w 10000"/>
                <a:gd name="connsiteY122" fmla="*/ 6625 h 10000"/>
                <a:gd name="connsiteX123" fmla="*/ 8132 w 10000"/>
                <a:gd name="connsiteY123" fmla="*/ 6562 h 10000"/>
                <a:gd name="connsiteX124" fmla="*/ 8202 w 10000"/>
                <a:gd name="connsiteY124" fmla="*/ 6141 h 10000"/>
                <a:gd name="connsiteX125" fmla="*/ 8272 w 10000"/>
                <a:gd name="connsiteY125" fmla="*/ 5479 h 10000"/>
                <a:gd name="connsiteX126" fmla="*/ 8333 w 10000"/>
                <a:gd name="connsiteY126" fmla="*/ 4781 h 10000"/>
                <a:gd name="connsiteX127" fmla="*/ 8404 w 10000"/>
                <a:gd name="connsiteY127" fmla="*/ 4235 h 10000"/>
                <a:gd name="connsiteX128" fmla="*/ 8465 w 10000"/>
                <a:gd name="connsiteY128" fmla="*/ 3975 h 10000"/>
                <a:gd name="connsiteX129" fmla="*/ 8535 w 10000"/>
                <a:gd name="connsiteY129" fmla="*/ 4056 h 10000"/>
                <a:gd name="connsiteX130" fmla="*/ 8596 w 10000"/>
                <a:gd name="connsiteY130" fmla="*/ 4449 h 10000"/>
                <a:gd name="connsiteX131" fmla="*/ 8667 w 10000"/>
                <a:gd name="connsiteY131" fmla="*/ 5067 h 10000"/>
                <a:gd name="connsiteX132" fmla="*/ 8737 w 10000"/>
                <a:gd name="connsiteY132" fmla="*/ 5801 h 10000"/>
                <a:gd name="connsiteX133" fmla="*/ 8798 w 10000"/>
                <a:gd name="connsiteY133" fmla="*/ 6580 h 10000"/>
                <a:gd name="connsiteX134" fmla="*/ 8868 w 10000"/>
                <a:gd name="connsiteY134" fmla="*/ 7305 h 10000"/>
                <a:gd name="connsiteX135" fmla="*/ 8930 w 10000"/>
                <a:gd name="connsiteY135" fmla="*/ 7941 h 10000"/>
                <a:gd name="connsiteX136" fmla="*/ 9000 w 10000"/>
                <a:gd name="connsiteY136" fmla="*/ 8460 h 10000"/>
                <a:gd name="connsiteX137" fmla="*/ 9070 w 10000"/>
                <a:gd name="connsiteY137" fmla="*/ 8872 h 10000"/>
                <a:gd name="connsiteX138" fmla="*/ 9132 w 10000"/>
                <a:gd name="connsiteY138" fmla="*/ 9176 h 10000"/>
                <a:gd name="connsiteX139" fmla="*/ 9202 w 10000"/>
                <a:gd name="connsiteY139" fmla="*/ 9400 h 10000"/>
                <a:gd name="connsiteX140" fmla="*/ 9263 w 10000"/>
                <a:gd name="connsiteY140" fmla="*/ 9552 h 10000"/>
                <a:gd name="connsiteX141" fmla="*/ 9333 w 10000"/>
                <a:gd name="connsiteY141" fmla="*/ 9669 h 10000"/>
                <a:gd name="connsiteX142" fmla="*/ 9404 w 10000"/>
                <a:gd name="connsiteY142" fmla="*/ 9740 h 10000"/>
                <a:gd name="connsiteX143" fmla="*/ 9465 w 10000"/>
                <a:gd name="connsiteY143" fmla="*/ 9785 h 10000"/>
                <a:gd name="connsiteX144" fmla="*/ 9535 w 10000"/>
                <a:gd name="connsiteY144" fmla="*/ 9821 h 10000"/>
                <a:gd name="connsiteX145" fmla="*/ 9596 w 10000"/>
                <a:gd name="connsiteY145" fmla="*/ 9839 h 10000"/>
                <a:gd name="connsiteX146" fmla="*/ 9667 w 10000"/>
                <a:gd name="connsiteY146" fmla="*/ 9857 h 10000"/>
                <a:gd name="connsiteX147" fmla="*/ 9737 w 10000"/>
                <a:gd name="connsiteY147" fmla="*/ 9866 h 10000"/>
                <a:gd name="connsiteX148" fmla="*/ 9798 w 10000"/>
                <a:gd name="connsiteY148" fmla="*/ 9875 h 10000"/>
                <a:gd name="connsiteX149" fmla="*/ 9868 w 10000"/>
                <a:gd name="connsiteY149" fmla="*/ 9875 h 10000"/>
                <a:gd name="connsiteX150" fmla="*/ 9939 w 10000"/>
                <a:gd name="connsiteY150" fmla="*/ 9884 h 10000"/>
                <a:gd name="connsiteX151" fmla="*/ 10000 w 10000"/>
                <a:gd name="connsiteY151" fmla="*/ 9893 h 10000"/>
                <a:gd name="connsiteX0" fmla="*/ 0 w 10000"/>
                <a:gd name="connsiteY0" fmla="*/ 9821 h 10000"/>
                <a:gd name="connsiteX1" fmla="*/ 70 w 10000"/>
                <a:gd name="connsiteY1" fmla="*/ 9794 h 10000"/>
                <a:gd name="connsiteX2" fmla="*/ 140 w 10000"/>
                <a:gd name="connsiteY2" fmla="*/ 9758 h 10000"/>
                <a:gd name="connsiteX3" fmla="*/ 202 w 10000"/>
                <a:gd name="connsiteY3" fmla="*/ 9731 h 10000"/>
                <a:gd name="connsiteX4" fmla="*/ 272 w 10000"/>
                <a:gd name="connsiteY4" fmla="*/ 9705 h 10000"/>
                <a:gd name="connsiteX5" fmla="*/ 342 w 10000"/>
                <a:gd name="connsiteY5" fmla="*/ 9669 h 10000"/>
                <a:gd name="connsiteX6" fmla="*/ 404 w 10000"/>
                <a:gd name="connsiteY6" fmla="*/ 9624 h 10000"/>
                <a:gd name="connsiteX7" fmla="*/ 474 w 10000"/>
                <a:gd name="connsiteY7" fmla="*/ 9561 h 10000"/>
                <a:gd name="connsiteX8" fmla="*/ 535 w 10000"/>
                <a:gd name="connsiteY8" fmla="*/ 9490 h 10000"/>
                <a:gd name="connsiteX9" fmla="*/ 605 w 10000"/>
                <a:gd name="connsiteY9" fmla="*/ 9418 h 10000"/>
                <a:gd name="connsiteX10" fmla="*/ 675 w 10000"/>
                <a:gd name="connsiteY10" fmla="*/ 9355 h 10000"/>
                <a:gd name="connsiteX11" fmla="*/ 737 w 10000"/>
                <a:gd name="connsiteY11" fmla="*/ 9311 h 10000"/>
                <a:gd name="connsiteX12" fmla="*/ 807 w 10000"/>
                <a:gd name="connsiteY12" fmla="*/ 9293 h 10000"/>
                <a:gd name="connsiteX13" fmla="*/ 877 w 10000"/>
                <a:gd name="connsiteY13" fmla="*/ 9311 h 10000"/>
                <a:gd name="connsiteX14" fmla="*/ 939 w 10000"/>
                <a:gd name="connsiteY14" fmla="*/ 9346 h 10000"/>
                <a:gd name="connsiteX15" fmla="*/ 1009 w 10000"/>
                <a:gd name="connsiteY15" fmla="*/ 9391 h 10000"/>
                <a:gd name="connsiteX16" fmla="*/ 1070 w 10000"/>
                <a:gd name="connsiteY16" fmla="*/ 9427 h 10000"/>
                <a:gd name="connsiteX17" fmla="*/ 1140 w 10000"/>
                <a:gd name="connsiteY17" fmla="*/ 9400 h 10000"/>
                <a:gd name="connsiteX18" fmla="*/ 1211 w 10000"/>
                <a:gd name="connsiteY18" fmla="*/ 9203 h 10000"/>
                <a:gd name="connsiteX19" fmla="*/ 1272 w 10000"/>
                <a:gd name="connsiteY19" fmla="*/ 8612 h 10000"/>
                <a:gd name="connsiteX20" fmla="*/ 1289 w 10000"/>
                <a:gd name="connsiteY20" fmla="*/ 8380 h 10000"/>
                <a:gd name="connsiteX21" fmla="*/ 1342 w 10000"/>
                <a:gd name="connsiteY21" fmla="*/ 7404 h 10000"/>
                <a:gd name="connsiteX22" fmla="*/ 1360 w 10000"/>
                <a:gd name="connsiteY22" fmla="*/ 6992 h 10000"/>
                <a:gd name="connsiteX23" fmla="*/ 1404 w 10000"/>
                <a:gd name="connsiteY23" fmla="*/ 5479 h 10000"/>
                <a:gd name="connsiteX24" fmla="*/ 1474 w 10000"/>
                <a:gd name="connsiteY24" fmla="*/ 3026 h 10000"/>
                <a:gd name="connsiteX25" fmla="*/ 1535 w 10000"/>
                <a:gd name="connsiteY25" fmla="*/ 564 h 10000"/>
                <a:gd name="connsiteX26" fmla="*/ 1540 w 10000"/>
                <a:gd name="connsiteY26" fmla="*/ 372 h 10000"/>
                <a:gd name="connsiteX27" fmla="*/ 1527 w 10000"/>
                <a:gd name="connsiteY27" fmla="*/ 416 h 10000"/>
                <a:gd name="connsiteX28" fmla="*/ 1842 w 10000"/>
                <a:gd name="connsiteY28" fmla="*/ 336 h 10000"/>
                <a:gd name="connsiteX29" fmla="*/ 1868 w 10000"/>
                <a:gd name="connsiteY29" fmla="*/ 332 h 10000"/>
                <a:gd name="connsiteX30" fmla="*/ 1939 w 10000"/>
                <a:gd name="connsiteY30" fmla="*/ 1737 h 10000"/>
                <a:gd name="connsiteX31" fmla="*/ 2009 w 10000"/>
                <a:gd name="connsiteY31" fmla="*/ 3393 h 10000"/>
                <a:gd name="connsiteX32" fmla="*/ 2070 w 10000"/>
                <a:gd name="connsiteY32" fmla="*/ 4843 h 10000"/>
                <a:gd name="connsiteX33" fmla="*/ 2140 w 10000"/>
                <a:gd name="connsiteY33" fmla="*/ 5980 h 10000"/>
                <a:gd name="connsiteX34" fmla="*/ 2202 w 10000"/>
                <a:gd name="connsiteY34" fmla="*/ 6768 h 10000"/>
                <a:gd name="connsiteX35" fmla="*/ 2272 w 10000"/>
                <a:gd name="connsiteY35" fmla="*/ 7225 h 10000"/>
                <a:gd name="connsiteX36" fmla="*/ 2333 w 10000"/>
                <a:gd name="connsiteY36" fmla="*/ 7413 h 10000"/>
                <a:gd name="connsiteX37" fmla="*/ 2404 w 10000"/>
                <a:gd name="connsiteY37" fmla="*/ 7413 h 10000"/>
                <a:gd name="connsiteX38" fmla="*/ 2474 w 10000"/>
                <a:gd name="connsiteY38" fmla="*/ 7314 h 10000"/>
                <a:gd name="connsiteX39" fmla="*/ 2535 w 10000"/>
                <a:gd name="connsiteY39" fmla="*/ 7198 h 10000"/>
                <a:gd name="connsiteX40" fmla="*/ 2605 w 10000"/>
                <a:gd name="connsiteY40" fmla="*/ 7153 h 10000"/>
                <a:gd name="connsiteX41" fmla="*/ 2667 w 10000"/>
                <a:gd name="connsiteY41" fmla="*/ 7216 h 10000"/>
                <a:gd name="connsiteX42" fmla="*/ 2737 w 10000"/>
                <a:gd name="connsiteY42" fmla="*/ 7395 h 10000"/>
                <a:gd name="connsiteX43" fmla="*/ 2807 w 10000"/>
                <a:gd name="connsiteY43" fmla="*/ 7681 h 10000"/>
                <a:gd name="connsiteX44" fmla="*/ 2868 w 10000"/>
                <a:gd name="connsiteY44" fmla="*/ 8021 h 10000"/>
                <a:gd name="connsiteX45" fmla="*/ 2939 w 10000"/>
                <a:gd name="connsiteY45" fmla="*/ 8389 h 10000"/>
                <a:gd name="connsiteX46" fmla="*/ 3000 w 10000"/>
                <a:gd name="connsiteY46" fmla="*/ 8720 h 10000"/>
                <a:gd name="connsiteX47" fmla="*/ 3070 w 10000"/>
                <a:gd name="connsiteY47" fmla="*/ 9015 h 10000"/>
                <a:gd name="connsiteX48" fmla="*/ 3132 w 10000"/>
                <a:gd name="connsiteY48" fmla="*/ 9257 h 10000"/>
                <a:gd name="connsiteX49" fmla="*/ 3202 w 10000"/>
                <a:gd name="connsiteY49" fmla="*/ 9445 h 10000"/>
                <a:gd name="connsiteX50" fmla="*/ 3272 w 10000"/>
                <a:gd name="connsiteY50" fmla="*/ 9588 h 10000"/>
                <a:gd name="connsiteX51" fmla="*/ 3333 w 10000"/>
                <a:gd name="connsiteY51" fmla="*/ 9696 h 10000"/>
                <a:gd name="connsiteX52" fmla="*/ 3404 w 10000"/>
                <a:gd name="connsiteY52" fmla="*/ 9758 h 10000"/>
                <a:gd name="connsiteX53" fmla="*/ 3474 w 10000"/>
                <a:gd name="connsiteY53" fmla="*/ 9812 h 10000"/>
                <a:gd name="connsiteX54" fmla="*/ 3535 w 10000"/>
                <a:gd name="connsiteY54" fmla="*/ 9857 h 10000"/>
                <a:gd name="connsiteX55" fmla="*/ 3605 w 10000"/>
                <a:gd name="connsiteY55" fmla="*/ 9884 h 10000"/>
                <a:gd name="connsiteX56" fmla="*/ 3675 w 10000"/>
                <a:gd name="connsiteY56" fmla="*/ 9902 h 10000"/>
                <a:gd name="connsiteX57" fmla="*/ 3737 w 10000"/>
                <a:gd name="connsiteY57" fmla="*/ 9919 h 10000"/>
                <a:gd name="connsiteX58" fmla="*/ 3807 w 10000"/>
                <a:gd name="connsiteY58" fmla="*/ 9937 h 10000"/>
                <a:gd name="connsiteX59" fmla="*/ 3868 w 10000"/>
                <a:gd name="connsiteY59" fmla="*/ 9946 h 10000"/>
                <a:gd name="connsiteX60" fmla="*/ 3939 w 10000"/>
                <a:gd name="connsiteY60" fmla="*/ 9955 h 10000"/>
                <a:gd name="connsiteX61" fmla="*/ 4009 w 10000"/>
                <a:gd name="connsiteY61" fmla="*/ 9964 h 10000"/>
                <a:gd name="connsiteX62" fmla="*/ 4070 w 10000"/>
                <a:gd name="connsiteY62" fmla="*/ 9973 h 10000"/>
                <a:gd name="connsiteX63" fmla="*/ 4140 w 10000"/>
                <a:gd name="connsiteY63" fmla="*/ 9973 h 10000"/>
                <a:gd name="connsiteX64" fmla="*/ 4202 w 10000"/>
                <a:gd name="connsiteY64" fmla="*/ 9973 h 10000"/>
                <a:gd name="connsiteX65" fmla="*/ 4272 w 10000"/>
                <a:gd name="connsiteY65" fmla="*/ 9982 h 10000"/>
                <a:gd name="connsiteX66" fmla="*/ 4342 w 10000"/>
                <a:gd name="connsiteY66" fmla="*/ 9982 h 10000"/>
                <a:gd name="connsiteX67" fmla="*/ 4404 w 10000"/>
                <a:gd name="connsiteY67" fmla="*/ 9982 h 10000"/>
                <a:gd name="connsiteX68" fmla="*/ 4474 w 10000"/>
                <a:gd name="connsiteY68" fmla="*/ 9973 h 10000"/>
                <a:gd name="connsiteX69" fmla="*/ 4535 w 10000"/>
                <a:gd name="connsiteY69" fmla="*/ 9964 h 10000"/>
                <a:gd name="connsiteX70" fmla="*/ 4605 w 10000"/>
                <a:gd name="connsiteY70" fmla="*/ 9964 h 10000"/>
                <a:gd name="connsiteX71" fmla="*/ 4667 w 10000"/>
                <a:gd name="connsiteY71" fmla="*/ 9955 h 10000"/>
                <a:gd name="connsiteX72" fmla="*/ 4737 w 10000"/>
                <a:gd name="connsiteY72" fmla="*/ 9946 h 10000"/>
                <a:gd name="connsiteX73" fmla="*/ 4807 w 10000"/>
                <a:gd name="connsiteY73" fmla="*/ 9946 h 10000"/>
                <a:gd name="connsiteX74" fmla="*/ 4868 w 10000"/>
                <a:gd name="connsiteY74" fmla="*/ 9946 h 10000"/>
                <a:gd name="connsiteX75" fmla="*/ 4939 w 10000"/>
                <a:gd name="connsiteY75" fmla="*/ 9946 h 10000"/>
                <a:gd name="connsiteX76" fmla="*/ 5000 w 10000"/>
                <a:gd name="connsiteY76" fmla="*/ 9955 h 10000"/>
                <a:gd name="connsiteX77" fmla="*/ 5070 w 10000"/>
                <a:gd name="connsiteY77" fmla="*/ 9955 h 10000"/>
                <a:gd name="connsiteX78" fmla="*/ 5140 w 10000"/>
                <a:gd name="connsiteY78" fmla="*/ 9964 h 10000"/>
                <a:gd name="connsiteX79" fmla="*/ 5202 w 10000"/>
                <a:gd name="connsiteY79" fmla="*/ 9973 h 10000"/>
                <a:gd name="connsiteX80" fmla="*/ 5272 w 10000"/>
                <a:gd name="connsiteY80" fmla="*/ 9982 h 10000"/>
                <a:gd name="connsiteX81" fmla="*/ 5333 w 10000"/>
                <a:gd name="connsiteY81" fmla="*/ 9982 h 10000"/>
                <a:gd name="connsiteX82" fmla="*/ 5404 w 10000"/>
                <a:gd name="connsiteY82" fmla="*/ 9991 h 10000"/>
                <a:gd name="connsiteX83" fmla="*/ 5465 w 10000"/>
                <a:gd name="connsiteY83" fmla="*/ 10000 h 10000"/>
                <a:gd name="connsiteX84" fmla="*/ 5535 w 10000"/>
                <a:gd name="connsiteY84" fmla="*/ 10000 h 10000"/>
                <a:gd name="connsiteX85" fmla="*/ 5605 w 10000"/>
                <a:gd name="connsiteY85" fmla="*/ 10000 h 10000"/>
                <a:gd name="connsiteX86" fmla="*/ 5667 w 10000"/>
                <a:gd name="connsiteY86" fmla="*/ 9991 h 10000"/>
                <a:gd name="connsiteX87" fmla="*/ 5737 w 10000"/>
                <a:gd name="connsiteY87" fmla="*/ 9982 h 10000"/>
                <a:gd name="connsiteX88" fmla="*/ 5798 w 10000"/>
                <a:gd name="connsiteY88" fmla="*/ 9964 h 10000"/>
                <a:gd name="connsiteX89" fmla="*/ 5868 w 10000"/>
                <a:gd name="connsiteY89" fmla="*/ 9937 h 10000"/>
                <a:gd name="connsiteX90" fmla="*/ 5939 w 10000"/>
                <a:gd name="connsiteY90" fmla="*/ 9910 h 10000"/>
                <a:gd name="connsiteX91" fmla="*/ 6000 w 10000"/>
                <a:gd name="connsiteY91" fmla="*/ 9884 h 10000"/>
                <a:gd name="connsiteX92" fmla="*/ 6070 w 10000"/>
                <a:gd name="connsiteY92" fmla="*/ 9857 h 10000"/>
                <a:gd name="connsiteX93" fmla="*/ 6132 w 10000"/>
                <a:gd name="connsiteY93" fmla="*/ 9830 h 10000"/>
                <a:gd name="connsiteX94" fmla="*/ 6202 w 10000"/>
                <a:gd name="connsiteY94" fmla="*/ 9794 h 10000"/>
                <a:gd name="connsiteX95" fmla="*/ 6272 w 10000"/>
                <a:gd name="connsiteY95" fmla="*/ 9740 h 10000"/>
                <a:gd name="connsiteX96" fmla="*/ 6333 w 10000"/>
                <a:gd name="connsiteY96" fmla="*/ 9669 h 10000"/>
                <a:gd name="connsiteX97" fmla="*/ 6404 w 10000"/>
                <a:gd name="connsiteY97" fmla="*/ 9588 h 10000"/>
                <a:gd name="connsiteX98" fmla="*/ 6465 w 10000"/>
                <a:gd name="connsiteY98" fmla="*/ 9499 h 10000"/>
                <a:gd name="connsiteX99" fmla="*/ 6535 w 10000"/>
                <a:gd name="connsiteY99" fmla="*/ 9373 h 10000"/>
                <a:gd name="connsiteX100" fmla="*/ 6605 w 10000"/>
                <a:gd name="connsiteY100" fmla="*/ 9132 h 10000"/>
                <a:gd name="connsiteX101" fmla="*/ 6667 w 10000"/>
                <a:gd name="connsiteY101" fmla="*/ 8585 h 10000"/>
                <a:gd name="connsiteX102" fmla="*/ 6684 w 10000"/>
                <a:gd name="connsiteY102" fmla="*/ 8362 h 10000"/>
                <a:gd name="connsiteX103" fmla="*/ 6719 w 10000"/>
                <a:gd name="connsiteY103" fmla="*/ 7753 h 10000"/>
                <a:gd name="connsiteX104" fmla="*/ 6737 w 10000"/>
                <a:gd name="connsiteY104" fmla="*/ 7359 h 10000"/>
                <a:gd name="connsiteX105" fmla="*/ 6754 w 10000"/>
                <a:gd name="connsiteY105" fmla="*/ 6893 h 10000"/>
                <a:gd name="connsiteX106" fmla="*/ 6789 w 10000"/>
                <a:gd name="connsiteY106" fmla="*/ 5703 h 10000"/>
                <a:gd name="connsiteX107" fmla="*/ 6807 w 10000"/>
                <a:gd name="connsiteY107" fmla="*/ 4969 h 10000"/>
                <a:gd name="connsiteX108" fmla="*/ 6816 w 10000"/>
                <a:gd name="connsiteY108" fmla="*/ 4127 h 10000"/>
                <a:gd name="connsiteX109" fmla="*/ 6851 w 10000"/>
                <a:gd name="connsiteY109" fmla="*/ 2113 h 10000"/>
                <a:gd name="connsiteX110" fmla="*/ 6868 w 10000"/>
                <a:gd name="connsiteY110" fmla="*/ 931 h 10000"/>
                <a:gd name="connsiteX111" fmla="*/ 6886 w 10000"/>
                <a:gd name="connsiteY111" fmla="*/ 0 h 10000"/>
                <a:gd name="connsiteX112" fmla="*/ 7789 w 10000"/>
                <a:gd name="connsiteY112" fmla="*/ 0 h 10000"/>
                <a:gd name="connsiteX113" fmla="*/ 7798 w 10000"/>
                <a:gd name="connsiteY113" fmla="*/ 376 h 10000"/>
                <a:gd name="connsiteX114" fmla="*/ 7816 w 10000"/>
                <a:gd name="connsiteY114" fmla="*/ 1119 h 10000"/>
                <a:gd name="connsiteX115" fmla="*/ 7868 w 10000"/>
                <a:gd name="connsiteY115" fmla="*/ 3035 h 10000"/>
                <a:gd name="connsiteX116" fmla="*/ 7886 w 10000"/>
                <a:gd name="connsiteY116" fmla="*/ 3572 h 10000"/>
                <a:gd name="connsiteX117" fmla="*/ 7939 w 10000"/>
                <a:gd name="connsiteY117" fmla="*/ 4897 h 10000"/>
                <a:gd name="connsiteX118" fmla="*/ 7956 w 10000"/>
                <a:gd name="connsiteY118" fmla="*/ 5255 h 10000"/>
                <a:gd name="connsiteX119" fmla="*/ 8000 w 10000"/>
                <a:gd name="connsiteY119" fmla="*/ 6052 h 10000"/>
                <a:gd name="connsiteX120" fmla="*/ 8018 w 10000"/>
                <a:gd name="connsiteY120" fmla="*/ 6240 h 10000"/>
                <a:gd name="connsiteX121" fmla="*/ 8070 w 10000"/>
                <a:gd name="connsiteY121" fmla="*/ 6571 h 10000"/>
                <a:gd name="connsiteX122" fmla="*/ 8105 w 10000"/>
                <a:gd name="connsiteY122" fmla="*/ 6625 h 10000"/>
                <a:gd name="connsiteX123" fmla="*/ 8132 w 10000"/>
                <a:gd name="connsiteY123" fmla="*/ 6562 h 10000"/>
                <a:gd name="connsiteX124" fmla="*/ 8202 w 10000"/>
                <a:gd name="connsiteY124" fmla="*/ 6141 h 10000"/>
                <a:gd name="connsiteX125" fmla="*/ 8272 w 10000"/>
                <a:gd name="connsiteY125" fmla="*/ 5479 h 10000"/>
                <a:gd name="connsiteX126" fmla="*/ 8333 w 10000"/>
                <a:gd name="connsiteY126" fmla="*/ 4781 h 10000"/>
                <a:gd name="connsiteX127" fmla="*/ 8404 w 10000"/>
                <a:gd name="connsiteY127" fmla="*/ 4235 h 10000"/>
                <a:gd name="connsiteX128" fmla="*/ 8465 w 10000"/>
                <a:gd name="connsiteY128" fmla="*/ 3975 h 10000"/>
                <a:gd name="connsiteX129" fmla="*/ 8535 w 10000"/>
                <a:gd name="connsiteY129" fmla="*/ 4056 h 10000"/>
                <a:gd name="connsiteX130" fmla="*/ 8596 w 10000"/>
                <a:gd name="connsiteY130" fmla="*/ 4449 h 10000"/>
                <a:gd name="connsiteX131" fmla="*/ 8667 w 10000"/>
                <a:gd name="connsiteY131" fmla="*/ 5067 h 10000"/>
                <a:gd name="connsiteX132" fmla="*/ 8737 w 10000"/>
                <a:gd name="connsiteY132" fmla="*/ 5801 h 10000"/>
                <a:gd name="connsiteX133" fmla="*/ 8798 w 10000"/>
                <a:gd name="connsiteY133" fmla="*/ 6580 h 10000"/>
                <a:gd name="connsiteX134" fmla="*/ 8868 w 10000"/>
                <a:gd name="connsiteY134" fmla="*/ 7305 h 10000"/>
                <a:gd name="connsiteX135" fmla="*/ 8930 w 10000"/>
                <a:gd name="connsiteY135" fmla="*/ 7941 h 10000"/>
                <a:gd name="connsiteX136" fmla="*/ 9000 w 10000"/>
                <a:gd name="connsiteY136" fmla="*/ 8460 h 10000"/>
                <a:gd name="connsiteX137" fmla="*/ 9070 w 10000"/>
                <a:gd name="connsiteY137" fmla="*/ 8872 h 10000"/>
                <a:gd name="connsiteX138" fmla="*/ 9132 w 10000"/>
                <a:gd name="connsiteY138" fmla="*/ 9176 h 10000"/>
                <a:gd name="connsiteX139" fmla="*/ 9202 w 10000"/>
                <a:gd name="connsiteY139" fmla="*/ 9400 h 10000"/>
                <a:gd name="connsiteX140" fmla="*/ 9263 w 10000"/>
                <a:gd name="connsiteY140" fmla="*/ 9552 h 10000"/>
                <a:gd name="connsiteX141" fmla="*/ 9333 w 10000"/>
                <a:gd name="connsiteY141" fmla="*/ 9669 h 10000"/>
                <a:gd name="connsiteX142" fmla="*/ 9404 w 10000"/>
                <a:gd name="connsiteY142" fmla="*/ 9740 h 10000"/>
                <a:gd name="connsiteX143" fmla="*/ 9465 w 10000"/>
                <a:gd name="connsiteY143" fmla="*/ 9785 h 10000"/>
                <a:gd name="connsiteX144" fmla="*/ 9535 w 10000"/>
                <a:gd name="connsiteY144" fmla="*/ 9821 h 10000"/>
                <a:gd name="connsiteX145" fmla="*/ 9596 w 10000"/>
                <a:gd name="connsiteY145" fmla="*/ 9839 h 10000"/>
                <a:gd name="connsiteX146" fmla="*/ 9667 w 10000"/>
                <a:gd name="connsiteY146" fmla="*/ 9857 h 10000"/>
                <a:gd name="connsiteX147" fmla="*/ 9737 w 10000"/>
                <a:gd name="connsiteY147" fmla="*/ 9866 h 10000"/>
                <a:gd name="connsiteX148" fmla="*/ 9798 w 10000"/>
                <a:gd name="connsiteY148" fmla="*/ 9875 h 10000"/>
                <a:gd name="connsiteX149" fmla="*/ 9868 w 10000"/>
                <a:gd name="connsiteY149" fmla="*/ 9875 h 10000"/>
                <a:gd name="connsiteX150" fmla="*/ 9939 w 10000"/>
                <a:gd name="connsiteY150" fmla="*/ 9884 h 10000"/>
                <a:gd name="connsiteX151" fmla="*/ 10000 w 10000"/>
                <a:gd name="connsiteY151" fmla="*/ 9893 h 10000"/>
                <a:gd name="connsiteX0" fmla="*/ 0 w 10000"/>
                <a:gd name="connsiteY0" fmla="*/ 9821 h 10000"/>
                <a:gd name="connsiteX1" fmla="*/ 70 w 10000"/>
                <a:gd name="connsiteY1" fmla="*/ 9794 h 10000"/>
                <a:gd name="connsiteX2" fmla="*/ 140 w 10000"/>
                <a:gd name="connsiteY2" fmla="*/ 9758 h 10000"/>
                <a:gd name="connsiteX3" fmla="*/ 202 w 10000"/>
                <a:gd name="connsiteY3" fmla="*/ 9731 h 10000"/>
                <a:gd name="connsiteX4" fmla="*/ 272 w 10000"/>
                <a:gd name="connsiteY4" fmla="*/ 9705 h 10000"/>
                <a:gd name="connsiteX5" fmla="*/ 342 w 10000"/>
                <a:gd name="connsiteY5" fmla="*/ 9669 h 10000"/>
                <a:gd name="connsiteX6" fmla="*/ 404 w 10000"/>
                <a:gd name="connsiteY6" fmla="*/ 9624 h 10000"/>
                <a:gd name="connsiteX7" fmla="*/ 474 w 10000"/>
                <a:gd name="connsiteY7" fmla="*/ 9561 h 10000"/>
                <a:gd name="connsiteX8" fmla="*/ 535 w 10000"/>
                <a:gd name="connsiteY8" fmla="*/ 9490 h 10000"/>
                <a:gd name="connsiteX9" fmla="*/ 605 w 10000"/>
                <a:gd name="connsiteY9" fmla="*/ 9418 h 10000"/>
                <a:gd name="connsiteX10" fmla="*/ 675 w 10000"/>
                <a:gd name="connsiteY10" fmla="*/ 9355 h 10000"/>
                <a:gd name="connsiteX11" fmla="*/ 737 w 10000"/>
                <a:gd name="connsiteY11" fmla="*/ 9311 h 10000"/>
                <a:gd name="connsiteX12" fmla="*/ 807 w 10000"/>
                <a:gd name="connsiteY12" fmla="*/ 9293 h 10000"/>
                <a:gd name="connsiteX13" fmla="*/ 877 w 10000"/>
                <a:gd name="connsiteY13" fmla="*/ 9311 h 10000"/>
                <a:gd name="connsiteX14" fmla="*/ 939 w 10000"/>
                <a:gd name="connsiteY14" fmla="*/ 9346 h 10000"/>
                <a:gd name="connsiteX15" fmla="*/ 1009 w 10000"/>
                <a:gd name="connsiteY15" fmla="*/ 9391 h 10000"/>
                <a:gd name="connsiteX16" fmla="*/ 1070 w 10000"/>
                <a:gd name="connsiteY16" fmla="*/ 9427 h 10000"/>
                <a:gd name="connsiteX17" fmla="*/ 1140 w 10000"/>
                <a:gd name="connsiteY17" fmla="*/ 9400 h 10000"/>
                <a:gd name="connsiteX18" fmla="*/ 1211 w 10000"/>
                <a:gd name="connsiteY18" fmla="*/ 9203 h 10000"/>
                <a:gd name="connsiteX19" fmla="*/ 1272 w 10000"/>
                <a:gd name="connsiteY19" fmla="*/ 8612 h 10000"/>
                <a:gd name="connsiteX20" fmla="*/ 1289 w 10000"/>
                <a:gd name="connsiteY20" fmla="*/ 8380 h 10000"/>
                <a:gd name="connsiteX21" fmla="*/ 1342 w 10000"/>
                <a:gd name="connsiteY21" fmla="*/ 7404 h 10000"/>
                <a:gd name="connsiteX22" fmla="*/ 1360 w 10000"/>
                <a:gd name="connsiteY22" fmla="*/ 6992 h 10000"/>
                <a:gd name="connsiteX23" fmla="*/ 1404 w 10000"/>
                <a:gd name="connsiteY23" fmla="*/ 5479 h 10000"/>
                <a:gd name="connsiteX24" fmla="*/ 1474 w 10000"/>
                <a:gd name="connsiteY24" fmla="*/ 3026 h 10000"/>
                <a:gd name="connsiteX25" fmla="*/ 1535 w 10000"/>
                <a:gd name="connsiteY25" fmla="*/ 564 h 10000"/>
                <a:gd name="connsiteX26" fmla="*/ 1540 w 10000"/>
                <a:gd name="connsiteY26" fmla="*/ 372 h 10000"/>
                <a:gd name="connsiteX27" fmla="*/ 1527 w 10000"/>
                <a:gd name="connsiteY27" fmla="*/ 416 h 10000"/>
                <a:gd name="connsiteX28" fmla="*/ 1842 w 10000"/>
                <a:gd name="connsiteY28" fmla="*/ 336 h 10000"/>
                <a:gd name="connsiteX29" fmla="*/ 1868 w 10000"/>
                <a:gd name="connsiteY29" fmla="*/ 413 h 10000"/>
                <a:gd name="connsiteX30" fmla="*/ 1939 w 10000"/>
                <a:gd name="connsiteY30" fmla="*/ 1737 h 10000"/>
                <a:gd name="connsiteX31" fmla="*/ 2009 w 10000"/>
                <a:gd name="connsiteY31" fmla="*/ 3393 h 10000"/>
                <a:gd name="connsiteX32" fmla="*/ 2070 w 10000"/>
                <a:gd name="connsiteY32" fmla="*/ 4843 h 10000"/>
                <a:gd name="connsiteX33" fmla="*/ 2140 w 10000"/>
                <a:gd name="connsiteY33" fmla="*/ 5980 h 10000"/>
                <a:gd name="connsiteX34" fmla="*/ 2202 w 10000"/>
                <a:gd name="connsiteY34" fmla="*/ 6768 h 10000"/>
                <a:gd name="connsiteX35" fmla="*/ 2272 w 10000"/>
                <a:gd name="connsiteY35" fmla="*/ 7225 h 10000"/>
                <a:gd name="connsiteX36" fmla="*/ 2333 w 10000"/>
                <a:gd name="connsiteY36" fmla="*/ 7413 h 10000"/>
                <a:gd name="connsiteX37" fmla="*/ 2404 w 10000"/>
                <a:gd name="connsiteY37" fmla="*/ 7413 h 10000"/>
                <a:gd name="connsiteX38" fmla="*/ 2474 w 10000"/>
                <a:gd name="connsiteY38" fmla="*/ 7314 h 10000"/>
                <a:gd name="connsiteX39" fmla="*/ 2535 w 10000"/>
                <a:gd name="connsiteY39" fmla="*/ 7198 h 10000"/>
                <a:gd name="connsiteX40" fmla="*/ 2605 w 10000"/>
                <a:gd name="connsiteY40" fmla="*/ 7153 h 10000"/>
                <a:gd name="connsiteX41" fmla="*/ 2667 w 10000"/>
                <a:gd name="connsiteY41" fmla="*/ 7216 h 10000"/>
                <a:gd name="connsiteX42" fmla="*/ 2737 w 10000"/>
                <a:gd name="connsiteY42" fmla="*/ 7395 h 10000"/>
                <a:gd name="connsiteX43" fmla="*/ 2807 w 10000"/>
                <a:gd name="connsiteY43" fmla="*/ 7681 h 10000"/>
                <a:gd name="connsiteX44" fmla="*/ 2868 w 10000"/>
                <a:gd name="connsiteY44" fmla="*/ 8021 h 10000"/>
                <a:gd name="connsiteX45" fmla="*/ 2939 w 10000"/>
                <a:gd name="connsiteY45" fmla="*/ 8389 h 10000"/>
                <a:gd name="connsiteX46" fmla="*/ 3000 w 10000"/>
                <a:gd name="connsiteY46" fmla="*/ 8720 h 10000"/>
                <a:gd name="connsiteX47" fmla="*/ 3070 w 10000"/>
                <a:gd name="connsiteY47" fmla="*/ 9015 h 10000"/>
                <a:gd name="connsiteX48" fmla="*/ 3132 w 10000"/>
                <a:gd name="connsiteY48" fmla="*/ 9257 h 10000"/>
                <a:gd name="connsiteX49" fmla="*/ 3202 w 10000"/>
                <a:gd name="connsiteY49" fmla="*/ 9445 h 10000"/>
                <a:gd name="connsiteX50" fmla="*/ 3272 w 10000"/>
                <a:gd name="connsiteY50" fmla="*/ 9588 h 10000"/>
                <a:gd name="connsiteX51" fmla="*/ 3333 w 10000"/>
                <a:gd name="connsiteY51" fmla="*/ 9696 h 10000"/>
                <a:gd name="connsiteX52" fmla="*/ 3404 w 10000"/>
                <a:gd name="connsiteY52" fmla="*/ 9758 h 10000"/>
                <a:gd name="connsiteX53" fmla="*/ 3474 w 10000"/>
                <a:gd name="connsiteY53" fmla="*/ 9812 h 10000"/>
                <a:gd name="connsiteX54" fmla="*/ 3535 w 10000"/>
                <a:gd name="connsiteY54" fmla="*/ 9857 h 10000"/>
                <a:gd name="connsiteX55" fmla="*/ 3605 w 10000"/>
                <a:gd name="connsiteY55" fmla="*/ 9884 h 10000"/>
                <a:gd name="connsiteX56" fmla="*/ 3675 w 10000"/>
                <a:gd name="connsiteY56" fmla="*/ 9902 h 10000"/>
                <a:gd name="connsiteX57" fmla="*/ 3737 w 10000"/>
                <a:gd name="connsiteY57" fmla="*/ 9919 h 10000"/>
                <a:gd name="connsiteX58" fmla="*/ 3807 w 10000"/>
                <a:gd name="connsiteY58" fmla="*/ 9937 h 10000"/>
                <a:gd name="connsiteX59" fmla="*/ 3868 w 10000"/>
                <a:gd name="connsiteY59" fmla="*/ 9946 h 10000"/>
                <a:gd name="connsiteX60" fmla="*/ 3939 w 10000"/>
                <a:gd name="connsiteY60" fmla="*/ 9955 h 10000"/>
                <a:gd name="connsiteX61" fmla="*/ 4009 w 10000"/>
                <a:gd name="connsiteY61" fmla="*/ 9964 h 10000"/>
                <a:gd name="connsiteX62" fmla="*/ 4070 w 10000"/>
                <a:gd name="connsiteY62" fmla="*/ 9973 h 10000"/>
                <a:gd name="connsiteX63" fmla="*/ 4140 w 10000"/>
                <a:gd name="connsiteY63" fmla="*/ 9973 h 10000"/>
                <a:gd name="connsiteX64" fmla="*/ 4202 w 10000"/>
                <a:gd name="connsiteY64" fmla="*/ 9973 h 10000"/>
                <a:gd name="connsiteX65" fmla="*/ 4272 w 10000"/>
                <a:gd name="connsiteY65" fmla="*/ 9982 h 10000"/>
                <a:gd name="connsiteX66" fmla="*/ 4342 w 10000"/>
                <a:gd name="connsiteY66" fmla="*/ 9982 h 10000"/>
                <a:gd name="connsiteX67" fmla="*/ 4404 w 10000"/>
                <a:gd name="connsiteY67" fmla="*/ 9982 h 10000"/>
                <a:gd name="connsiteX68" fmla="*/ 4474 w 10000"/>
                <a:gd name="connsiteY68" fmla="*/ 9973 h 10000"/>
                <a:gd name="connsiteX69" fmla="*/ 4535 w 10000"/>
                <a:gd name="connsiteY69" fmla="*/ 9964 h 10000"/>
                <a:gd name="connsiteX70" fmla="*/ 4605 w 10000"/>
                <a:gd name="connsiteY70" fmla="*/ 9964 h 10000"/>
                <a:gd name="connsiteX71" fmla="*/ 4667 w 10000"/>
                <a:gd name="connsiteY71" fmla="*/ 9955 h 10000"/>
                <a:gd name="connsiteX72" fmla="*/ 4737 w 10000"/>
                <a:gd name="connsiteY72" fmla="*/ 9946 h 10000"/>
                <a:gd name="connsiteX73" fmla="*/ 4807 w 10000"/>
                <a:gd name="connsiteY73" fmla="*/ 9946 h 10000"/>
                <a:gd name="connsiteX74" fmla="*/ 4868 w 10000"/>
                <a:gd name="connsiteY74" fmla="*/ 9946 h 10000"/>
                <a:gd name="connsiteX75" fmla="*/ 4939 w 10000"/>
                <a:gd name="connsiteY75" fmla="*/ 9946 h 10000"/>
                <a:gd name="connsiteX76" fmla="*/ 5000 w 10000"/>
                <a:gd name="connsiteY76" fmla="*/ 9955 h 10000"/>
                <a:gd name="connsiteX77" fmla="*/ 5070 w 10000"/>
                <a:gd name="connsiteY77" fmla="*/ 9955 h 10000"/>
                <a:gd name="connsiteX78" fmla="*/ 5140 w 10000"/>
                <a:gd name="connsiteY78" fmla="*/ 9964 h 10000"/>
                <a:gd name="connsiteX79" fmla="*/ 5202 w 10000"/>
                <a:gd name="connsiteY79" fmla="*/ 9973 h 10000"/>
                <a:gd name="connsiteX80" fmla="*/ 5272 w 10000"/>
                <a:gd name="connsiteY80" fmla="*/ 9982 h 10000"/>
                <a:gd name="connsiteX81" fmla="*/ 5333 w 10000"/>
                <a:gd name="connsiteY81" fmla="*/ 9982 h 10000"/>
                <a:gd name="connsiteX82" fmla="*/ 5404 w 10000"/>
                <a:gd name="connsiteY82" fmla="*/ 9991 h 10000"/>
                <a:gd name="connsiteX83" fmla="*/ 5465 w 10000"/>
                <a:gd name="connsiteY83" fmla="*/ 10000 h 10000"/>
                <a:gd name="connsiteX84" fmla="*/ 5535 w 10000"/>
                <a:gd name="connsiteY84" fmla="*/ 10000 h 10000"/>
                <a:gd name="connsiteX85" fmla="*/ 5605 w 10000"/>
                <a:gd name="connsiteY85" fmla="*/ 10000 h 10000"/>
                <a:gd name="connsiteX86" fmla="*/ 5667 w 10000"/>
                <a:gd name="connsiteY86" fmla="*/ 9991 h 10000"/>
                <a:gd name="connsiteX87" fmla="*/ 5737 w 10000"/>
                <a:gd name="connsiteY87" fmla="*/ 9982 h 10000"/>
                <a:gd name="connsiteX88" fmla="*/ 5798 w 10000"/>
                <a:gd name="connsiteY88" fmla="*/ 9964 h 10000"/>
                <a:gd name="connsiteX89" fmla="*/ 5868 w 10000"/>
                <a:gd name="connsiteY89" fmla="*/ 9937 h 10000"/>
                <a:gd name="connsiteX90" fmla="*/ 5939 w 10000"/>
                <a:gd name="connsiteY90" fmla="*/ 9910 h 10000"/>
                <a:gd name="connsiteX91" fmla="*/ 6000 w 10000"/>
                <a:gd name="connsiteY91" fmla="*/ 9884 h 10000"/>
                <a:gd name="connsiteX92" fmla="*/ 6070 w 10000"/>
                <a:gd name="connsiteY92" fmla="*/ 9857 h 10000"/>
                <a:gd name="connsiteX93" fmla="*/ 6132 w 10000"/>
                <a:gd name="connsiteY93" fmla="*/ 9830 h 10000"/>
                <a:gd name="connsiteX94" fmla="*/ 6202 w 10000"/>
                <a:gd name="connsiteY94" fmla="*/ 9794 h 10000"/>
                <a:gd name="connsiteX95" fmla="*/ 6272 w 10000"/>
                <a:gd name="connsiteY95" fmla="*/ 9740 h 10000"/>
                <a:gd name="connsiteX96" fmla="*/ 6333 w 10000"/>
                <a:gd name="connsiteY96" fmla="*/ 9669 h 10000"/>
                <a:gd name="connsiteX97" fmla="*/ 6404 w 10000"/>
                <a:gd name="connsiteY97" fmla="*/ 9588 h 10000"/>
                <a:gd name="connsiteX98" fmla="*/ 6465 w 10000"/>
                <a:gd name="connsiteY98" fmla="*/ 9499 h 10000"/>
                <a:gd name="connsiteX99" fmla="*/ 6535 w 10000"/>
                <a:gd name="connsiteY99" fmla="*/ 9373 h 10000"/>
                <a:gd name="connsiteX100" fmla="*/ 6605 w 10000"/>
                <a:gd name="connsiteY100" fmla="*/ 9132 h 10000"/>
                <a:gd name="connsiteX101" fmla="*/ 6667 w 10000"/>
                <a:gd name="connsiteY101" fmla="*/ 8585 h 10000"/>
                <a:gd name="connsiteX102" fmla="*/ 6684 w 10000"/>
                <a:gd name="connsiteY102" fmla="*/ 8362 h 10000"/>
                <a:gd name="connsiteX103" fmla="*/ 6719 w 10000"/>
                <a:gd name="connsiteY103" fmla="*/ 7753 h 10000"/>
                <a:gd name="connsiteX104" fmla="*/ 6737 w 10000"/>
                <a:gd name="connsiteY104" fmla="*/ 7359 h 10000"/>
                <a:gd name="connsiteX105" fmla="*/ 6754 w 10000"/>
                <a:gd name="connsiteY105" fmla="*/ 6893 h 10000"/>
                <a:gd name="connsiteX106" fmla="*/ 6789 w 10000"/>
                <a:gd name="connsiteY106" fmla="*/ 5703 h 10000"/>
                <a:gd name="connsiteX107" fmla="*/ 6807 w 10000"/>
                <a:gd name="connsiteY107" fmla="*/ 4969 h 10000"/>
                <a:gd name="connsiteX108" fmla="*/ 6816 w 10000"/>
                <a:gd name="connsiteY108" fmla="*/ 4127 h 10000"/>
                <a:gd name="connsiteX109" fmla="*/ 6851 w 10000"/>
                <a:gd name="connsiteY109" fmla="*/ 2113 h 10000"/>
                <a:gd name="connsiteX110" fmla="*/ 6868 w 10000"/>
                <a:gd name="connsiteY110" fmla="*/ 931 h 10000"/>
                <a:gd name="connsiteX111" fmla="*/ 6886 w 10000"/>
                <a:gd name="connsiteY111" fmla="*/ 0 h 10000"/>
                <a:gd name="connsiteX112" fmla="*/ 7789 w 10000"/>
                <a:gd name="connsiteY112" fmla="*/ 0 h 10000"/>
                <a:gd name="connsiteX113" fmla="*/ 7798 w 10000"/>
                <a:gd name="connsiteY113" fmla="*/ 376 h 10000"/>
                <a:gd name="connsiteX114" fmla="*/ 7816 w 10000"/>
                <a:gd name="connsiteY114" fmla="*/ 1119 h 10000"/>
                <a:gd name="connsiteX115" fmla="*/ 7868 w 10000"/>
                <a:gd name="connsiteY115" fmla="*/ 3035 h 10000"/>
                <a:gd name="connsiteX116" fmla="*/ 7886 w 10000"/>
                <a:gd name="connsiteY116" fmla="*/ 3572 h 10000"/>
                <a:gd name="connsiteX117" fmla="*/ 7939 w 10000"/>
                <a:gd name="connsiteY117" fmla="*/ 4897 h 10000"/>
                <a:gd name="connsiteX118" fmla="*/ 7956 w 10000"/>
                <a:gd name="connsiteY118" fmla="*/ 5255 h 10000"/>
                <a:gd name="connsiteX119" fmla="*/ 8000 w 10000"/>
                <a:gd name="connsiteY119" fmla="*/ 6052 h 10000"/>
                <a:gd name="connsiteX120" fmla="*/ 8018 w 10000"/>
                <a:gd name="connsiteY120" fmla="*/ 6240 h 10000"/>
                <a:gd name="connsiteX121" fmla="*/ 8070 w 10000"/>
                <a:gd name="connsiteY121" fmla="*/ 6571 h 10000"/>
                <a:gd name="connsiteX122" fmla="*/ 8105 w 10000"/>
                <a:gd name="connsiteY122" fmla="*/ 6625 h 10000"/>
                <a:gd name="connsiteX123" fmla="*/ 8132 w 10000"/>
                <a:gd name="connsiteY123" fmla="*/ 6562 h 10000"/>
                <a:gd name="connsiteX124" fmla="*/ 8202 w 10000"/>
                <a:gd name="connsiteY124" fmla="*/ 6141 h 10000"/>
                <a:gd name="connsiteX125" fmla="*/ 8272 w 10000"/>
                <a:gd name="connsiteY125" fmla="*/ 5479 h 10000"/>
                <a:gd name="connsiteX126" fmla="*/ 8333 w 10000"/>
                <a:gd name="connsiteY126" fmla="*/ 4781 h 10000"/>
                <a:gd name="connsiteX127" fmla="*/ 8404 w 10000"/>
                <a:gd name="connsiteY127" fmla="*/ 4235 h 10000"/>
                <a:gd name="connsiteX128" fmla="*/ 8465 w 10000"/>
                <a:gd name="connsiteY128" fmla="*/ 3975 h 10000"/>
                <a:gd name="connsiteX129" fmla="*/ 8535 w 10000"/>
                <a:gd name="connsiteY129" fmla="*/ 4056 h 10000"/>
                <a:gd name="connsiteX130" fmla="*/ 8596 w 10000"/>
                <a:gd name="connsiteY130" fmla="*/ 4449 h 10000"/>
                <a:gd name="connsiteX131" fmla="*/ 8667 w 10000"/>
                <a:gd name="connsiteY131" fmla="*/ 5067 h 10000"/>
                <a:gd name="connsiteX132" fmla="*/ 8737 w 10000"/>
                <a:gd name="connsiteY132" fmla="*/ 5801 h 10000"/>
                <a:gd name="connsiteX133" fmla="*/ 8798 w 10000"/>
                <a:gd name="connsiteY133" fmla="*/ 6580 h 10000"/>
                <a:gd name="connsiteX134" fmla="*/ 8868 w 10000"/>
                <a:gd name="connsiteY134" fmla="*/ 7305 h 10000"/>
                <a:gd name="connsiteX135" fmla="*/ 8930 w 10000"/>
                <a:gd name="connsiteY135" fmla="*/ 7941 h 10000"/>
                <a:gd name="connsiteX136" fmla="*/ 9000 w 10000"/>
                <a:gd name="connsiteY136" fmla="*/ 8460 h 10000"/>
                <a:gd name="connsiteX137" fmla="*/ 9070 w 10000"/>
                <a:gd name="connsiteY137" fmla="*/ 8872 h 10000"/>
                <a:gd name="connsiteX138" fmla="*/ 9132 w 10000"/>
                <a:gd name="connsiteY138" fmla="*/ 9176 h 10000"/>
                <a:gd name="connsiteX139" fmla="*/ 9202 w 10000"/>
                <a:gd name="connsiteY139" fmla="*/ 9400 h 10000"/>
                <a:gd name="connsiteX140" fmla="*/ 9263 w 10000"/>
                <a:gd name="connsiteY140" fmla="*/ 9552 h 10000"/>
                <a:gd name="connsiteX141" fmla="*/ 9333 w 10000"/>
                <a:gd name="connsiteY141" fmla="*/ 9669 h 10000"/>
                <a:gd name="connsiteX142" fmla="*/ 9404 w 10000"/>
                <a:gd name="connsiteY142" fmla="*/ 9740 h 10000"/>
                <a:gd name="connsiteX143" fmla="*/ 9465 w 10000"/>
                <a:gd name="connsiteY143" fmla="*/ 9785 h 10000"/>
                <a:gd name="connsiteX144" fmla="*/ 9535 w 10000"/>
                <a:gd name="connsiteY144" fmla="*/ 9821 h 10000"/>
                <a:gd name="connsiteX145" fmla="*/ 9596 w 10000"/>
                <a:gd name="connsiteY145" fmla="*/ 9839 h 10000"/>
                <a:gd name="connsiteX146" fmla="*/ 9667 w 10000"/>
                <a:gd name="connsiteY146" fmla="*/ 9857 h 10000"/>
                <a:gd name="connsiteX147" fmla="*/ 9737 w 10000"/>
                <a:gd name="connsiteY147" fmla="*/ 9866 h 10000"/>
                <a:gd name="connsiteX148" fmla="*/ 9798 w 10000"/>
                <a:gd name="connsiteY148" fmla="*/ 9875 h 10000"/>
                <a:gd name="connsiteX149" fmla="*/ 9868 w 10000"/>
                <a:gd name="connsiteY149" fmla="*/ 9875 h 10000"/>
                <a:gd name="connsiteX150" fmla="*/ 9939 w 10000"/>
                <a:gd name="connsiteY150" fmla="*/ 9884 h 10000"/>
                <a:gd name="connsiteX151" fmla="*/ 10000 w 10000"/>
                <a:gd name="connsiteY151" fmla="*/ 9893 h 10000"/>
                <a:gd name="connsiteX0" fmla="*/ 0 w 10000"/>
                <a:gd name="connsiteY0" fmla="*/ 9821 h 10000"/>
                <a:gd name="connsiteX1" fmla="*/ 70 w 10000"/>
                <a:gd name="connsiteY1" fmla="*/ 9794 h 10000"/>
                <a:gd name="connsiteX2" fmla="*/ 140 w 10000"/>
                <a:gd name="connsiteY2" fmla="*/ 9758 h 10000"/>
                <a:gd name="connsiteX3" fmla="*/ 202 w 10000"/>
                <a:gd name="connsiteY3" fmla="*/ 9731 h 10000"/>
                <a:gd name="connsiteX4" fmla="*/ 272 w 10000"/>
                <a:gd name="connsiteY4" fmla="*/ 9705 h 10000"/>
                <a:gd name="connsiteX5" fmla="*/ 342 w 10000"/>
                <a:gd name="connsiteY5" fmla="*/ 9669 h 10000"/>
                <a:gd name="connsiteX6" fmla="*/ 404 w 10000"/>
                <a:gd name="connsiteY6" fmla="*/ 9624 h 10000"/>
                <a:gd name="connsiteX7" fmla="*/ 474 w 10000"/>
                <a:gd name="connsiteY7" fmla="*/ 9561 h 10000"/>
                <a:gd name="connsiteX8" fmla="*/ 535 w 10000"/>
                <a:gd name="connsiteY8" fmla="*/ 9490 h 10000"/>
                <a:gd name="connsiteX9" fmla="*/ 605 w 10000"/>
                <a:gd name="connsiteY9" fmla="*/ 9418 h 10000"/>
                <a:gd name="connsiteX10" fmla="*/ 675 w 10000"/>
                <a:gd name="connsiteY10" fmla="*/ 9355 h 10000"/>
                <a:gd name="connsiteX11" fmla="*/ 737 w 10000"/>
                <a:gd name="connsiteY11" fmla="*/ 9311 h 10000"/>
                <a:gd name="connsiteX12" fmla="*/ 807 w 10000"/>
                <a:gd name="connsiteY12" fmla="*/ 9293 h 10000"/>
                <a:gd name="connsiteX13" fmla="*/ 877 w 10000"/>
                <a:gd name="connsiteY13" fmla="*/ 9311 h 10000"/>
                <a:gd name="connsiteX14" fmla="*/ 939 w 10000"/>
                <a:gd name="connsiteY14" fmla="*/ 9346 h 10000"/>
                <a:gd name="connsiteX15" fmla="*/ 1009 w 10000"/>
                <a:gd name="connsiteY15" fmla="*/ 9391 h 10000"/>
                <a:gd name="connsiteX16" fmla="*/ 1070 w 10000"/>
                <a:gd name="connsiteY16" fmla="*/ 9427 h 10000"/>
                <a:gd name="connsiteX17" fmla="*/ 1140 w 10000"/>
                <a:gd name="connsiteY17" fmla="*/ 9400 h 10000"/>
                <a:gd name="connsiteX18" fmla="*/ 1211 w 10000"/>
                <a:gd name="connsiteY18" fmla="*/ 9203 h 10000"/>
                <a:gd name="connsiteX19" fmla="*/ 1272 w 10000"/>
                <a:gd name="connsiteY19" fmla="*/ 8612 h 10000"/>
                <a:gd name="connsiteX20" fmla="*/ 1289 w 10000"/>
                <a:gd name="connsiteY20" fmla="*/ 8380 h 10000"/>
                <a:gd name="connsiteX21" fmla="*/ 1342 w 10000"/>
                <a:gd name="connsiteY21" fmla="*/ 7404 h 10000"/>
                <a:gd name="connsiteX22" fmla="*/ 1360 w 10000"/>
                <a:gd name="connsiteY22" fmla="*/ 6992 h 10000"/>
                <a:gd name="connsiteX23" fmla="*/ 1404 w 10000"/>
                <a:gd name="connsiteY23" fmla="*/ 5479 h 10000"/>
                <a:gd name="connsiteX24" fmla="*/ 1474 w 10000"/>
                <a:gd name="connsiteY24" fmla="*/ 3026 h 10000"/>
                <a:gd name="connsiteX25" fmla="*/ 1535 w 10000"/>
                <a:gd name="connsiteY25" fmla="*/ 564 h 10000"/>
                <a:gd name="connsiteX26" fmla="*/ 1540 w 10000"/>
                <a:gd name="connsiteY26" fmla="*/ 372 h 10000"/>
                <a:gd name="connsiteX27" fmla="*/ 1527 w 10000"/>
                <a:gd name="connsiteY27" fmla="*/ 416 h 10000"/>
                <a:gd name="connsiteX28" fmla="*/ 1842 w 10000"/>
                <a:gd name="connsiteY28" fmla="*/ 336 h 10000"/>
                <a:gd name="connsiteX29" fmla="*/ 1868 w 10000"/>
                <a:gd name="connsiteY29" fmla="*/ 440 h 10000"/>
                <a:gd name="connsiteX30" fmla="*/ 1939 w 10000"/>
                <a:gd name="connsiteY30" fmla="*/ 1737 h 10000"/>
                <a:gd name="connsiteX31" fmla="*/ 2009 w 10000"/>
                <a:gd name="connsiteY31" fmla="*/ 3393 h 10000"/>
                <a:gd name="connsiteX32" fmla="*/ 2070 w 10000"/>
                <a:gd name="connsiteY32" fmla="*/ 4843 h 10000"/>
                <a:gd name="connsiteX33" fmla="*/ 2140 w 10000"/>
                <a:gd name="connsiteY33" fmla="*/ 5980 h 10000"/>
                <a:gd name="connsiteX34" fmla="*/ 2202 w 10000"/>
                <a:gd name="connsiteY34" fmla="*/ 6768 h 10000"/>
                <a:gd name="connsiteX35" fmla="*/ 2272 w 10000"/>
                <a:gd name="connsiteY35" fmla="*/ 7225 h 10000"/>
                <a:gd name="connsiteX36" fmla="*/ 2333 w 10000"/>
                <a:gd name="connsiteY36" fmla="*/ 7413 h 10000"/>
                <a:gd name="connsiteX37" fmla="*/ 2404 w 10000"/>
                <a:gd name="connsiteY37" fmla="*/ 7413 h 10000"/>
                <a:gd name="connsiteX38" fmla="*/ 2474 w 10000"/>
                <a:gd name="connsiteY38" fmla="*/ 7314 h 10000"/>
                <a:gd name="connsiteX39" fmla="*/ 2535 w 10000"/>
                <a:gd name="connsiteY39" fmla="*/ 7198 h 10000"/>
                <a:gd name="connsiteX40" fmla="*/ 2605 w 10000"/>
                <a:gd name="connsiteY40" fmla="*/ 7153 h 10000"/>
                <a:gd name="connsiteX41" fmla="*/ 2667 w 10000"/>
                <a:gd name="connsiteY41" fmla="*/ 7216 h 10000"/>
                <a:gd name="connsiteX42" fmla="*/ 2737 w 10000"/>
                <a:gd name="connsiteY42" fmla="*/ 7395 h 10000"/>
                <a:gd name="connsiteX43" fmla="*/ 2807 w 10000"/>
                <a:gd name="connsiteY43" fmla="*/ 7681 h 10000"/>
                <a:gd name="connsiteX44" fmla="*/ 2868 w 10000"/>
                <a:gd name="connsiteY44" fmla="*/ 8021 h 10000"/>
                <a:gd name="connsiteX45" fmla="*/ 2939 w 10000"/>
                <a:gd name="connsiteY45" fmla="*/ 8389 h 10000"/>
                <a:gd name="connsiteX46" fmla="*/ 3000 w 10000"/>
                <a:gd name="connsiteY46" fmla="*/ 8720 h 10000"/>
                <a:gd name="connsiteX47" fmla="*/ 3070 w 10000"/>
                <a:gd name="connsiteY47" fmla="*/ 9015 h 10000"/>
                <a:gd name="connsiteX48" fmla="*/ 3132 w 10000"/>
                <a:gd name="connsiteY48" fmla="*/ 9257 h 10000"/>
                <a:gd name="connsiteX49" fmla="*/ 3202 w 10000"/>
                <a:gd name="connsiteY49" fmla="*/ 9445 h 10000"/>
                <a:gd name="connsiteX50" fmla="*/ 3272 w 10000"/>
                <a:gd name="connsiteY50" fmla="*/ 9588 h 10000"/>
                <a:gd name="connsiteX51" fmla="*/ 3333 w 10000"/>
                <a:gd name="connsiteY51" fmla="*/ 9696 h 10000"/>
                <a:gd name="connsiteX52" fmla="*/ 3404 w 10000"/>
                <a:gd name="connsiteY52" fmla="*/ 9758 h 10000"/>
                <a:gd name="connsiteX53" fmla="*/ 3474 w 10000"/>
                <a:gd name="connsiteY53" fmla="*/ 9812 h 10000"/>
                <a:gd name="connsiteX54" fmla="*/ 3535 w 10000"/>
                <a:gd name="connsiteY54" fmla="*/ 9857 h 10000"/>
                <a:gd name="connsiteX55" fmla="*/ 3605 w 10000"/>
                <a:gd name="connsiteY55" fmla="*/ 9884 h 10000"/>
                <a:gd name="connsiteX56" fmla="*/ 3675 w 10000"/>
                <a:gd name="connsiteY56" fmla="*/ 9902 h 10000"/>
                <a:gd name="connsiteX57" fmla="*/ 3737 w 10000"/>
                <a:gd name="connsiteY57" fmla="*/ 9919 h 10000"/>
                <a:gd name="connsiteX58" fmla="*/ 3807 w 10000"/>
                <a:gd name="connsiteY58" fmla="*/ 9937 h 10000"/>
                <a:gd name="connsiteX59" fmla="*/ 3868 w 10000"/>
                <a:gd name="connsiteY59" fmla="*/ 9946 h 10000"/>
                <a:gd name="connsiteX60" fmla="*/ 3939 w 10000"/>
                <a:gd name="connsiteY60" fmla="*/ 9955 h 10000"/>
                <a:gd name="connsiteX61" fmla="*/ 4009 w 10000"/>
                <a:gd name="connsiteY61" fmla="*/ 9964 h 10000"/>
                <a:gd name="connsiteX62" fmla="*/ 4070 w 10000"/>
                <a:gd name="connsiteY62" fmla="*/ 9973 h 10000"/>
                <a:gd name="connsiteX63" fmla="*/ 4140 w 10000"/>
                <a:gd name="connsiteY63" fmla="*/ 9973 h 10000"/>
                <a:gd name="connsiteX64" fmla="*/ 4202 w 10000"/>
                <a:gd name="connsiteY64" fmla="*/ 9973 h 10000"/>
                <a:gd name="connsiteX65" fmla="*/ 4272 w 10000"/>
                <a:gd name="connsiteY65" fmla="*/ 9982 h 10000"/>
                <a:gd name="connsiteX66" fmla="*/ 4342 w 10000"/>
                <a:gd name="connsiteY66" fmla="*/ 9982 h 10000"/>
                <a:gd name="connsiteX67" fmla="*/ 4404 w 10000"/>
                <a:gd name="connsiteY67" fmla="*/ 9982 h 10000"/>
                <a:gd name="connsiteX68" fmla="*/ 4474 w 10000"/>
                <a:gd name="connsiteY68" fmla="*/ 9973 h 10000"/>
                <a:gd name="connsiteX69" fmla="*/ 4535 w 10000"/>
                <a:gd name="connsiteY69" fmla="*/ 9964 h 10000"/>
                <a:gd name="connsiteX70" fmla="*/ 4605 w 10000"/>
                <a:gd name="connsiteY70" fmla="*/ 9964 h 10000"/>
                <a:gd name="connsiteX71" fmla="*/ 4667 w 10000"/>
                <a:gd name="connsiteY71" fmla="*/ 9955 h 10000"/>
                <a:gd name="connsiteX72" fmla="*/ 4737 w 10000"/>
                <a:gd name="connsiteY72" fmla="*/ 9946 h 10000"/>
                <a:gd name="connsiteX73" fmla="*/ 4807 w 10000"/>
                <a:gd name="connsiteY73" fmla="*/ 9946 h 10000"/>
                <a:gd name="connsiteX74" fmla="*/ 4868 w 10000"/>
                <a:gd name="connsiteY74" fmla="*/ 9946 h 10000"/>
                <a:gd name="connsiteX75" fmla="*/ 4939 w 10000"/>
                <a:gd name="connsiteY75" fmla="*/ 9946 h 10000"/>
                <a:gd name="connsiteX76" fmla="*/ 5000 w 10000"/>
                <a:gd name="connsiteY76" fmla="*/ 9955 h 10000"/>
                <a:gd name="connsiteX77" fmla="*/ 5070 w 10000"/>
                <a:gd name="connsiteY77" fmla="*/ 9955 h 10000"/>
                <a:gd name="connsiteX78" fmla="*/ 5140 w 10000"/>
                <a:gd name="connsiteY78" fmla="*/ 9964 h 10000"/>
                <a:gd name="connsiteX79" fmla="*/ 5202 w 10000"/>
                <a:gd name="connsiteY79" fmla="*/ 9973 h 10000"/>
                <a:gd name="connsiteX80" fmla="*/ 5272 w 10000"/>
                <a:gd name="connsiteY80" fmla="*/ 9982 h 10000"/>
                <a:gd name="connsiteX81" fmla="*/ 5333 w 10000"/>
                <a:gd name="connsiteY81" fmla="*/ 9982 h 10000"/>
                <a:gd name="connsiteX82" fmla="*/ 5404 w 10000"/>
                <a:gd name="connsiteY82" fmla="*/ 9991 h 10000"/>
                <a:gd name="connsiteX83" fmla="*/ 5465 w 10000"/>
                <a:gd name="connsiteY83" fmla="*/ 10000 h 10000"/>
                <a:gd name="connsiteX84" fmla="*/ 5535 w 10000"/>
                <a:gd name="connsiteY84" fmla="*/ 10000 h 10000"/>
                <a:gd name="connsiteX85" fmla="*/ 5605 w 10000"/>
                <a:gd name="connsiteY85" fmla="*/ 10000 h 10000"/>
                <a:gd name="connsiteX86" fmla="*/ 5667 w 10000"/>
                <a:gd name="connsiteY86" fmla="*/ 9991 h 10000"/>
                <a:gd name="connsiteX87" fmla="*/ 5737 w 10000"/>
                <a:gd name="connsiteY87" fmla="*/ 9982 h 10000"/>
                <a:gd name="connsiteX88" fmla="*/ 5798 w 10000"/>
                <a:gd name="connsiteY88" fmla="*/ 9964 h 10000"/>
                <a:gd name="connsiteX89" fmla="*/ 5868 w 10000"/>
                <a:gd name="connsiteY89" fmla="*/ 9937 h 10000"/>
                <a:gd name="connsiteX90" fmla="*/ 5939 w 10000"/>
                <a:gd name="connsiteY90" fmla="*/ 9910 h 10000"/>
                <a:gd name="connsiteX91" fmla="*/ 6000 w 10000"/>
                <a:gd name="connsiteY91" fmla="*/ 9884 h 10000"/>
                <a:gd name="connsiteX92" fmla="*/ 6070 w 10000"/>
                <a:gd name="connsiteY92" fmla="*/ 9857 h 10000"/>
                <a:gd name="connsiteX93" fmla="*/ 6132 w 10000"/>
                <a:gd name="connsiteY93" fmla="*/ 9830 h 10000"/>
                <a:gd name="connsiteX94" fmla="*/ 6202 w 10000"/>
                <a:gd name="connsiteY94" fmla="*/ 9794 h 10000"/>
                <a:gd name="connsiteX95" fmla="*/ 6272 w 10000"/>
                <a:gd name="connsiteY95" fmla="*/ 9740 h 10000"/>
                <a:gd name="connsiteX96" fmla="*/ 6333 w 10000"/>
                <a:gd name="connsiteY96" fmla="*/ 9669 h 10000"/>
                <a:gd name="connsiteX97" fmla="*/ 6404 w 10000"/>
                <a:gd name="connsiteY97" fmla="*/ 9588 h 10000"/>
                <a:gd name="connsiteX98" fmla="*/ 6465 w 10000"/>
                <a:gd name="connsiteY98" fmla="*/ 9499 h 10000"/>
                <a:gd name="connsiteX99" fmla="*/ 6535 w 10000"/>
                <a:gd name="connsiteY99" fmla="*/ 9373 h 10000"/>
                <a:gd name="connsiteX100" fmla="*/ 6605 w 10000"/>
                <a:gd name="connsiteY100" fmla="*/ 9132 h 10000"/>
                <a:gd name="connsiteX101" fmla="*/ 6667 w 10000"/>
                <a:gd name="connsiteY101" fmla="*/ 8585 h 10000"/>
                <a:gd name="connsiteX102" fmla="*/ 6684 w 10000"/>
                <a:gd name="connsiteY102" fmla="*/ 8362 h 10000"/>
                <a:gd name="connsiteX103" fmla="*/ 6719 w 10000"/>
                <a:gd name="connsiteY103" fmla="*/ 7753 h 10000"/>
                <a:gd name="connsiteX104" fmla="*/ 6737 w 10000"/>
                <a:gd name="connsiteY104" fmla="*/ 7359 h 10000"/>
                <a:gd name="connsiteX105" fmla="*/ 6754 w 10000"/>
                <a:gd name="connsiteY105" fmla="*/ 6893 h 10000"/>
                <a:gd name="connsiteX106" fmla="*/ 6789 w 10000"/>
                <a:gd name="connsiteY106" fmla="*/ 5703 h 10000"/>
                <a:gd name="connsiteX107" fmla="*/ 6807 w 10000"/>
                <a:gd name="connsiteY107" fmla="*/ 4969 h 10000"/>
                <a:gd name="connsiteX108" fmla="*/ 6816 w 10000"/>
                <a:gd name="connsiteY108" fmla="*/ 4127 h 10000"/>
                <a:gd name="connsiteX109" fmla="*/ 6851 w 10000"/>
                <a:gd name="connsiteY109" fmla="*/ 2113 h 10000"/>
                <a:gd name="connsiteX110" fmla="*/ 6868 w 10000"/>
                <a:gd name="connsiteY110" fmla="*/ 931 h 10000"/>
                <a:gd name="connsiteX111" fmla="*/ 6886 w 10000"/>
                <a:gd name="connsiteY111" fmla="*/ 0 h 10000"/>
                <a:gd name="connsiteX112" fmla="*/ 7789 w 10000"/>
                <a:gd name="connsiteY112" fmla="*/ 0 h 10000"/>
                <a:gd name="connsiteX113" fmla="*/ 7798 w 10000"/>
                <a:gd name="connsiteY113" fmla="*/ 376 h 10000"/>
                <a:gd name="connsiteX114" fmla="*/ 7816 w 10000"/>
                <a:gd name="connsiteY114" fmla="*/ 1119 h 10000"/>
                <a:gd name="connsiteX115" fmla="*/ 7868 w 10000"/>
                <a:gd name="connsiteY115" fmla="*/ 3035 h 10000"/>
                <a:gd name="connsiteX116" fmla="*/ 7886 w 10000"/>
                <a:gd name="connsiteY116" fmla="*/ 3572 h 10000"/>
                <a:gd name="connsiteX117" fmla="*/ 7939 w 10000"/>
                <a:gd name="connsiteY117" fmla="*/ 4897 h 10000"/>
                <a:gd name="connsiteX118" fmla="*/ 7956 w 10000"/>
                <a:gd name="connsiteY118" fmla="*/ 5255 h 10000"/>
                <a:gd name="connsiteX119" fmla="*/ 8000 w 10000"/>
                <a:gd name="connsiteY119" fmla="*/ 6052 h 10000"/>
                <a:gd name="connsiteX120" fmla="*/ 8018 w 10000"/>
                <a:gd name="connsiteY120" fmla="*/ 6240 h 10000"/>
                <a:gd name="connsiteX121" fmla="*/ 8070 w 10000"/>
                <a:gd name="connsiteY121" fmla="*/ 6571 h 10000"/>
                <a:gd name="connsiteX122" fmla="*/ 8105 w 10000"/>
                <a:gd name="connsiteY122" fmla="*/ 6625 h 10000"/>
                <a:gd name="connsiteX123" fmla="*/ 8132 w 10000"/>
                <a:gd name="connsiteY123" fmla="*/ 6562 h 10000"/>
                <a:gd name="connsiteX124" fmla="*/ 8202 w 10000"/>
                <a:gd name="connsiteY124" fmla="*/ 6141 h 10000"/>
                <a:gd name="connsiteX125" fmla="*/ 8272 w 10000"/>
                <a:gd name="connsiteY125" fmla="*/ 5479 h 10000"/>
                <a:gd name="connsiteX126" fmla="*/ 8333 w 10000"/>
                <a:gd name="connsiteY126" fmla="*/ 4781 h 10000"/>
                <a:gd name="connsiteX127" fmla="*/ 8404 w 10000"/>
                <a:gd name="connsiteY127" fmla="*/ 4235 h 10000"/>
                <a:gd name="connsiteX128" fmla="*/ 8465 w 10000"/>
                <a:gd name="connsiteY128" fmla="*/ 3975 h 10000"/>
                <a:gd name="connsiteX129" fmla="*/ 8535 w 10000"/>
                <a:gd name="connsiteY129" fmla="*/ 4056 h 10000"/>
                <a:gd name="connsiteX130" fmla="*/ 8596 w 10000"/>
                <a:gd name="connsiteY130" fmla="*/ 4449 h 10000"/>
                <a:gd name="connsiteX131" fmla="*/ 8667 w 10000"/>
                <a:gd name="connsiteY131" fmla="*/ 5067 h 10000"/>
                <a:gd name="connsiteX132" fmla="*/ 8737 w 10000"/>
                <a:gd name="connsiteY132" fmla="*/ 5801 h 10000"/>
                <a:gd name="connsiteX133" fmla="*/ 8798 w 10000"/>
                <a:gd name="connsiteY133" fmla="*/ 6580 h 10000"/>
                <a:gd name="connsiteX134" fmla="*/ 8868 w 10000"/>
                <a:gd name="connsiteY134" fmla="*/ 7305 h 10000"/>
                <a:gd name="connsiteX135" fmla="*/ 8930 w 10000"/>
                <a:gd name="connsiteY135" fmla="*/ 7941 h 10000"/>
                <a:gd name="connsiteX136" fmla="*/ 9000 w 10000"/>
                <a:gd name="connsiteY136" fmla="*/ 8460 h 10000"/>
                <a:gd name="connsiteX137" fmla="*/ 9070 w 10000"/>
                <a:gd name="connsiteY137" fmla="*/ 8872 h 10000"/>
                <a:gd name="connsiteX138" fmla="*/ 9132 w 10000"/>
                <a:gd name="connsiteY138" fmla="*/ 9176 h 10000"/>
                <a:gd name="connsiteX139" fmla="*/ 9202 w 10000"/>
                <a:gd name="connsiteY139" fmla="*/ 9400 h 10000"/>
                <a:gd name="connsiteX140" fmla="*/ 9263 w 10000"/>
                <a:gd name="connsiteY140" fmla="*/ 9552 h 10000"/>
                <a:gd name="connsiteX141" fmla="*/ 9333 w 10000"/>
                <a:gd name="connsiteY141" fmla="*/ 9669 h 10000"/>
                <a:gd name="connsiteX142" fmla="*/ 9404 w 10000"/>
                <a:gd name="connsiteY142" fmla="*/ 9740 h 10000"/>
                <a:gd name="connsiteX143" fmla="*/ 9465 w 10000"/>
                <a:gd name="connsiteY143" fmla="*/ 9785 h 10000"/>
                <a:gd name="connsiteX144" fmla="*/ 9535 w 10000"/>
                <a:gd name="connsiteY144" fmla="*/ 9821 h 10000"/>
                <a:gd name="connsiteX145" fmla="*/ 9596 w 10000"/>
                <a:gd name="connsiteY145" fmla="*/ 9839 h 10000"/>
                <a:gd name="connsiteX146" fmla="*/ 9667 w 10000"/>
                <a:gd name="connsiteY146" fmla="*/ 9857 h 10000"/>
                <a:gd name="connsiteX147" fmla="*/ 9737 w 10000"/>
                <a:gd name="connsiteY147" fmla="*/ 9866 h 10000"/>
                <a:gd name="connsiteX148" fmla="*/ 9798 w 10000"/>
                <a:gd name="connsiteY148" fmla="*/ 9875 h 10000"/>
                <a:gd name="connsiteX149" fmla="*/ 9868 w 10000"/>
                <a:gd name="connsiteY149" fmla="*/ 9875 h 10000"/>
                <a:gd name="connsiteX150" fmla="*/ 9939 w 10000"/>
                <a:gd name="connsiteY150" fmla="*/ 9884 h 10000"/>
                <a:gd name="connsiteX151" fmla="*/ 10000 w 10000"/>
                <a:gd name="connsiteY151" fmla="*/ 9893 h 10000"/>
                <a:gd name="connsiteX0" fmla="*/ 0 w 10000"/>
                <a:gd name="connsiteY0" fmla="*/ 9821 h 10000"/>
                <a:gd name="connsiteX1" fmla="*/ 70 w 10000"/>
                <a:gd name="connsiteY1" fmla="*/ 9794 h 10000"/>
                <a:gd name="connsiteX2" fmla="*/ 140 w 10000"/>
                <a:gd name="connsiteY2" fmla="*/ 9758 h 10000"/>
                <a:gd name="connsiteX3" fmla="*/ 202 w 10000"/>
                <a:gd name="connsiteY3" fmla="*/ 9731 h 10000"/>
                <a:gd name="connsiteX4" fmla="*/ 272 w 10000"/>
                <a:gd name="connsiteY4" fmla="*/ 9705 h 10000"/>
                <a:gd name="connsiteX5" fmla="*/ 342 w 10000"/>
                <a:gd name="connsiteY5" fmla="*/ 9669 h 10000"/>
                <a:gd name="connsiteX6" fmla="*/ 404 w 10000"/>
                <a:gd name="connsiteY6" fmla="*/ 9624 h 10000"/>
                <a:gd name="connsiteX7" fmla="*/ 474 w 10000"/>
                <a:gd name="connsiteY7" fmla="*/ 9561 h 10000"/>
                <a:gd name="connsiteX8" fmla="*/ 535 w 10000"/>
                <a:gd name="connsiteY8" fmla="*/ 9490 h 10000"/>
                <a:gd name="connsiteX9" fmla="*/ 605 w 10000"/>
                <a:gd name="connsiteY9" fmla="*/ 9418 h 10000"/>
                <a:gd name="connsiteX10" fmla="*/ 675 w 10000"/>
                <a:gd name="connsiteY10" fmla="*/ 9355 h 10000"/>
                <a:gd name="connsiteX11" fmla="*/ 737 w 10000"/>
                <a:gd name="connsiteY11" fmla="*/ 9311 h 10000"/>
                <a:gd name="connsiteX12" fmla="*/ 807 w 10000"/>
                <a:gd name="connsiteY12" fmla="*/ 9293 h 10000"/>
                <a:gd name="connsiteX13" fmla="*/ 877 w 10000"/>
                <a:gd name="connsiteY13" fmla="*/ 9311 h 10000"/>
                <a:gd name="connsiteX14" fmla="*/ 939 w 10000"/>
                <a:gd name="connsiteY14" fmla="*/ 9346 h 10000"/>
                <a:gd name="connsiteX15" fmla="*/ 1009 w 10000"/>
                <a:gd name="connsiteY15" fmla="*/ 9391 h 10000"/>
                <a:gd name="connsiteX16" fmla="*/ 1070 w 10000"/>
                <a:gd name="connsiteY16" fmla="*/ 9427 h 10000"/>
                <a:gd name="connsiteX17" fmla="*/ 1140 w 10000"/>
                <a:gd name="connsiteY17" fmla="*/ 9400 h 10000"/>
                <a:gd name="connsiteX18" fmla="*/ 1211 w 10000"/>
                <a:gd name="connsiteY18" fmla="*/ 9203 h 10000"/>
                <a:gd name="connsiteX19" fmla="*/ 1272 w 10000"/>
                <a:gd name="connsiteY19" fmla="*/ 8612 h 10000"/>
                <a:gd name="connsiteX20" fmla="*/ 1289 w 10000"/>
                <a:gd name="connsiteY20" fmla="*/ 8380 h 10000"/>
                <a:gd name="connsiteX21" fmla="*/ 1342 w 10000"/>
                <a:gd name="connsiteY21" fmla="*/ 7404 h 10000"/>
                <a:gd name="connsiteX22" fmla="*/ 1360 w 10000"/>
                <a:gd name="connsiteY22" fmla="*/ 6992 h 10000"/>
                <a:gd name="connsiteX23" fmla="*/ 1404 w 10000"/>
                <a:gd name="connsiteY23" fmla="*/ 5479 h 10000"/>
                <a:gd name="connsiteX24" fmla="*/ 1474 w 10000"/>
                <a:gd name="connsiteY24" fmla="*/ 3026 h 10000"/>
                <a:gd name="connsiteX25" fmla="*/ 1535 w 10000"/>
                <a:gd name="connsiteY25" fmla="*/ 564 h 10000"/>
                <a:gd name="connsiteX26" fmla="*/ 1540 w 10000"/>
                <a:gd name="connsiteY26" fmla="*/ 372 h 10000"/>
                <a:gd name="connsiteX27" fmla="*/ 1527 w 10000"/>
                <a:gd name="connsiteY27" fmla="*/ 416 h 10000"/>
                <a:gd name="connsiteX28" fmla="*/ 1855 w 10000"/>
                <a:gd name="connsiteY28" fmla="*/ 376 h 10000"/>
                <a:gd name="connsiteX29" fmla="*/ 1868 w 10000"/>
                <a:gd name="connsiteY29" fmla="*/ 440 h 10000"/>
                <a:gd name="connsiteX30" fmla="*/ 1939 w 10000"/>
                <a:gd name="connsiteY30" fmla="*/ 1737 h 10000"/>
                <a:gd name="connsiteX31" fmla="*/ 2009 w 10000"/>
                <a:gd name="connsiteY31" fmla="*/ 3393 h 10000"/>
                <a:gd name="connsiteX32" fmla="*/ 2070 w 10000"/>
                <a:gd name="connsiteY32" fmla="*/ 4843 h 10000"/>
                <a:gd name="connsiteX33" fmla="*/ 2140 w 10000"/>
                <a:gd name="connsiteY33" fmla="*/ 5980 h 10000"/>
                <a:gd name="connsiteX34" fmla="*/ 2202 w 10000"/>
                <a:gd name="connsiteY34" fmla="*/ 6768 h 10000"/>
                <a:gd name="connsiteX35" fmla="*/ 2272 w 10000"/>
                <a:gd name="connsiteY35" fmla="*/ 7225 h 10000"/>
                <a:gd name="connsiteX36" fmla="*/ 2333 w 10000"/>
                <a:gd name="connsiteY36" fmla="*/ 7413 h 10000"/>
                <a:gd name="connsiteX37" fmla="*/ 2404 w 10000"/>
                <a:gd name="connsiteY37" fmla="*/ 7413 h 10000"/>
                <a:gd name="connsiteX38" fmla="*/ 2474 w 10000"/>
                <a:gd name="connsiteY38" fmla="*/ 7314 h 10000"/>
                <a:gd name="connsiteX39" fmla="*/ 2535 w 10000"/>
                <a:gd name="connsiteY39" fmla="*/ 7198 h 10000"/>
                <a:gd name="connsiteX40" fmla="*/ 2605 w 10000"/>
                <a:gd name="connsiteY40" fmla="*/ 7153 h 10000"/>
                <a:gd name="connsiteX41" fmla="*/ 2667 w 10000"/>
                <a:gd name="connsiteY41" fmla="*/ 7216 h 10000"/>
                <a:gd name="connsiteX42" fmla="*/ 2737 w 10000"/>
                <a:gd name="connsiteY42" fmla="*/ 7395 h 10000"/>
                <a:gd name="connsiteX43" fmla="*/ 2807 w 10000"/>
                <a:gd name="connsiteY43" fmla="*/ 7681 h 10000"/>
                <a:gd name="connsiteX44" fmla="*/ 2868 w 10000"/>
                <a:gd name="connsiteY44" fmla="*/ 8021 h 10000"/>
                <a:gd name="connsiteX45" fmla="*/ 2939 w 10000"/>
                <a:gd name="connsiteY45" fmla="*/ 8389 h 10000"/>
                <a:gd name="connsiteX46" fmla="*/ 3000 w 10000"/>
                <a:gd name="connsiteY46" fmla="*/ 8720 h 10000"/>
                <a:gd name="connsiteX47" fmla="*/ 3070 w 10000"/>
                <a:gd name="connsiteY47" fmla="*/ 9015 h 10000"/>
                <a:gd name="connsiteX48" fmla="*/ 3132 w 10000"/>
                <a:gd name="connsiteY48" fmla="*/ 9257 h 10000"/>
                <a:gd name="connsiteX49" fmla="*/ 3202 w 10000"/>
                <a:gd name="connsiteY49" fmla="*/ 9445 h 10000"/>
                <a:gd name="connsiteX50" fmla="*/ 3272 w 10000"/>
                <a:gd name="connsiteY50" fmla="*/ 9588 h 10000"/>
                <a:gd name="connsiteX51" fmla="*/ 3333 w 10000"/>
                <a:gd name="connsiteY51" fmla="*/ 9696 h 10000"/>
                <a:gd name="connsiteX52" fmla="*/ 3404 w 10000"/>
                <a:gd name="connsiteY52" fmla="*/ 9758 h 10000"/>
                <a:gd name="connsiteX53" fmla="*/ 3474 w 10000"/>
                <a:gd name="connsiteY53" fmla="*/ 9812 h 10000"/>
                <a:gd name="connsiteX54" fmla="*/ 3535 w 10000"/>
                <a:gd name="connsiteY54" fmla="*/ 9857 h 10000"/>
                <a:gd name="connsiteX55" fmla="*/ 3605 w 10000"/>
                <a:gd name="connsiteY55" fmla="*/ 9884 h 10000"/>
                <a:gd name="connsiteX56" fmla="*/ 3675 w 10000"/>
                <a:gd name="connsiteY56" fmla="*/ 9902 h 10000"/>
                <a:gd name="connsiteX57" fmla="*/ 3737 w 10000"/>
                <a:gd name="connsiteY57" fmla="*/ 9919 h 10000"/>
                <a:gd name="connsiteX58" fmla="*/ 3807 w 10000"/>
                <a:gd name="connsiteY58" fmla="*/ 9937 h 10000"/>
                <a:gd name="connsiteX59" fmla="*/ 3868 w 10000"/>
                <a:gd name="connsiteY59" fmla="*/ 9946 h 10000"/>
                <a:gd name="connsiteX60" fmla="*/ 3939 w 10000"/>
                <a:gd name="connsiteY60" fmla="*/ 9955 h 10000"/>
                <a:gd name="connsiteX61" fmla="*/ 4009 w 10000"/>
                <a:gd name="connsiteY61" fmla="*/ 9964 h 10000"/>
                <a:gd name="connsiteX62" fmla="*/ 4070 w 10000"/>
                <a:gd name="connsiteY62" fmla="*/ 9973 h 10000"/>
                <a:gd name="connsiteX63" fmla="*/ 4140 w 10000"/>
                <a:gd name="connsiteY63" fmla="*/ 9973 h 10000"/>
                <a:gd name="connsiteX64" fmla="*/ 4202 w 10000"/>
                <a:gd name="connsiteY64" fmla="*/ 9973 h 10000"/>
                <a:gd name="connsiteX65" fmla="*/ 4272 w 10000"/>
                <a:gd name="connsiteY65" fmla="*/ 9982 h 10000"/>
                <a:gd name="connsiteX66" fmla="*/ 4342 w 10000"/>
                <a:gd name="connsiteY66" fmla="*/ 9982 h 10000"/>
                <a:gd name="connsiteX67" fmla="*/ 4404 w 10000"/>
                <a:gd name="connsiteY67" fmla="*/ 9982 h 10000"/>
                <a:gd name="connsiteX68" fmla="*/ 4474 w 10000"/>
                <a:gd name="connsiteY68" fmla="*/ 9973 h 10000"/>
                <a:gd name="connsiteX69" fmla="*/ 4535 w 10000"/>
                <a:gd name="connsiteY69" fmla="*/ 9964 h 10000"/>
                <a:gd name="connsiteX70" fmla="*/ 4605 w 10000"/>
                <a:gd name="connsiteY70" fmla="*/ 9964 h 10000"/>
                <a:gd name="connsiteX71" fmla="*/ 4667 w 10000"/>
                <a:gd name="connsiteY71" fmla="*/ 9955 h 10000"/>
                <a:gd name="connsiteX72" fmla="*/ 4737 w 10000"/>
                <a:gd name="connsiteY72" fmla="*/ 9946 h 10000"/>
                <a:gd name="connsiteX73" fmla="*/ 4807 w 10000"/>
                <a:gd name="connsiteY73" fmla="*/ 9946 h 10000"/>
                <a:gd name="connsiteX74" fmla="*/ 4868 w 10000"/>
                <a:gd name="connsiteY74" fmla="*/ 9946 h 10000"/>
                <a:gd name="connsiteX75" fmla="*/ 4939 w 10000"/>
                <a:gd name="connsiteY75" fmla="*/ 9946 h 10000"/>
                <a:gd name="connsiteX76" fmla="*/ 5000 w 10000"/>
                <a:gd name="connsiteY76" fmla="*/ 9955 h 10000"/>
                <a:gd name="connsiteX77" fmla="*/ 5070 w 10000"/>
                <a:gd name="connsiteY77" fmla="*/ 9955 h 10000"/>
                <a:gd name="connsiteX78" fmla="*/ 5140 w 10000"/>
                <a:gd name="connsiteY78" fmla="*/ 9964 h 10000"/>
                <a:gd name="connsiteX79" fmla="*/ 5202 w 10000"/>
                <a:gd name="connsiteY79" fmla="*/ 9973 h 10000"/>
                <a:gd name="connsiteX80" fmla="*/ 5272 w 10000"/>
                <a:gd name="connsiteY80" fmla="*/ 9982 h 10000"/>
                <a:gd name="connsiteX81" fmla="*/ 5333 w 10000"/>
                <a:gd name="connsiteY81" fmla="*/ 9982 h 10000"/>
                <a:gd name="connsiteX82" fmla="*/ 5404 w 10000"/>
                <a:gd name="connsiteY82" fmla="*/ 9991 h 10000"/>
                <a:gd name="connsiteX83" fmla="*/ 5465 w 10000"/>
                <a:gd name="connsiteY83" fmla="*/ 10000 h 10000"/>
                <a:gd name="connsiteX84" fmla="*/ 5535 w 10000"/>
                <a:gd name="connsiteY84" fmla="*/ 10000 h 10000"/>
                <a:gd name="connsiteX85" fmla="*/ 5605 w 10000"/>
                <a:gd name="connsiteY85" fmla="*/ 10000 h 10000"/>
                <a:gd name="connsiteX86" fmla="*/ 5667 w 10000"/>
                <a:gd name="connsiteY86" fmla="*/ 9991 h 10000"/>
                <a:gd name="connsiteX87" fmla="*/ 5737 w 10000"/>
                <a:gd name="connsiteY87" fmla="*/ 9982 h 10000"/>
                <a:gd name="connsiteX88" fmla="*/ 5798 w 10000"/>
                <a:gd name="connsiteY88" fmla="*/ 9964 h 10000"/>
                <a:gd name="connsiteX89" fmla="*/ 5868 w 10000"/>
                <a:gd name="connsiteY89" fmla="*/ 9937 h 10000"/>
                <a:gd name="connsiteX90" fmla="*/ 5939 w 10000"/>
                <a:gd name="connsiteY90" fmla="*/ 9910 h 10000"/>
                <a:gd name="connsiteX91" fmla="*/ 6000 w 10000"/>
                <a:gd name="connsiteY91" fmla="*/ 9884 h 10000"/>
                <a:gd name="connsiteX92" fmla="*/ 6070 w 10000"/>
                <a:gd name="connsiteY92" fmla="*/ 9857 h 10000"/>
                <a:gd name="connsiteX93" fmla="*/ 6132 w 10000"/>
                <a:gd name="connsiteY93" fmla="*/ 9830 h 10000"/>
                <a:gd name="connsiteX94" fmla="*/ 6202 w 10000"/>
                <a:gd name="connsiteY94" fmla="*/ 9794 h 10000"/>
                <a:gd name="connsiteX95" fmla="*/ 6272 w 10000"/>
                <a:gd name="connsiteY95" fmla="*/ 9740 h 10000"/>
                <a:gd name="connsiteX96" fmla="*/ 6333 w 10000"/>
                <a:gd name="connsiteY96" fmla="*/ 9669 h 10000"/>
                <a:gd name="connsiteX97" fmla="*/ 6404 w 10000"/>
                <a:gd name="connsiteY97" fmla="*/ 9588 h 10000"/>
                <a:gd name="connsiteX98" fmla="*/ 6465 w 10000"/>
                <a:gd name="connsiteY98" fmla="*/ 9499 h 10000"/>
                <a:gd name="connsiteX99" fmla="*/ 6535 w 10000"/>
                <a:gd name="connsiteY99" fmla="*/ 9373 h 10000"/>
                <a:gd name="connsiteX100" fmla="*/ 6605 w 10000"/>
                <a:gd name="connsiteY100" fmla="*/ 9132 h 10000"/>
                <a:gd name="connsiteX101" fmla="*/ 6667 w 10000"/>
                <a:gd name="connsiteY101" fmla="*/ 8585 h 10000"/>
                <a:gd name="connsiteX102" fmla="*/ 6684 w 10000"/>
                <a:gd name="connsiteY102" fmla="*/ 8362 h 10000"/>
                <a:gd name="connsiteX103" fmla="*/ 6719 w 10000"/>
                <a:gd name="connsiteY103" fmla="*/ 7753 h 10000"/>
                <a:gd name="connsiteX104" fmla="*/ 6737 w 10000"/>
                <a:gd name="connsiteY104" fmla="*/ 7359 h 10000"/>
                <a:gd name="connsiteX105" fmla="*/ 6754 w 10000"/>
                <a:gd name="connsiteY105" fmla="*/ 6893 h 10000"/>
                <a:gd name="connsiteX106" fmla="*/ 6789 w 10000"/>
                <a:gd name="connsiteY106" fmla="*/ 5703 h 10000"/>
                <a:gd name="connsiteX107" fmla="*/ 6807 w 10000"/>
                <a:gd name="connsiteY107" fmla="*/ 4969 h 10000"/>
                <a:gd name="connsiteX108" fmla="*/ 6816 w 10000"/>
                <a:gd name="connsiteY108" fmla="*/ 4127 h 10000"/>
                <a:gd name="connsiteX109" fmla="*/ 6851 w 10000"/>
                <a:gd name="connsiteY109" fmla="*/ 2113 h 10000"/>
                <a:gd name="connsiteX110" fmla="*/ 6868 w 10000"/>
                <a:gd name="connsiteY110" fmla="*/ 931 h 10000"/>
                <a:gd name="connsiteX111" fmla="*/ 6886 w 10000"/>
                <a:gd name="connsiteY111" fmla="*/ 0 h 10000"/>
                <a:gd name="connsiteX112" fmla="*/ 7789 w 10000"/>
                <a:gd name="connsiteY112" fmla="*/ 0 h 10000"/>
                <a:gd name="connsiteX113" fmla="*/ 7798 w 10000"/>
                <a:gd name="connsiteY113" fmla="*/ 376 h 10000"/>
                <a:gd name="connsiteX114" fmla="*/ 7816 w 10000"/>
                <a:gd name="connsiteY114" fmla="*/ 1119 h 10000"/>
                <a:gd name="connsiteX115" fmla="*/ 7868 w 10000"/>
                <a:gd name="connsiteY115" fmla="*/ 3035 h 10000"/>
                <a:gd name="connsiteX116" fmla="*/ 7886 w 10000"/>
                <a:gd name="connsiteY116" fmla="*/ 3572 h 10000"/>
                <a:gd name="connsiteX117" fmla="*/ 7939 w 10000"/>
                <a:gd name="connsiteY117" fmla="*/ 4897 h 10000"/>
                <a:gd name="connsiteX118" fmla="*/ 7956 w 10000"/>
                <a:gd name="connsiteY118" fmla="*/ 5255 h 10000"/>
                <a:gd name="connsiteX119" fmla="*/ 8000 w 10000"/>
                <a:gd name="connsiteY119" fmla="*/ 6052 h 10000"/>
                <a:gd name="connsiteX120" fmla="*/ 8018 w 10000"/>
                <a:gd name="connsiteY120" fmla="*/ 6240 h 10000"/>
                <a:gd name="connsiteX121" fmla="*/ 8070 w 10000"/>
                <a:gd name="connsiteY121" fmla="*/ 6571 h 10000"/>
                <a:gd name="connsiteX122" fmla="*/ 8105 w 10000"/>
                <a:gd name="connsiteY122" fmla="*/ 6625 h 10000"/>
                <a:gd name="connsiteX123" fmla="*/ 8132 w 10000"/>
                <a:gd name="connsiteY123" fmla="*/ 6562 h 10000"/>
                <a:gd name="connsiteX124" fmla="*/ 8202 w 10000"/>
                <a:gd name="connsiteY124" fmla="*/ 6141 h 10000"/>
                <a:gd name="connsiteX125" fmla="*/ 8272 w 10000"/>
                <a:gd name="connsiteY125" fmla="*/ 5479 h 10000"/>
                <a:gd name="connsiteX126" fmla="*/ 8333 w 10000"/>
                <a:gd name="connsiteY126" fmla="*/ 4781 h 10000"/>
                <a:gd name="connsiteX127" fmla="*/ 8404 w 10000"/>
                <a:gd name="connsiteY127" fmla="*/ 4235 h 10000"/>
                <a:gd name="connsiteX128" fmla="*/ 8465 w 10000"/>
                <a:gd name="connsiteY128" fmla="*/ 3975 h 10000"/>
                <a:gd name="connsiteX129" fmla="*/ 8535 w 10000"/>
                <a:gd name="connsiteY129" fmla="*/ 4056 h 10000"/>
                <a:gd name="connsiteX130" fmla="*/ 8596 w 10000"/>
                <a:gd name="connsiteY130" fmla="*/ 4449 h 10000"/>
                <a:gd name="connsiteX131" fmla="*/ 8667 w 10000"/>
                <a:gd name="connsiteY131" fmla="*/ 5067 h 10000"/>
                <a:gd name="connsiteX132" fmla="*/ 8737 w 10000"/>
                <a:gd name="connsiteY132" fmla="*/ 5801 h 10000"/>
                <a:gd name="connsiteX133" fmla="*/ 8798 w 10000"/>
                <a:gd name="connsiteY133" fmla="*/ 6580 h 10000"/>
                <a:gd name="connsiteX134" fmla="*/ 8868 w 10000"/>
                <a:gd name="connsiteY134" fmla="*/ 7305 h 10000"/>
                <a:gd name="connsiteX135" fmla="*/ 8930 w 10000"/>
                <a:gd name="connsiteY135" fmla="*/ 7941 h 10000"/>
                <a:gd name="connsiteX136" fmla="*/ 9000 w 10000"/>
                <a:gd name="connsiteY136" fmla="*/ 8460 h 10000"/>
                <a:gd name="connsiteX137" fmla="*/ 9070 w 10000"/>
                <a:gd name="connsiteY137" fmla="*/ 8872 h 10000"/>
                <a:gd name="connsiteX138" fmla="*/ 9132 w 10000"/>
                <a:gd name="connsiteY138" fmla="*/ 9176 h 10000"/>
                <a:gd name="connsiteX139" fmla="*/ 9202 w 10000"/>
                <a:gd name="connsiteY139" fmla="*/ 9400 h 10000"/>
                <a:gd name="connsiteX140" fmla="*/ 9263 w 10000"/>
                <a:gd name="connsiteY140" fmla="*/ 9552 h 10000"/>
                <a:gd name="connsiteX141" fmla="*/ 9333 w 10000"/>
                <a:gd name="connsiteY141" fmla="*/ 9669 h 10000"/>
                <a:gd name="connsiteX142" fmla="*/ 9404 w 10000"/>
                <a:gd name="connsiteY142" fmla="*/ 9740 h 10000"/>
                <a:gd name="connsiteX143" fmla="*/ 9465 w 10000"/>
                <a:gd name="connsiteY143" fmla="*/ 9785 h 10000"/>
                <a:gd name="connsiteX144" fmla="*/ 9535 w 10000"/>
                <a:gd name="connsiteY144" fmla="*/ 9821 h 10000"/>
                <a:gd name="connsiteX145" fmla="*/ 9596 w 10000"/>
                <a:gd name="connsiteY145" fmla="*/ 9839 h 10000"/>
                <a:gd name="connsiteX146" fmla="*/ 9667 w 10000"/>
                <a:gd name="connsiteY146" fmla="*/ 9857 h 10000"/>
                <a:gd name="connsiteX147" fmla="*/ 9737 w 10000"/>
                <a:gd name="connsiteY147" fmla="*/ 9866 h 10000"/>
                <a:gd name="connsiteX148" fmla="*/ 9798 w 10000"/>
                <a:gd name="connsiteY148" fmla="*/ 9875 h 10000"/>
                <a:gd name="connsiteX149" fmla="*/ 9868 w 10000"/>
                <a:gd name="connsiteY149" fmla="*/ 9875 h 10000"/>
                <a:gd name="connsiteX150" fmla="*/ 9939 w 10000"/>
                <a:gd name="connsiteY150" fmla="*/ 9884 h 10000"/>
                <a:gd name="connsiteX151" fmla="*/ 10000 w 10000"/>
                <a:gd name="connsiteY151" fmla="*/ 9893 h 10000"/>
                <a:gd name="connsiteX0" fmla="*/ 0 w 10000"/>
                <a:gd name="connsiteY0" fmla="*/ 9821 h 10000"/>
                <a:gd name="connsiteX1" fmla="*/ 70 w 10000"/>
                <a:gd name="connsiteY1" fmla="*/ 9794 h 10000"/>
                <a:gd name="connsiteX2" fmla="*/ 140 w 10000"/>
                <a:gd name="connsiteY2" fmla="*/ 9758 h 10000"/>
                <a:gd name="connsiteX3" fmla="*/ 202 w 10000"/>
                <a:gd name="connsiteY3" fmla="*/ 9731 h 10000"/>
                <a:gd name="connsiteX4" fmla="*/ 272 w 10000"/>
                <a:gd name="connsiteY4" fmla="*/ 9705 h 10000"/>
                <a:gd name="connsiteX5" fmla="*/ 342 w 10000"/>
                <a:gd name="connsiteY5" fmla="*/ 9669 h 10000"/>
                <a:gd name="connsiteX6" fmla="*/ 404 w 10000"/>
                <a:gd name="connsiteY6" fmla="*/ 9624 h 10000"/>
                <a:gd name="connsiteX7" fmla="*/ 474 w 10000"/>
                <a:gd name="connsiteY7" fmla="*/ 9561 h 10000"/>
                <a:gd name="connsiteX8" fmla="*/ 535 w 10000"/>
                <a:gd name="connsiteY8" fmla="*/ 9490 h 10000"/>
                <a:gd name="connsiteX9" fmla="*/ 605 w 10000"/>
                <a:gd name="connsiteY9" fmla="*/ 9418 h 10000"/>
                <a:gd name="connsiteX10" fmla="*/ 675 w 10000"/>
                <a:gd name="connsiteY10" fmla="*/ 9355 h 10000"/>
                <a:gd name="connsiteX11" fmla="*/ 737 w 10000"/>
                <a:gd name="connsiteY11" fmla="*/ 9311 h 10000"/>
                <a:gd name="connsiteX12" fmla="*/ 807 w 10000"/>
                <a:gd name="connsiteY12" fmla="*/ 9293 h 10000"/>
                <a:gd name="connsiteX13" fmla="*/ 877 w 10000"/>
                <a:gd name="connsiteY13" fmla="*/ 9311 h 10000"/>
                <a:gd name="connsiteX14" fmla="*/ 939 w 10000"/>
                <a:gd name="connsiteY14" fmla="*/ 9346 h 10000"/>
                <a:gd name="connsiteX15" fmla="*/ 1009 w 10000"/>
                <a:gd name="connsiteY15" fmla="*/ 9391 h 10000"/>
                <a:gd name="connsiteX16" fmla="*/ 1070 w 10000"/>
                <a:gd name="connsiteY16" fmla="*/ 9427 h 10000"/>
                <a:gd name="connsiteX17" fmla="*/ 1140 w 10000"/>
                <a:gd name="connsiteY17" fmla="*/ 9400 h 10000"/>
                <a:gd name="connsiteX18" fmla="*/ 1211 w 10000"/>
                <a:gd name="connsiteY18" fmla="*/ 9203 h 10000"/>
                <a:gd name="connsiteX19" fmla="*/ 1272 w 10000"/>
                <a:gd name="connsiteY19" fmla="*/ 8612 h 10000"/>
                <a:gd name="connsiteX20" fmla="*/ 1289 w 10000"/>
                <a:gd name="connsiteY20" fmla="*/ 8380 h 10000"/>
                <a:gd name="connsiteX21" fmla="*/ 1342 w 10000"/>
                <a:gd name="connsiteY21" fmla="*/ 7404 h 10000"/>
                <a:gd name="connsiteX22" fmla="*/ 1360 w 10000"/>
                <a:gd name="connsiteY22" fmla="*/ 6992 h 10000"/>
                <a:gd name="connsiteX23" fmla="*/ 1404 w 10000"/>
                <a:gd name="connsiteY23" fmla="*/ 5479 h 10000"/>
                <a:gd name="connsiteX24" fmla="*/ 1474 w 10000"/>
                <a:gd name="connsiteY24" fmla="*/ 3026 h 10000"/>
                <a:gd name="connsiteX25" fmla="*/ 1535 w 10000"/>
                <a:gd name="connsiteY25" fmla="*/ 564 h 10000"/>
                <a:gd name="connsiteX26" fmla="*/ 1540 w 10000"/>
                <a:gd name="connsiteY26" fmla="*/ 372 h 10000"/>
                <a:gd name="connsiteX27" fmla="*/ 1527 w 10000"/>
                <a:gd name="connsiteY27" fmla="*/ 416 h 10000"/>
                <a:gd name="connsiteX28" fmla="*/ 1855 w 10000"/>
                <a:gd name="connsiteY28" fmla="*/ 376 h 10000"/>
                <a:gd name="connsiteX29" fmla="*/ 1868 w 10000"/>
                <a:gd name="connsiteY29" fmla="*/ 440 h 10000"/>
                <a:gd name="connsiteX30" fmla="*/ 1939 w 10000"/>
                <a:gd name="connsiteY30" fmla="*/ 1737 h 10000"/>
                <a:gd name="connsiteX31" fmla="*/ 2009 w 10000"/>
                <a:gd name="connsiteY31" fmla="*/ 3393 h 10000"/>
                <a:gd name="connsiteX32" fmla="*/ 2070 w 10000"/>
                <a:gd name="connsiteY32" fmla="*/ 4843 h 10000"/>
                <a:gd name="connsiteX33" fmla="*/ 2140 w 10000"/>
                <a:gd name="connsiteY33" fmla="*/ 5980 h 10000"/>
                <a:gd name="connsiteX34" fmla="*/ 2202 w 10000"/>
                <a:gd name="connsiteY34" fmla="*/ 6768 h 10000"/>
                <a:gd name="connsiteX35" fmla="*/ 2272 w 10000"/>
                <a:gd name="connsiteY35" fmla="*/ 7225 h 10000"/>
                <a:gd name="connsiteX36" fmla="*/ 2333 w 10000"/>
                <a:gd name="connsiteY36" fmla="*/ 7413 h 10000"/>
                <a:gd name="connsiteX37" fmla="*/ 2404 w 10000"/>
                <a:gd name="connsiteY37" fmla="*/ 7413 h 10000"/>
                <a:gd name="connsiteX38" fmla="*/ 2474 w 10000"/>
                <a:gd name="connsiteY38" fmla="*/ 7314 h 10000"/>
                <a:gd name="connsiteX39" fmla="*/ 2535 w 10000"/>
                <a:gd name="connsiteY39" fmla="*/ 7198 h 10000"/>
                <a:gd name="connsiteX40" fmla="*/ 2605 w 10000"/>
                <a:gd name="connsiteY40" fmla="*/ 7153 h 10000"/>
                <a:gd name="connsiteX41" fmla="*/ 2667 w 10000"/>
                <a:gd name="connsiteY41" fmla="*/ 7216 h 10000"/>
                <a:gd name="connsiteX42" fmla="*/ 2737 w 10000"/>
                <a:gd name="connsiteY42" fmla="*/ 7395 h 10000"/>
                <a:gd name="connsiteX43" fmla="*/ 2807 w 10000"/>
                <a:gd name="connsiteY43" fmla="*/ 7681 h 10000"/>
                <a:gd name="connsiteX44" fmla="*/ 2868 w 10000"/>
                <a:gd name="connsiteY44" fmla="*/ 8021 h 10000"/>
                <a:gd name="connsiteX45" fmla="*/ 2939 w 10000"/>
                <a:gd name="connsiteY45" fmla="*/ 8389 h 10000"/>
                <a:gd name="connsiteX46" fmla="*/ 3000 w 10000"/>
                <a:gd name="connsiteY46" fmla="*/ 8720 h 10000"/>
                <a:gd name="connsiteX47" fmla="*/ 3070 w 10000"/>
                <a:gd name="connsiteY47" fmla="*/ 9015 h 10000"/>
                <a:gd name="connsiteX48" fmla="*/ 3132 w 10000"/>
                <a:gd name="connsiteY48" fmla="*/ 9257 h 10000"/>
                <a:gd name="connsiteX49" fmla="*/ 3202 w 10000"/>
                <a:gd name="connsiteY49" fmla="*/ 9445 h 10000"/>
                <a:gd name="connsiteX50" fmla="*/ 3272 w 10000"/>
                <a:gd name="connsiteY50" fmla="*/ 9588 h 10000"/>
                <a:gd name="connsiteX51" fmla="*/ 3333 w 10000"/>
                <a:gd name="connsiteY51" fmla="*/ 9696 h 10000"/>
                <a:gd name="connsiteX52" fmla="*/ 3404 w 10000"/>
                <a:gd name="connsiteY52" fmla="*/ 9758 h 10000"/>
                <a:gd name="connsiteX53" fmla="*/ 3474 w 10000"/>
                <a:gd name="connsiteY53" fmla="*/ 9812 h 10000"/>
                <a:gd name="connsiteX54" fmla="*/ 3535 w 10000"/>
                <a:gd name="connsiteY54" fmla="*/ 9857 h 10000"/>
                <a:gd name="connsiteX55" fmla="*/ 3605 w 10000"/>
                <a:gd name="connsiteY55" fmla="*/ 9884 h 10000"/>
                <a:gd name="connsiteX56" fmla="*/ 3675 w 10000"/>
                <a:gd name="connsiteY56" fmla="*/ 9902 h 10000"/>
                <a:gd name="connsiteX57" fmla="*/ 3737 w 10000"/>
                <a:gd name="connsiteY57" fmla="*/ 9919 h 10000"/>
                <a:gd name="connsiteX58" fmla="*/ 3807 w 10000"/>
                <a:gd name="connsiteY58" fmla="*/ 9937 h 10000"/>
                <a:gd name="connsiteX59" fmla="*/ 3868 w 10000"/>
                <a:gd name="connsiteY59" fmla="*/ 9946 h 10000"/>
                <a:gd name="connsiteX60" fmla="*/ 3939 w 10000"/>
                <a:gd name="connsiteY60" fmla="*/ 9955 h 10000"/>
                <a:gd name="connsiteX61" fmla="*/ 4009 w 10000"/>
                <a:gd name="connsiteY61" fmla="*/ 9964 h 10000"/>
                <a:gd name="connsiteX62" fmla="*/ 4070 w 10000"/>
                <a:gd name="connsiteY62" fmla="*/ 9973 h 10000"/>
                <a:gd name="connsiteX63" fmla="*/ 4140 w 10000"/>
                <a:gd name="connsiteY63" fmla="*/ 9973 h 10000"/>
                <a:gd name="connsiteX64" fmla="*/ 4202 w 10000"/>
                <a:gd name="connsiteY64" fmla="*/ 9973 h 10000"/>
                <a:gd name="connsiteX65" fmla="*/ 4272 w 10000"/>
                <a:gd name="connsiteY65" fmla="*/ 9982 h 10000"/>
                <a:gd name="connsiteX66" fmla="*/ 4342 w 10000"/>
                <a:gd name="connsiteY66" fmla="*/ 9982 h 10000"/>
                <a:gd name="connsiteX67" fmla="*/ 4404 w 10000"/>
                <a:gd name="connsiteY67" fmla="*/ 9982 h 10000"/>
                <a:gd name="connsiteX68" fmla="*/ 4474 w 10000"/>
                <a:gd name="connsiteY68" fmla="*/ 9973 h 10000"/>
                <a:gd name="connsiteX69" fmla="*/ 4535 w 10000"/>
                <a:gd name="connsiteY69" fmla="*/ 9964 h 10000"/>
                <a:gd name="connsiteX70" fmla="*/ 4605 w 10000"/>
                <a:gd name="connsiteY70" fmla="*/ 9964 h 10000"/>
                <a:gd name="connsiteX71" fmla="*/ 4667 w 10000"/>
                <a:gd name="connsiteY71" fmla="*/ 9955 h 10000"/>
                <a:gd name="connsiteX72" fmla="*/ 4737 w 10000"/>
                <a:gd name="connsiteY72" fmla="*/ 9946 h 10000"/>
                <a:gd name="connsiteX73" fmla="*/ 4807 w 10000"/>
                <a:gd name="connsiteY73" fmla="*/ 9946 h 10000"/>
                <a:gd name="connsiteX74" fmla="*/ 4868 w 10000"/>
                <a:gd name="connsiteY74" fmla="*/ 9946 h 10000"/>
                <a:gd name="connsiteX75" fmla="*/ 4939 w 10000"/>
                <a:gd name="connsiteY75" fmla="*/ 9946 h 10000"/>
                <a:gd name="connsiteX76" fmla="*/ 5000 w 10000"/>
                <a:gd name="connsiteY76" fmla="*/ 9955 h 10000"/>
                <a:gd name="connsiteX77" fmla="*/ 5070 w 10000"/>
                <a:gd name="connsiteY77" fmla="*/ 9955 h 10000"/>
                <a:gd name="connsiteX78" fmla="*/ 5140 w 10000"/>
                <a:gd name="connsiteY78" fmla="*/ 9964 h 10000"/>
                <a:gd name="connsiteX79" fmla="*/ 5202 w 10000"/>
                <a:gd name="connsiteY79" fmla="*/ 9973 h 10000"/>
                <a:gd name="connsiteX80" fmla="*/ 5272 w 10000"/>
                <a:gd name="connsiteY80" fmla="*/ 9982 h 10000"/>
                <a:gd name="connsiteX81" fmla="*/ 5333 w 10000"/>
                <a:gd name="connsiteY81" fmla="*/ 9982 h 10000"/>
                <a:gd name="connsiteX82" fmla="*/ 5404 w 10000"/>
                <a:gd name="connsiteY82" fmla="*/ 9991 h 10000"/>
                <a:gd name="connsiteX83" fmla="*/ 5465 w 10000"/>
                <a:gd name="connsiteY83" fmla="*/ 10000 h 10000"/>
                <a:gd name="connsiteX84" fmla="*/ 5535 w 10000"/>
                <a:gd name="connsiteY84" fmla="*/ 10000 h 10000"/>
                <a:gd name="connsiteX85" fmla="*/ 5605 w 10000"/>
                <a:gd name="connsiteY85" fmla="*/ 10000 h 10000"/>
                <a:gd name="connsiteX86" fmla="*/ 5667 w 10000"/>
                <a:gd name="connsiteY86" fmla="*/ 9991 h 10000"/>
                <a:gd name="connsiteX87" fmla="*/ 5737 w 10000"/>
                <a:gd name="connsiteY87" fmla="*/ 9982 h 10000"/>
                <a:gd name="connsiteX88" fmla="*/ 5798 w 10000"/>
                <a:gd name="connsiteY88" fmla="*/ 9964 h 10000"/>
                <a:gd name="connsiteX89" fmla="*/ 5868 w 10000"/>
                <a:gd name="connsiteY89" fmla="*/ 9937 h 10000"/>
                <a:gd name="connsiteX90" fmla="*/ 5939 w 10000"/>
                <a:gd name="connsiteY90" fmla="*/ 9910 h 10000"/>
                <a:gd name="connsiteX91" fmla="*/ 6000 w 10000"/>
                <a:gd name="connsiteY91" fmla="*/ 9884 h 10000"/>
                <a:gd name="connsiteX92" fmla="*/ 6070 w 10000"/>
                <a:gd name="connsiteY92" fmla="*/ 9857 h 10000"/>
                <a:gd name="connsiteX93" fmla="*/ 6132 w 10000"/>
                <a:gd name="connsiteY93" fmla="*/ 9830 h 10000"/>
                <a:gd name="connsiteX94" fmla="*/ 6202 w 10000"/>
                <a:gd name="connsiteY94" fmla="*/ 9794 h 10000"/>
                <a:gd name="connsiteX95" fmla="*/ 6272 w 10000"/>
                <a:gd name="connsiteY95" fmla="*/ 9740 h 10000"/>
                <a:gd name="connsiteX96" fmla="*/ 6333 w 10000"/>
                <a:gd name="connsiteY96" fmla="*/ 9669 h 10000"/>
                <a:gd name="connsiteX97" fmla="*/ 6404 w 10000"/>
                <a:gd name="connsiteY97" fmla="*/ 9588 h 10000"/>
                <a:gd name="connsiteX98" fmla="*/ 6465 w 10000"/>
                <a:gd name="connsiteY98" fmla="*/ 9499 h 10000"/>
                <a:gd name="connsiteX99" fmla="*/ 6535 w 10000"/>
                <a:gd name="connsiteY99" fmla="*/ 9373 h 10000"/>
                <a:gd name="connsiteX100" fmla="*/ 6605 w 10000"/>
                <a:gd name="connsiteY100" fmla="*/ 9132 h 10000"/>
                <a:gd name="connsiteX101" fmla="*/ 6667 w 10000"/>
                <a:gd name="connsiteY101" fmla="*/ 8585 h 10000"/>
                <a:gd name="connsiteX102" fmla="*/ 6684 w 10000"/>
                <a:gd name="connsiteY102" fmla="*/ 8362 h 10000"/>
                <a:gd name="connsiteX103" fmla="*/ 6719 w 10000"/>
                <a:gd name="connsiteY103" fmla="*/ 7753 h 10000"/>
                <a:gd name="connsiteX104" fmla="*/ 6737 w 10000"/>
                <a:gd name="connsiteY104" fmla="*/ 7359 h 10000"/>
                <a:gd name="connsiteX105" fmla="*/ 6754 w 10000"/>
                <a:gd name="connsiteY105" fmla="*/ 6893 h 10000"/>
                <a:gd name="connsiteX106" fmla="*/ 6789 w 10000"/>
                <a:gd name="connsiteY106" fmla="*/ 5703 h 10000"/>
                <a:gd name="connsiteX107" fmla="*/ 6807 w 10000"/>
                <a:gd name="connsiteY107" fmla="*/ 4969 h 10000"/>
                <a:gd name="connsiteX108" fmla="*/ 6816 w 10000"/>
                <a:gd name="connsiteY108" fmla="*/ 4127 h 10000"/>
                <a:gd name="connsiteX109" fmla="*/ 6851 w 10000"/>
                <a:gd name="connsiteY109" fmla="*/ 2113 h 10000"/>
                <a:gd name="connsiteX110" fmla="*/ 6868 w 10000"/>
                <a:gd name="connsiteY110" fmla="*/ 931 h 10000"/>
                <a:gd name="connsiteX111" fmla="*/ 6886 w 10000"/>
                <a:gd name="connsiteY111" fmla="*/ 363 h 10000"/>
                <a:gd name="connsiteX112" fmla="*/ 7789 w 10000"/>
                <a:gd name="connsiteY112" fmla="*/ 0 h 10000"/>
                <a:gd name="connsiteX113" fmla="*/ 7798 w 10000"/>
                <a:gd name="connsiteY113" fmla="*/ 376 h 10000"/>
                <a:gd name="connsiteX114" fmla="*/ 7816 w 10000"/>
                <a:gd name="connsiteY114" fmla="*/ 1119 h 10000"/>
                <a:gd name="connsiteX115" fmla="*/ 7868 w 10000"/>
                <a:gd name="connsiteY115" fmla="*/ 3035 h 10000"/>
                <a:gd name="connsiteX116" fmla="*/ 7886 w 10000"/>
                <a:gd name="connsiteY116" fmla="*/ 3572 h 10000"/>
                <a:gd name="connsiteX117" fmla="*/ 7939 w 10000"/>
                <a:gd name="connsiteY117" fmla="*/ 4897 h 10000"/>
                <a:gd name="connsiteX118" fmla="*/ 7956 w 10000"/>
                <a:gd name="connsiteY118" fmla="*/ 5255 h 10000"/>
                <a:gd name="connsiteX119" fmla="*/ 8000 w 10000"/>
                <a:gd name="connsiteY119" fmla="*/ 6052 h 10000"/>
                <a:gd name="connsiteX120" fmla="*/ 8018 w 10000"/>
                <a:gd name="connsiteY120" fmla="*/ 6240 h 10000"/>
                <a:gd name="connsiteX121" fmla="*/ 8070 w 10000"/>
                <a:gd name="connsiteY121" fmla="*/ 6571 h 10000"/>
                <a:gd name="connsiteX122" fmla="*/ 8105 w 10000"/>
                <a:gd name="connsiteY122" fmla="*/ 6625 h 10000"/>
                <a:gd name="connsiteX123" fmla="*/ 8132 w 10000"/>
                <a:gd name="connsiteY123" fmla="*/ 6562 h 10000"/>
                <a:gd name="connsiteX124" fmla="*/ 8202 w 10000"/>
                <a:gd name="connsiteY124" fmla="*/ 6141 h 10000"/>
                <a:gd name="connsiteX125" fmla="*/ 8272 w 10000"/>
                <a:gd name="connsiteY125" fmla="*/ 5479 h 10000"/>
                <a:gd name="connsiteX126" fmla="*/ 8333 w 10000"/>
                <a:gd name="connsiteY126" fmla="*/ 4781 h 10000"/>
                <a:gd name="connsiteX127" fmla="*/ 8404 w 10000"/>
                <a:gd name="connsiteY127" fmla="*/ 4235 h 10000"/>
                <a:gd name="connsiteX128" fmla="*/ 8465 w 10000"/>
                <a:gd name="connsiteY128" fmla="*/ 3975 h 10000"/>
                <a:gd name="connsiteX129" fmla="*/ 8535 w 10000"/>
                <a:gd name="connsiteY129" fmla="*/ 4056 h 10000"/>
                <a:gd name="connsiteX130" fmla="*/ 8596 w 10000"/>
                <a:gd name="connsiteY130" fmla="*/ 4449 h 10000"/>
                <a:gd name="connsiteX131" fmla="*/ 8667 w 10000"/>
                <a:gd name="connsiteY131" fmla="*/ 5067 h 10000"/>
                <a:gd name="connsiteX132" fmla="*/ 8737 w 10000"/>
                <a:gd name="connsiteY132" fmla="*/ 5801 h 10000"/>
                <a:gd name="connsiteX133" fmla="*/ 8798 w 10000"/>
                <a:gd name="connsiteY133" fmla="*/ 6580 h 10000"/>
                <a:gd name="connsiteX134" fmla="*/ 8868 w 10000"/>
                <a:gd name="connsiteY134" fmla="*/ 7305 h 10000"/>
                <a:gd name="connsiteX135" fmla="*/ 8930 w 10000"/>
                <a:gd name="connsiteY135" fmla="*/ 7941 h 10000"/>
                <a:gd name="connsiteX136" fmla="*/ 9000 w 10000"/>
                <a:gd name="connsiteY136" fmla="*/ 8460 h 10000"/>
                <a:gd name="connsiteX137" fmla="*/ 9070 w 10000"/>
                <a:gd name="connsiteY137" fmla="*/ 8872 h 10000"/>
                <a:gd name="connsiteX138" fmla="*/ 9132 w 10000"/>
                <a:gd name="connsiteY138" fmla="*/ 9176 h 10000"/>
                <a:gd name="connsiteX139" fmla="*/ 9202 w 10000"/>
                <a:gd name="connsiteY139" fmla="*/ 9400 h 10000"/>
                <a:gd name="connsiteX140" fmla="*/ 9263 w 10000"/>
                <a:gd name="connsiteY140" fmla="*/ 9552 h 10000"/>
                <a:gd name="connsiteX141" fmla="*/ 9333 w 10000"/>
                <a:gd name="connsiteY141" fmla="*/ 9669 h 10000"/>
                <a:gd name="connsiteX142" fmla="*/ 9404 w 10000"/>
                <a:gd name="connsiteY142" fmla="*/ 9740 h 10000"/>
                <a:gd name="connsiteX143" fmla="*/ 9465 w 10000"/>
                <a:gd name="connsiteY143" fmla="*/ 9785 h 10000"/>
                <a:gd name="connsiteX144" fmla="*/ 9535 w 10000"/>
                <a:gd name="connsiteY144" fmla="*/ 9821 h 10000"/>
                <a:gd name="connsiteX145" fmla="*/ 9596 w 10000"/>
                <a:gd name="connsiteY145" fmla="*/ 9839 h 10000"/>
                <a:gd name="connsiteX146" fmla="*/ 9667 w 10000"/>
                <a:gd name="connsiteY146" fmla="*/ 9857 h 10000"/>
                <a:gd name="connsiteX147" fmla="*/ 9737 w 10000"/>
                <a:gd name="connsiteY147" fmla="*/ 9866 h 10000"/>
                <a:gd name="connsiteX148" fmla="*/ 9798 w 10000"/>
                <a:gd name="connsiteY148" fmla="*/ 9875 h 10000"/>
                <a:gd name="connsiteX149" fmla="*/ 9868 w 10000"/>
                <a:gd name="connsiteY149" fmla="*/ 9875 h 10000"/>
                <a:gd name="connsiteX150" fmla="*/ 9939 w 10000"/>
                <a:gd name="connsiteY150" fmla="*/ 9884 h 10000"/>
                <a:gd name="connsiteX151" fmla="*/ 10000 w 10000"/>
                <a:gd name="connsiteY151" fmla="*/ 9893 h 10000"/>
                <a:gd name="connsiteX0" fmla="*/ 0 w 10000"/>
                <a:gd name="connsiteY0" fmla="*/ 9483 h 9662"/>
                <a:gd name="connsiteX1" fmla="*/ 70 w 10000"/>
                <a:gd name="connsiteY1" fmla="*/ 9456 h 9662"/>
                <a:gd name="connsiteX2" fmla="*/ 140 w 10000"/>
                <a:gd name="connsiteY2" fmla="*/ 9420 h 9662"/>
                <a:gd name="connsiteX3" fmla="*/ 202 w 10000"/>
                <a:gd name="connsiteY3" fmla="*/ 9393 h 9662"/>
                <a:gd name="connsiteX4" fmla="*/ 272 w 10000"/>
                <a:gd name="connsiteY4" fmla="*/ 9367 h 9662"/>
                <a:gd name="connsiteX5" fmla="*/ 342 w 10000"/>
                <a:gd name="connsiteY5" fmla="*/ 9331 h 9662"/>
                <a:gd name="connsiteX6" fmla="*/ 404 w 10000"/>
                <a:gd name="connsiteY6" fmla="*/ 9286 h 9662"/>
                <a:gd name="connsiteX7" fmla="*/ 474 w 10000"/>
                <a:gd name="connsiteY7" fmla="*/ 9223 h 9662"/>
                <a:gd name="connsiteX8" fmla="*/ 535 w 10000"/>
                <a:gd name="connsiteY8" fmla="*/ 9152 h 9662"/>
                <a:gd name="connsiteX9" fmla="*/ 605 w 10000"/>
                <a:gd name="connsiteY9" fmla="*/ 9080 h 9662"/>
                <a:gd name="connsiteX10" fmla="*/ 675 w 10000"/>
                <a:gd name="connsiteY10" fmla="*/ 9017 h 9662"/>
                <a:gd name="connsiteX11" fmla="*/ 737 w 10000"/>
                <a:gd name="connsiteY11" fmla="*/ 8973 h 9662"/>
                <a:gd name="connsiteX12" fmla="*/ 807 w 10000"/>
                <a:gd name="connsiteY12" fmla="*/ 8955 h 9662"/>
                <a:gd name="connsiteX13" fmla="*/ 877 w 10000"/>
                <a:gd name="connsiteY13" fmla="*/ 8973 h 9662"/>
                <a:gd name="connsiteX14" fmla="*/ 939 w 10000"/>
                <a:gd name="connsiteY14" fmla="*/ 9008 h 9662"/>
                <a:gd name="connsiteX15" fmla="*/ 1009 w 10000"/>
                <a:gd name="connsiteY15" fmla="*/ 9053 h 9662"/>
                <a:gd name="connsiteX16" fmla="*/ 1070 w 10000"/>
                <a:gd name="connsiteY16" fmla="*/ 9089 h 9662"/>
                <a:gd name="connsiteX17" fmla="*/ 1140 w 10000"/>
                <a:gd name="connsiteY17" fmla="*/ 9062 h 9662"/>
                <a:gd name="connsiteX18" fmla="*/ 1211 w 10000"/>
                <a:gd name="connsiteY18" fmla="*/ 8865 h 9662"/>
                <a:gd name="connsiteX19" fmla="*/ 1272 w 10000"/>
                <a:gd name="connsiteY19" fmla="*/ 8274 h 9662"/>
                <a:gd name="connsiteX20" fmla="*/ 1289 w 10000"/>
                <a:gd name="connsiteY20" fmla="*/ 8042 h 9662"/>
                <a:gd name="connsiteX21" fmla="*/ 1342 w 10000"/>
                <a:gd name="connsiteY21" fmla="*/ 7066 h 9662"/>
                <a:gd name="connsiteX22" fmla="*/ 1360 w 10000"/>
                <a:gd name="connsiteY22" fmla="*/ 6654 h 9662"/>
                <a:gd name="connsiteX23" fmla="*/ 1404 w 10000"/>
                <a:gd name="connsiteY23" fmla="*/ 5141 h 9662"/>
                <a:gd name="connsiteX24" fmla="*/ 1474 w 10000"/>
                <a:gd name="connsiteY24" fmla="*/ 2688 h 9662"/>
                <a:gd name="connsiteX25" fmla="*/ 1535 w 10000"/>
                <a:gd name="connsiteY25" fmla="*/ 226 h 9662"/>
                <a:gd name="connsiteX26" fmla="*/ 1540 w 10000"/>
                <a:gd name="connsiteY26" fmla="*/ 34 h 9662"/>
                <a:gd name="connsiteX27" fmla="*/ 1527 w 10000"/>
                <a:gd name="connsiteY27" fmla="*/ 78 h 9662"/>
                <a:gd name="connsiteX28" fmla="*/ 1855 w 10000"/>
                <a:gd name="connsiteY28" fmla="*/ 38 h 9662"/>
                <a:gd name="connsiteX29" fmla="*/ 1868 w 10000"/>
                <a:gd name="connsiteY29" fmla="*/ 102 h 9662"/>
                <a:gd name="connsiteX30" fmla="*/ 1939 w 10000"/>
                <a:gd name="connsiteY30" fmla="*/ 1399 h 9662"/>
                <a:gd name="connsiteX31" fmla="*/ 2009 w 10000"/>
                <a:gd name="connsiteY31" fmla="*/ 3055 h 9662"/>
                <a:gd name="connsiteX32" fmla="*/ 2070 w 10000"/>
                <a:gd name="connsiteY32" fmla="*/ 4505 h 9662"/>
                <a:gd name="connsiteX33" fmla="*/ 2140 w 10000"/>
                <a:gd name="connsiteY33" fmla="*/ 5642 h 9662"/>
                <a:gd name="connsiteX34" fmla="*/ 2202 w 10000"/>
                <a:gd name="connsiteY34" fmla="*/ 6430 h 9662"/>
                <a:gd name="connsiteX35" fmla="*/ 2272 w 10000"/>
                <a:gd name="connsiteY35" fmla="*/ 6887 h 9662"/>
                <a:gd name="connsiteX36" fmla="*/ 2333 w 10000"/>
                <a:gd name="connsiteY36" fmla="*/ 7075 h 9662"/>
                <a:gd name="connsiteX37" fmla="*/ 2404 w 10000"/>
                <a:gd name="connsiteY37" fmla="*/ 7075 h 9662"/>
                <a:gd name="connsiteX38" fmla="*/ 2474 w 10000"/>
                <a:gd name="connsiteY38" fmla="*/ 6976 h 9662"/>
                <a:gd name="connsiteX39" fmla="*/ 2535 w 10000"/>
                <a:gd name="connsiteY39" fmla="*/ 6860 h 9662"/>
                <a:gd name="connsiteX40" fmla="*/ 2605 w 10000"/>
                <a:gd name="connsiteY40" fmla="*/ 6815 h 9662"/>
                <a:gd name="connsiteX41" fmla="*/ 2667 w 10000"/>
                <a:gd name="connsiteY41" fmla="*/ 6878 h 9662"/>
                <a:gd name="connsiteX42" fmla="*/ 2737 w 10000"/>
                <a:gd name="connsiteY42" fmla="*/ 7057 h 9662"/>
                <a:gd name="connsiteX43" fmla="*/ 2807 w 10000"/>
                <a:gd name="connsiteY43" fmla="*/ 7343 h 9662"/>
                <a:gd name="connsiteX44" fmla="*/ 2868 w 10000"/>
                <a:gd name="connsiteY44" fmla="*/ 7683 h 9662"/>
                <a:gd name="connsiteX45" fmla="*/ 2939 w 10000"/>
                <a:gd name="connsiteY45" fmla="*/ 8051 h 9662"/>
                <a:gd name="connsiteX46" fmla="*/ 3000 w 10000"/>
                <a:gd name="connsiteY46" fmla="*/ 8382 h 9662"/>
                <a:gd name="connsiteX47" fmla="*/ 3070 w 10000"/>
                <a:gd name="connsiteY47" fmla="*/ 8677 h 9662"/>
                <a:gd name="connsiteX48" fmla="*/ 3132 w 10000"/>
                <a:gd name="connsiteY48" fmla="*/ 8919 h 9662"/>
                <a:gd name="connsiteX49" fmla="*/ 3202 w 10000"/>
                <a:gd name="connsiteY49" fmla="*/ 9107 h 9662"/>
                <a:gd name="connsiteX50" fmla="*/ 3272 w 10000"/>
                <a:gd name="connsiteY50" fmla="*/ 9250 h 9662"/>
                <a:gd name="connsiteX51" fmla="*/ 3333 w 10000"/>
                <a:gd name="connsiteY51" fmla="*/ 9358 h 9662"/>
                <a:gd name="connsiteX52" fmla="*/ 3404 w 10000"/>
                <a:gd name="connsiteY52" fmla="*/ 9420 h 9662"/>
                <a:gd name="connsiteX53" fmla="*/ 3474 w 10000"/>
                <a:gd name="connsiteY53" fmla="*/ 9474 h 9662"/>
                <a:gd name="connsiteX54" fmla="*/ 3535 w 10000"/>
                <a:gd name="connsiteY54" fmla="*/ 9519 h 9662"/>
                <a:gd name="connsiteX55" fmla="*/ 3605 w 10000"/>
                <a:gd name="connsiteY55" fmla="*/ 9546 h 9662"/>
                <a:gd name="connsiteX56" fmla="*/ 3675 w 10000"/>
                <a:gd name="connsiteY56" fmla="*/ 9564 h 9662"/>
                <a:gd name="connsiteX57" fmla="*/ 3737 w 10000"/>
                <a:gd name="connsiteY57" fmla="*/ 9581 h 9662"/>
                <a:gd name="connsiteX58" fmla="*/ 3807 w 10000"/>
                <a:gd name="connsiteY58" fmla="*/ 9599 h 9662"/>
                <a:gd name="connsiteX59" fmla="*/ 3868 w 10000"/>
                <a:gd name="connsiteY59" fmla="*/ 9608 h 9662"/>
                <a:gd name="connsiteX60" fmla="*/ 3939 w 10000"/>
                <a:gd name="connsiteY60" fmla="*/ 9617 h 9662"/>
                <a:gd name="connsiteX61" fmla="*/ 4009 w 10000"/>
                <a:gd name="connsiteY61" fmla="*/ 9626 h 9662"/>
                <a:gd name="connsiteX62" fmla="*/ 4070 w 10000"/>
                <a:gd name="connsiteY62" fmla="*/ 9635 h 9662"/>
                <a:gd name="connsiteX63" fmla="*/ 4140 w 10000"/>
                <a:gd name="connsiteY63" fmla="*/ 9635 h 9662"/>
                <a:gd name="connsiteX64" fmla="*/ 4202 w 10000"/>
                <a:gd name="connsiteY64" fmla="*/ 9635 h 9662"/>
                <a:gd name="connsiteX65" fmla="*/ 4272 w 10000"/>
                <a:gd name="connsiteY65" fmla="*/ 9644 h 9662"/>
                <a:gd name="connsiteX66" fmla="*/ 4342 w 10000"/>
                <a:gd name="connsiteY66" fmla="*/ 9644 h 9662"/>
                <a:gd name="connsiteX67" fmla="*/ 4404 w 10000"/>
                <a:gd name="connsiteY67" fmla="*/ 9644 h 9662"/>
                <a:gd name="connsiteX68" fmla="*/ 4474 w 10000"/>
                <a:gd name="connsiteY68" fmla="*/ 9635 h 9662"/>
                <a:gd name="connsiteX69" fmla="*/ 4535 w 10000"/>
                <a:gd name="connsiteY69" fmla="*/ 9626 h 9662"/>
                <a:gd name="connsiteX70" fmla="*/ 4605 w 10000"/>
                <a:gd name="connsiteY70" fmla="*/ 9626 h 9662"/>
                <a:gd name="connsiteX71" fmla="*/ 4667 w 10000"/>
                <a:gd name="connsiteY71" fmla="*/ 9617 h 9662"/>
                <a:gd name="connsiteX72" fmla="*/ 4737 w 10000"/>
                <a:gd name="connsiteY72" fmla="*/ 9608 h 9662"/>
                <a:gd name="connsiteX73" fmla="*/ 4807 w 10000"/>
                <a:gd name="connsiteY73" fmla="*/ 9608 h 9662"/>
                <a:gd name="connsiteX74" fmla="*/ 4868 w 10000"/>
                <a:gd name="connsiteY74" fmla="*/ 9608 h 9662"/>
                <a:gd name="connsiteX75" fmla="*/ 4939 w 10000"/>
                <a:gd name="connsiteY75" fmla="*/ 9608 h 9662"/>
                <a:gd name="connsiteX76" fmla="*/ 5000 w 10000"/>
                <a:gd name="connsiteY76" fmla="*/ 9617 h 9662"/>
                <a:gd name="connsiteX77" fmla="*/ 5070 w 10000"/>
                <a:gd name="connsiteY77" fmla="*/ 9617 h 9662"/>
                <a:gd name="connsiteX78" fmla="*/ 5140 w 10000"/>
                <a:gd name="connsiteY78" fmla="*/ 9626 h 9662"/>
                <a:gd name="connsiteX79" fmla="*/ 5202 w 10000"/>
                <a:gd name="connsiteY79" fmla="*/ 9635 h 9662"/>
                <a:gd name="connsiteX80" fmla="*/ 5272 w 10000"/>
                <a:gd name="connsiteY80" fmla="*/ 9644 h 9662"/>
                <a:gd name="connsiteX81" fmla="*/ 5333 w 10000"/>
                <a:gd name="connsiteY81" fmla="*/ 9644 h 9662"/>
                <a:gd name="connsiteX82" fmla="*/ 5404 w 10000"/>
                <a:gd name="connsiteY82" fmla="*/ 9653 h 9662"/>
                <a:gd name="connsiteX83" fmla="*/ 5465 w 10000"/>
                <a:gd name="connsiteY83" fmla="*/ 9662 h 9662"/>
                <a:gd name="connsiteX84" fmla="*/ 5535 w 10000"/>
                <a:gd name="connsiteY84" fmla="*/ 9662 h 9662"/>
                <a:gd name="connsiteX85" fmla="*/ 5605 w 10000"/>
                <a:gd name="connsiteY85" fmla="*/ 9662 h 9662"/>
                <a:gd name="connsiteX86" fmla="*/ 5667 w 10000"/>
                <a:gd name="connsiteY86" fmla="*/ 9653 h 9662"/>
                <a:gd name="connsiteX87" fmla="*/ 5737 w 10000"/>
                <a:gd name="connsiteY87" fmla="*/ 9644 h 9662"/>
                <a:gd name="connsiteX88" fmla="*/ 5798 w 10000"/>
                <a:gd name="connsiteY88" fmla="*/ 9626 h 9662"/>
                <a:gd name="connsiteX89" fmla="*/ 5868 w 10000"/>
                <a:gd name="connsiteY89" fmla="*/ 9599 h 9662"/>
                <a:gd name="connsiteX90" fmla="*/ 5939 w 10000"/>
                <a:gd name="connsiteY90" fmla="*/ 9572 h 9662"/>
                <a:gd name="connsiteX91" fmla="*/ 6000 w 10000"/>
                <a:gd name="connsiteY91" fmla="*/ 9546 h 9662"/>
                <a:gd name="connsiteX92" fmla="*/ 6070 w 10000"/>
                <a:gd name="connsiteY92" fmla="*/ 9519 h 9662"/>
                <a:gd name="connsiteX93" fmla="*/ 6132 w 10000"/>
                <a:gd name="connsiteY93" fmla="*/ 9492 h 9662"/>
                <a:gd name="connsiteX94" fmla="*/ 6202 w 10000"/>
                <a:gd name="connsiteY94" fmla="*/ 9456 h 9662"/>
                <a:gd name="connsiteX95" fmla="*/ 6272 w 10000"/>
                <a:gd name="connsiteY95" fmla="*/ 9402 h 9662"/>
                <a:gd name="connsiteX96" fmla="*/ 6333 w 10000"/>
                <a:gd name="connsiteY96" fmla="*/ 9331 h 9662"/>
                <a:gd name="connsiteX97" fmla="*/ 6404 w 10000"/>
                <a:gd name="connsiteY97" fmla="*/ 9250 h 9662"/>
                <a:gd name="connsiteX98" fmla="*/ 6465 w 10000"/>
                <a:gd name="connsiteY98" fmla="*/ 9161 h 9662"/>
                <a:gd name="connsiteX99" fmla="*/ 6535 w 10000"/>
                <a:gd name="connsiteY99" fmla="*/ 9035 h 9662"/>
                <a:gd name="connsiteX100" fmla="*/ 6605 w 10000"/>
                <a:gd name="connsiteY100" fmla="*/ 8794 h 9662"/>
                <a:gd name="connsiteX101" fmla="*/ 6667 w 10000"/>
                <a:gd name="connsiteY101" fmla="*/ 8247 h 9662"/>
                <a:gd name="connsiteX102" fmla="*/ 6684 w 10000"/>
                <a:gd name="connsiteY102" fmla="*/ 8024 h 9662"/>
                <a:gd name="connsiteX103" fmla="*/ 6719 w 10000"/>
                <a:gd name="connsiteY103" fmla="*/ 7415 h 9662"/>
                <a:gd name="connsiteX104" fmla="*/ 6737 w 10000"/>
                <a:gd name="connsiteY104" fmla="*/ 7021 h 9662"/>
                <a:gd name="connsiteX105" fmla="*/ 6754 w 10000"/>
                <a:gd name="connsiteY105" fmla="*/ 6555 h 9662"/>
                <a:gd name="connsiteX106" fmla="*/ 6789 w 10000"/>
                <a:gd name="connsiteY106" fmla="*/ 5365 h 9662"/>
                <a:gd name="connsiteX107" fmla="*/ 6807 w 10000"/>
                <a:gd name="connsiteY107" fmla="*/ 4631 h 9662"/>
                <a:gd name="connsiteX108" fmla="*/ 6816 w 10000"/>
                <a:gd name="connsiteY108" fmla="*/ 3789 h 9662"/>
                <a:gd name="connsiteX109" fmla="*/ 6851 w 10000"/>
                <a:gd name="connsiteY109" fmla="*/ 1775 h 9662"/>
                <a:gd name="connsiteX110" fmla="*/ 6868 w 10000"/>
                <a:gd name="connsiteY110" fmla="*/ 593 h 9662"/>
                <a:gd name="connsiteX111" fmla="*/ 6886 w 10000"/>
                <a:gd name="connsiteY111" fmla="*/ 25 h 9662"/>
                <a:gd name="connsiteX112" fmla="*/ 7802 w 10000"/>
                <a:gd name="connsiteY112" fmla="*/ 25 h 9662"/>
                <a:gd name="connsiteX113" fmla="*/ 7798 w 10000"/>
                <a:gd name="connsiteY113" fmla="*/ 38 h 9662"/>
                <a:gd name="connsiteX114" fmla="*/ 7816 w 10000"/>
                <a:gd name="connsiteY114" fmla="*/ 781 h 9662"/>
                <a:gd name="connsiteX115" fmla="*/ 7868 w 10000"/>
                <a:gd name="connsiteY115" fmla="*/ 2697 h 9662"/>
                <a:gd name="connsiteX116" fmla="*/ 7886 w 10000"/>
                <a:gd name="connsiteY116" fmla="*/ 3234 h 9662"/>
                <a:gd name="connsiteX117" fmla="*/ 7939 w 10000"/>
                <a:gd name="connsiteY117" fmla="*/ 4559 h 9662"/>
                <a:gd name="connsiteX118" fmla="*/ 7956 w 10000"/>
                <a:gd name="connsiteY118" fmla="*/ 4917 h 9662"/>
                <a:gd name="connsiteX119" fmla="*/ 8000 w 10000"/>
                <a:gd name="connsiteY119" fmla="*/ 5714 h 9662"/>
                <a:gd name="connsiteX120" fmla="*/ 8018 w 10000"/>
                <a:gd name="connsiteY120" fmla="*/ 5902 h 9662"/>
                <a:gd name="connsiteX121" fmla="*/ 8070 w 10000"/>
                <a:gd name="connsiteY121" fmla="*/ 6233 h 9662"/>
                <a:gd name="connsiteX122" fmla="*/ 8105 w 10000"/>
                <a:gd name="connsiteY122" fmla="*/ 6287 h 9662"/>
                <a:gd name="connsiteX123" fmla="*/ 8132 w 10000"/>
                <a:gd name="connsiteY123" fmla="*/ 6224 h 9662"/>
                <a:gd name="connsiteX124" fmla="*/ 8202 w 10000"/>
                <a:gd name="connsiteY124" fmla="*/ 5803 h 9662"/>
                <a:gd name="connsiteX125" fmla="*/ 8272 w 10000"/>
                <a:gd name="connsiteY125" fmla="*/ 5141 h 9662"/>
                <a:gd name="connsiteX126" fmla="*/ 8333 w 10000"/>
                <a:gd name="connsiteY126" fmla="*/ 4443 h 9662"/>
                <a:gd name="connsiteX127" fmla="*/ 8404 w 10000"/>
                <a:gd name="connsiteY127" fmla="*/ 3897 h 9662"/>
                <a:gd name="connsiteX128" fmla="*/ 8465 w 10000"/>
                <a:gd name="connsiteY128" fmla="*/ 3637 h 9662"/>
                <a:gd name="connsiteX129" fmla="*/ 8535 w 10000"/>
                <a:gd name="connsiteY129" fmla="*/ 3718 h 9662"/>
                <a:gd name="connsiteX130" fmla="*/ 8596 w 10000"/>
                <a:gd name="connsiteY130" fmla="*/ 4111 h 9662"/>
                <a:gd name="connsiteX131" fmla="*/ 8667 w 10000"/>
                <a:gd name="connsiteY131" fmla="*/ 4729 h 9662"/>
                <a:gd name="connsiteX132" fmla="*/ 8737 w 10000"/>
                <a:gd name="connsiteY132" fmla="*/ 5463 h 9662"/>
                <a:gd name="connsiteX133" fmla="*/ 8798 w 10000"/>
                <a:gd name="connsiteY133" fmla="*/ 6242 h 9662"/>
                <a:gd name="connsiteX134" fmla="*/ 8868 w 10000"/>
                <a:gd name="connsiteY134" fmla="*/ 6967 h 9662"/>
                <a:gd name="connsiteX135" fmla="*/ 8930 w 10000"/>
                <a:gd name="connsiteY135" fmla="*/ 7603 h 9662"/>
                <a:gd name="connsiteX136" fmla="*/ 9000 w 10000"/>
                <a:gd name="connsiteY136" fmla="*/ 8122 h 9662"/>
                <a:gd name="connsiteX137" fmla="*/ 9070 w 10000"/>
                <a:gd name="connsiteY137" fmla="*/ 8534 h 9662"/>
                <a:gd name="connsiteX138" fmla="*/ 9132 w 10000"/>
                <a:gd name="connsiteY138" fmla="*/ 8838 h 9662"/>
                <a:gd name="connsiteX139" fmla="*/ 9202 w 10000"/>
                <a:gd name="connsiteY139" fmla="*/ 9062 h 9662"/>
                <a:gd name="connsiteX140" fmla="*/ 9263 w 10000"/>
                <a:gd name="connsiteY140" fmla="*/ 9214 h 9662"/>
                <a:gd name="connsiteX141" fmla="*/ 9333 w 10000"/>
                <a:gd name="connsiteY141" fmla="*/ 9331 h 9662"/>
                <a:gd name="connsiteX142" fmla="*/ 9404 w 10000"/>
                <a:gd name="connsiteY142" fmla="*/ 9402 h 9662"/>
                <a:gd name="connsiteX143" fmla="*/ 9465 w 10000"/>
                <a:gd name="connsiteY143" fmla="*/ 9447 h 9662"/>
                <a:gd name="connsiteX144" fmla="*/ 9535 w 10000"/>
                <a:gd name="connsiteY144" fmla="*/ 9483 h 9662"/>
                <a:gd name="connsiteX145" fmla="*/ 9596 w 10000"/>
                <a:gd name="connsiteY145" fmla="*/ 9501 h 9662"/>
                <a:gd name="connsiteX146" fmla="*/ 9667 w 10000"/>
                <a:gd name="connsiteY146" fmla="*/ 9519 h 9662"/>
                <a:gd name="connsiteX147" fmla="*/ 9737 w 10000"/>
                <a:gd name="connsiteY147" fmla="*/ 9528 h 9662"/>
                <a:gd name="connsiteX148" fmla="*/ 9798 w 10000"/>
                <a:gd name="connsiteY148" fmla="*/ 9537 h 9662"/>
                <a:gd name="connsiteX149" fmla="*/ 9868 w 10000"/>
                <a:gd name="connsiteY149" fmla="*/ 9537 h 9662"/>
                <a:gd name="connsiteX150" fmla="*/ 9939 w 10000"/>
                <a:gd name="connsiteY150" fmla="*/ 9546 h 9662"/>
                <a:gd name="connsiteX151" fmla="*/ 10000 w 10000"/>
                <a:gd name="connsiteY151" fmla="*/ 9555 h 9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</a:cxnLst>
              <a:rect l="l" t="t" r="r" b="b"/>
              <a:pathLst>
                <a:path w="10000" h="9662">
                  <a:moveTo>
                    <a:pt x="0" y="9483"/>
                  </a:moveTo>
                  <a:lnTo>
                    <a:pt x="70" y="9456"/>
                  </a:lnTo>
                  <a:lnTo>
                    <a:pt x="140" y="9420"/>
                  </a:lnTo>
                  <a:lnTo>
                    <a:pt x="202" y="9393"/>
                  </a:lnTo>
                  <a:cubicBezTo>
                    <a:pt x="225" y="9384"/>
                    <a:pt x="249" y="9376"/>
                    <a:pt x="272" y="9367"/>
                  </a:cubicBezTo>
                  <a:lnTo>
                    <a:pt x="342" y="9331"/>
                  </a:lnTo>
                  <a:cubicBezTo>
                    <a:pt x="363" y="9316"/>
                    <a:pt x="383" y="9301"/>
                    <a:pt x="404" y="9286"/>
                  </a:cubicBezTo>
                  <a:cubicBezTo>
                    <a:pt x="427" y="9265"/>
                    <a:pt x="451" y="9244"/>
                    <a:pt x="474" y="9223"/>
                  </a:cubicBezTo>
                  <a:cubicBezTo>
                    <a:pt x="494" y="9199"/>
                    <a:pt x="515" y="9176"/>
                    <a:pt x="535" y="9152"/>
                  </a:cubicBezTo>
                  <a:cubicBezTo>
                    <a:pt x="558" y="9128"/>
                    <a:pt x="582" y="9104"/>
                    <a:pt x="605" y="9080"/>
                  </a:cubicBezTo>
                  <a:cubicBezTo>
                    <a:pt x="628" y="9059"/>
                    <a:pt x="652" y="9038"/>
                    <a:pt x="675" y="9017"/>
                  </a:cubicBezTo>
                  <a:lnTo>
                    <a:pt x="737" y="8973"/>
                  </a:lnTo>
                  <a:lnTo>
                    <a:pt x="807" y="8955"/>
                  </a:lnTo>
                  <a:lnTo>
                    <a:pt x="877" y="8973"/>
                  </a:lnTo>
                  <a:lnTo>
                    <a:pt x="939" y="9008"/>
                  </a:lnTo>
                  <a:lnTo>
                    <a:pt x="1009" y="9053"/>
                  </a:lnTo>
                  <a:lnTo>
                    <a:pt x="1070" y="9089"/>
                  </a:lnTo>
                  <a:lnTo>
                    <a:pt x="1140" y="9062"/>
                  </a:lnTo>
                  <a:cubicBezTo>
                    <a:pt x="1164" y="8996"/>
                    <a:pt x="1187" y="8931"/>
                    <a:pt x="1211" y="8865"/>
                  </a:cubicBezTo>
                  <a:cubicBezTo>
                    <a:pt x="1231" y="8668"/>
                    <a:pt x="1252" y="8471"/>
                    <a:pt x="1272" y="8274"/>
                  </a:cubicBezTo>
                  <a:cubicBezTo>
                    <a:pt x="1278" y="8197"/>
                    <a:pt x="1283" y="8119"/>
                    <a:pt x="1289" y="8042"/>
                  </a:cubicBezTo>
                  <a:cubicBezTo>
                    <a:pt x="1307" y="7717"/>
                    <a:pt x="1324" y="7391"/>
                    <a:pt x="1342" y="7066"/>
                  </a:cubicBezTo>
                  <a:cubicBezTo>
                    <a:pt x="1348" y="6929"/>
                    <a:pt x="1354" y="6791"/>
                    <a:pt x="1360" y="6654"/>
                  </a:cubicBezTo>
                  <a:cubicBezTo>
                    <a:pt x="1375" y="6150"/>
                    <a:pt x="1389" y="5645"/>
                    <a:pt x="1404" y="5141"/>
                  </a:cubicBezTo>
                  <a:cubicBezTo>
                    <a:pt x="1427" y="4323"/>
                    <a:pt x="1451" y="3506"/>
                    <a:pt x="1474" y="2688"/>
                  </a:cubicBezTo>
                  <a:cubicBezTo>
                    <a:pt x="1494" y="1867"/>
                    <a:pt x="1515" y="1047"/>
                    <a:pt x="1535" y="226"/>
                  </a:cubicBezTo>
                  <a:cubicBezTo>
                    <a:pt x="1537" y="162"/>
                    <a:pt x="1538" y="98"/>
                    <a:pt x="1540" y="34"/>
                  </a:cubicBezTo>
                  <a:cubicBezTo>
                    <a:pt x="1531" y="170"/>
                    <a:pt x="1536" y="-58"/>
                    <a:pt x="1527" y="78"/>
                  </a:cubicBezTo>
                  <a:lnTo>
                    <a:pt x="1855" y="38"/>
                  </a:lnTo>
                  <a:cubicBezTo>
                    <a:pt x="1864" y="37"/>
                    <a:pt x="1859" y="103"/>
                    <a:pt x="1868" y="102"/>
                  </a:cubicBezTo>
                  <a:cubicBezTo>
                    <a:pt x="1892" y="660"/>
                    <a:pt x="1915" y="841"/>
                    <a:pt x="1939" y="1399"/>
                  </a:cubicBezTo>
                  <a:cubicBezTo>
                    <a:pt x="1962" y="1951"/>
                    <a:pt x="1986" y="2503"/>
                    <a:pt x="2009" y="3055"/>
                  </a:cubicBezTo>
                  <a:cubicBezTo>
                    <a:pt x="2029" y="3538"/>
                    <a:pt x="2050" y="4022"/>
                    <a:pt x="2070" y="4505"/>
                  </a:cubicBezTo>
                  <a:cubicBezTo>
                    <a:pt x="2093" y="4884"/>
                    <a:pt x="2117" y="5263"/>
                    <a:pt x="2140" y="5642"/>
                  </a:cubicBezTo>
                  <a:cubicBezTo>
                    <a:pt x="2161" y="5905"/>
                    <a:pt x="2181" y="6167"/>
                    <a:pt x="2202" y="6430"/>
                  </a:cubicBezTo>
                  <a:cubicBezTo>
                    <a:pt x="2225" y="6582"/>
                    <a:pt x="2249" y="6735"/>
                    <a:pt x="2272" y="6887"/>
                  </a:cubicBezTo>
                  <a:cubicBezTo>
                    <a:pt x="2292" y="6950"/>
                    <a:pt x="2313" y="7012"/>
                    <a:pt x="2333" y="7075"/>
                  </a:cubicBezTo>
                  <a:lnTo>
                    <a:pt x="2404" y="7075"/>
                  </a:lnTo>
                  <a:cubicBezTo>
                    <a:pt x="2427" y="7042"/>
                    <a:pt x="2451" y="7009"/>
                    <a:pt x="2474" y="6976"/>
                  </a:cubicBezTo>
                  <a:cubicBezTo>
                    <a:pt x="2494" y="6937"/>
                    <a:pt x="2515" y="6899"/>
                    <a:pt x="2535" y="6860"/>
                  </a:cubicBezTo>
                  <a:lnTo>
                    <a:pt x="2605" y="6815"/>
                  </a:lnTo>
                  <a:cubicBezTo>
                    <a:pt x="2626" y="6836"/>
                    <a:pt x="2646" y="6857"/>
                    <a:pt x="2667" y="6878"/>
                  </a:cubicBezTo>
                  <a:cubicBezTo>
                    <a:pt x="2690" y="6938"/>
                    <a:pt x="2714" y="6997"/>
                    <a:pt x="2737" y="7057"/>
                  </a:cubicBezTo>
                  <a:cubicBezTo>
                    <a:pt x="2760" y="7152"/>
                    <a:pt x="2784" y="7248"/>
                    <a:pt x="2807" y="7343"/>
                  </a:cubicBezTo>
                  <a:cubicBezTo>
                    <a:pt x="2827" y="7456"/>
                    <a:pt x="2848" y="7570"/>
                    <a:pt x="2868" y="7683"/>
                  </a:cubicBezTo>
                  <a:cubicBezTo>
                    <a:pt x="2892" y="7806"/>
                    <a:pt x="2915" y="7928"/>
                    <a:pt x="2939" y="8051"/>
                  </a:cubicBezTo>
                  <a:cubicBezTo>
                    <a:pt x="2959" y="8161"/>
                    <a:pt x="2980" y="8272"/>
                    <a:pt x="3000" y="8382"/>
                  </a:cubicBezTo>
                  <a:cubicBezTo>
                    <a:pt x="3023" y="8480"/>
                    <a:pt x="3047" y="8579"/>
                    <a:pt x="3070" y="8677"/>
                  </a:cubicBezTo>
                  <a:cubicBezTo>
                    <a:pt x="3091" y="8758"/>
                    <a:pt x="3111" y="8838"/>
                    <a:pt x="3132" y="8919"/>
                  </a:cubicBezTo>
                  <a:cubicBezTo>
                    <a:pt x="3155" y="8982"/>
                    <a:pt x="3179" y="9044"/>
                    <a:pt x="3202" y="9107"/>
                  </a:cubicBezTo>
                  <a:cubicBezTo>
                    <a:pt x="3225" y="9155"/>
                    <a:pt x="3249" y="9202"/>
                    <a:pt x="3272" y="9250"/>
                  </a:cubicBezTo>
                  <a:cubicBezTo>
                    <a:pt x="3292" y="9286"/>
                    <a:pt x="3313" y="9322"/>
                    <a:pt x="3333" y="9358"/>
                  </a:cubicBezTo>
                  <a:lnTo>
                    <a:pt x="3404" y="9420"/>
                  </a:lnTo>
                  <a:cubicBezTo>
                    <a:pt x="3427" y="9438"/>
                    <a:pt x="3451" y="9456"/>
                    <a:pt x="3474" y="9474"/>
                  </a:cubicBezTo>
                  <a:cubicBezTo>
                    <a:pt x="3494" y="9489"/>
                    <a:pt x="3515" y="9504"/>
                    <a:pt x="3535" y="9519"/>
                  </a:cubicBezTo>
                  <a:lnTo>
                    <a:pt x="3605" y="9546"/>
                  </a:lnTo>
                  <a:lnTo>
                    <a:pt x="3675" y="9564"/>
                  </a:lnTo>
                  <a:cubicBezTo>
                    <a:pt x="3696" y="9570"/>
                    <a:pt x="3716" y="9575"/>
                    <a:pt x="3737" y="9581"/>
                  </a:cubicBezTo>
                  <a:lnTo>
                    <a:pt x="3807" y="9599"/>
                  </a:lnTo>
                  <a:lnTo>
                    <a:pt x="3868" y="9608"/>
                  </a:lnTo>
                  <a:lnTo>
                    <a:pt x="3939" y="9617"/>
                  </a:lnTo>
                  <a:lnTo>
                    <a:pt x="4009" y="9626"/>
                  </a:lnTo>
                  <a:lnTo>
                    <a:pt x="4070" y="9635"/>
                  </a:lnTo>
                  <a:lnTo>
                    <a:pt x="4140" y="9635"/>
                  </a:lnTo>
                  <a:lnTo>
                    <a:pt x="4202" y="9635"/>
                  </a:lnTo>
                  <a:lnTo>
                    <a:pt x="4272" y="9644"/>
                  </a:lnTo>
                  <a:lnTo>
                    <a:pt x="4342" y="9644"/>
                  </a:lnTo>
                  <a:lnTo>
                    <a:pt x="4404" y="9644"/>
                  </a:lnTo>
                  <a:lnTo>
                    <a:pt x="4474" y="9635"/>
                  </a:lnTo>
                  <a:lnTo>
                    <a:pt x="4535" y="9626"/>
                  </a:lnTo>
                  <a:lnTo>
                    <a:pt x="4605" y="9626"/>
                  </a:lnTo>
                  <a:lnTo>
                    <a:pt x="4667" y="9617"/>
                  </a:lnTo>
                  <a:lnTo>
                    <a:pt x="4737" y="9608"/>
                  </a:lnTo>
                  <a:lnTo>
                    <a:pt x="4807" y="9608"/>
                  </a:lnTo>
                  <a:lnTo>
                    <a:pt x="4868" y="9608"/>
                  </a:lnTo>
                  <a:lnTo>
                    <a:pt x="4939" y="9608"/>
                  </a:lnTo>
                  <a:lnTo>
                    <a:pt x="5000" y="9617"/>
                  </a:lnTo>
                  <a:lnTo>
                    <a:pt x="5070" y="9617"/>
                  </a:lnTo>
                  <a:lnTo>
                    <a:pt x="5140" y="9626"/>
                  </a:lnTo>
                  <a:lnTo>
                    <a:pt x="5202" y="9635"/>
                  </a:lnTo>
                  <a:lnTo>
                    <a:pt x="5272" y="9644"/>
                  </a:lnTo>
                  <a:lnTo>
                    <a:pt x="5333" y="9644"/>
                  </a:lnTo>
                  <a:lnTo>
                    <a:pt x="5404" y="9653"/>
                  </a:lnTo>
                  <a:lnTo>
                    <a:pt x="5465" y="9662"/>
                  </a:lnTo>
                  <a:lnTo>
                    <a:pt x="5535" y="9662"/>
                  </a:lnTo>
                  <a:lnTo>
                    <a:pt x="5605" y="9662"/>
                  </a:lnTo>
                  <a:lnTo>
                    <a:pt x="5667" y="9653"/>
                  </a:lnTo>
                  <a:lnTo>
                    <a:pt x="5737" y="9644"/>
                  </a:lnTo>
                  <a:lnTo>
                    <a:pt x="5798" y="9626"/>
                  </a:lnTo>
                  <a:lnTo>
                    <a:pt x="5868" y="9599"/>
                  </a:lnTo>
                  <a:lnTo>
                    <a:pt x="5939" y="9572"/>
                  </a:lnTo>
                  <a:cubicBezTo>
                    <a:pt x="5959" y="9563"/>
                    <a:pt x="5980" y="9555"/>
                    <a:pt x="6000" y="9546"/>
                  </a:cubicBezTo>
                  <a:lnTo>
                    <a:pt x="6070" y="9519"/>
                  </a:lnTo>
                  <a:lnTo>
                    <a:pt x="6132" y="9492"/>
                  </a:lnTo>
                  <a:lnTo>
                    <a:pt x="6202" y="9456"/>
                  </a:lnTo>
                  <a:cubicBezTo>
                    <a:pt x="6225" y="9438"/>
                    <a:pt x="6249" y="9420"/>
                    <a:pt x="6272" y="9402"/>
                  </a:cubicBezTo>
                  <a:cubicBezTo>
                    <a:pt x="6292" y="9378"/>
                    <a:pt x="6313" y="9355"/>
                    <a:pt x="6333" y="9331"/>
                  </a:cubicBezTo>
                  <a:cubicBezTo>
                    <a:pt x="6357" y="9304"/>
                    <a:pt x="6380" y="9277"/>
                    <a:pt x="6404" y="9250"/>
                  </a:cubicBezTo>
                  <a:cubicBezTo>
                    <a:pt x="6424" y="9220"/>
                    <a:pt x="6445" y="9191"/>
                    <a:pt x="6465" y="9161"/>
                  </a:cubicBezTo>
                  <a:cubicBezTo>
                    <a:pt x="6488" y="9119"/>
                    <a:pt x="6512" y="9077"/>
                    <a:pt x="6535" y="9035"/>
                  </a:cubicBezTo>
                  <a:cubicBezTo>
                    <a:pt x="6558" y="8955"/>
                    <a:pt x="6582" y="8874"/>
                    <a:pt x="6605" y="8794"/>
                  </a:cubicBezTo>
                  <a:cubicBezTo>
                    <a:pt x="6626" y="8612"/>
                    <a:pt x="6646" y="8429"/>
                    <a:pt x="6667" y="8247"/>
                  </a:cubicBezTo>
                  <a:cubicBezTo>
                    <a:pt x="6673" y="8173"/>
                    <a:pt x="6678" y="8098"/>
                    <a:pt x="6684" y="8024"/>
                  </a:cubicBezTo>
                  <a:cubicBezTo>
                    <a:pt x="6696" y="7821"/>
                    <a:pt x="6707" y="7618"/>
                    <a:pt x="6719" y="7415"/>
                  </a:cubicBezTo>
                  <a:cubicBezTo>
                    <a:pt x="6725" y="7284"/>
                    <a:pt x="6731" y="7152"/>
                    <a:pt x="6737" y="7021"/>
                  </a:cubicBezTo>
                  <a:cubicBezTo>
                    <a:pt x="6743" y="6866"/>
                    <a:pt x="6748" y="6710"/>
                    <a:pt x="6754" y="6555"/>
                  </a:cubicBezTo>
                  <a:cubicBezTo>
                    <a:pt x="6766" y="6158"/>
                    <a:pt x="6777" y="5762"/>
                    <a:pt x="6789" y="5365"/>
                  </a:cubicBezTo>
                  <a:cubicBezTo>
                    <a:pt x="6795" y="5120"/>
                    <a:pt x="6801" y="4876"/>
                    <a:pt x="6807" y="4631"/>
                  </a:cubicBezTo>
                  <a:cubicBezTo>
                    <a:pt x="6810" y="4350"/>
                    <a:pt x="6813" y="4070"/>
                    <a:pt x="6816" y="3789"/>
                  </a:cubicBezTo>
                  <a:cubicBezTo>
                    <a:pt x="6828" y="3118"/>
                    <a:pt x="6839" y="2446"/>
                    <a:pt x="6851" y="1775"/>
                  </a:cubicBezTo>
                  <a:cubicBezTo>
                    <a:pt x="6857" y="1381"/>
                    <a:pt x="6862" y="987"/>
                    <a:pt x="6868" y="593"/>
                  </a:cubicBezTo>
                  <a:cubicBezTo>
                    <a:pt x="6874" y="283"/>
                    <a:pt x="6880" y="335"/>
                    <a:pt x="6886" y="25"/>
                  </a:cubicBezTo>
                  <a:lnTo>
                    <a:pt x="7802" y="25"/>
                  </a:lnTo>
                  <a:cubicBezTo>
                    <a:pt x="7805" y="150"/>
                    <a:pt x="7795" y="-87"/>
                    <a:pt x="7798" y="38"/>
                  </a:cubicBezTo>
                  <a:cubicBezTo>
                    <a:pt x="7804" y="286"/>
                    <a:pt x="7810" y="533"/>
                    <a:pt x="7816" y="781"/>
                  </a:cubicBezTo>
                  <a:cubicBezTo>
                    <a:pt x="7833" y="1420"/>
                    <a:pt x="7851" y="2058"/>
                    <a:pt x="7868" y="2697"/>
                  </a:cubicBezTo>
                  <a:lnTo>
                    <a:pt x="7886" y="3234"/>
                  </a:lnTo>
                  <a:cubicBezTo>
                    <a:pt x="7904" y="3676"/>
                    <a:pt x="7921" y="4117"/>
                    <a:pt x="7939" y="4559"/>
                  </a:cubicBezTo>
                  <a:cubicBezTo>
                    <a:pt x="7945" y="4678"/>
                    <a:pt x="7950" y="4798"/>
                    <a:pt x="7956" y="4917"/>
                  </a:cubicBezTo>
                  <a:cubicBezTo>
                    <a:pt x="7971" y="5183"/>
                    <a:pt x="7985" y="5448"/>
                    <a:pt x="8000" y="5714"/>
                  </a:cubicBezTo>
                  <a:cubicBezTo>
                    <a:pt x="8006" y="5777"/>
                    <a:pt x="8012" y="5839"/>
                    <a:pt x="8018" y="5902"/>
                  </a:cubicBezTo>
                  <a:cubicBezTo>
                    <a:pt x="8035" y="6012"/>
                    <a:pt x="8053" y="6123"/>
                    <a:pt x="8070" y="6233"/>
                  </a:cubicBezTo>
                  <a:cubicBezTo>
                    <a:pt x="8082" y="6251"/>
                    <a:pt x="8093" y="6269"/>
                    <a:pt x="8105" y="6287"/>
                  </a:cubicBezTo>
                  <a:lnTo>
                    <a:pt x="8132" y="6224"/>
                  </a:lnTo>
                  <a:cubicBezTo>
                    <a:pt x="8155" y="6084"/>
                    <a:pt x="8179" y="5943"/>
                    <a:pt x="8202" y="5803"/>
                  </a:cubicBezTo>
                  <a:cubicBezTo>
                    <a:pt x="8225" y="5582"/>
                    <a:pt x="8249" y="5362"/>
                    <a:pt x="8272" y="5141"/>
                  </a:cubicBezTo>
                  <a:cubicBezTo>
                    <a:pt x="8292" y="4908"/>
                    <a:pt x="8313" y="4676"/>
                    <a:pt x="8333" y="4443"/>
                  </a:cubicBezTo>
                  <a:cubicBezTo>
                    <a:pt x="8357" y="4261"/>
                    <a:pt x="8380" y="4079"/>
                    <a:pt x="8404" y="3897"/>
                  </a:cubicBezTo>
                  <a:cubicBezTo>
                    <a:pt x="8424" y="3810"/>
                    <a:pt x="8445" y="3724"/>
                    <a:pt x="8465" y="3637"/>
                  </a:cubicBezTo>
                  <a:cubicBezTo>
                    <a:pt x="8488" y="3664"/>
                    <a:pt x="8512" y="3691"/>
                    <a:pt x="8535" y="3718"/>
                  </a:cubicBezTo>
                  <a:cubicBezTo>
                    <a:pt x="8555" y="3849"/>
                    <a:pt x="8576" y="3980"/>
                    <a:pt x="8596" y="4111"/>
                  </a:cubicBezTo>
                  <a:cubicBezTo>
                    <a:pt x="8620" y="4317"/>
                    <a:pt x="8643" y="4523"/>
                    <a:pt x="8667" y="4729"/>
                  </a:cubicBezTo>
                  <a:cubicBezTo>
                    <a:pt x="8690" y="4974"/>
                    <a:pt x="8714" y="5218"/>
                    <a:pt x="8737" y="5463"/>
                  </a:cubicBezTo>
                  <a:cubicBezTo>
                    <a:pt x="8757" y="5723"/>
                    <a:pt x="8778" y="5982"/>
                    <a:pt x="8798" y="6242"/>
                  </a:cubicBezTo>
                  <a:cubicBezTo>
                    <a:pt x="8821" y="6484"/>
                    <a:pt x="8845" y="6725"/>
                    <a:pt x="8868" y="6967"/>
                  </a:cubicBezTo>
                  <a:cubicBezTo>
                    <a:pt x="8889" y="7179"/>
                    <a:pt x="8909" y="7391"/>
                    <a:pt x="8930" y="7603"/>
                  </a:cubicBezTo>
                  <a:cubicBezTo>
                    <a:pt x="8953" y="7776"/>
                    <a:pt x="8977" y="7949"/>
                    <a:pt x="9000" y="8122"/>
                  </a:cubicBezTo>
                  <a:cubicBezTo>
                    <a:pt x="9023" y="8259"/>
                    <a:pt x="9047" y="8397"/>
                    <a:pt x="9070" y="8534"/>
                  </a:cubicBezTo>
                  <a:cubicBezTo>
                    <a:pt x="9091" y="8635"/>
                    <a:pt x="9111" y="8737"/>
                    <a:pt x="9132" y="8838"/>
                  </a:cubicBezTo>
                  <a:cubicBezTo>
                    <a:pt x="9155" y="8913"/>
                    <a:pt x="9179" y="8987"/>
                    <a:pt x="9202" y="9062"/>
                  </a:cubicBezTo>
                  <a:cubicBezTo>
                    <a:pt x="9222" y="9113"/>
                    <a:pt x="9243" y="9163"/>
                    <a:pt x="9263" y="9214"/>
                  </a:cubicBezTo>
                  <a:cubicBezTo>
                    <a:pt x="9286" y="9253"/>
                    <a:pt x="9310" y="9292"/>
                    <a:pt x="9333" y="9331"/>
                  </a:cubicBezTo>
                  <a:lnTo>
                    <a:pt x="9404" y="9402"/>
                  </a:lnTo>
                  <a:cubicBezTo>
                    <a:pt x="9424" y="9417"/>
                    <a:pt x="9445" y="9432"/>
                    <a:pt x="9465" y="9447"/>
                  </a:cubicBezTo>
                  <a:lnTo>
                    <a:pt x="9535" y="9483"/>
                  </a:lnTo>
                  <a:lnTo>
                    <a:pt x="9596" y="9501"/>
                  </a:lnTo>
                  <a:lnTo>
                    <a:pt x="9667" y="9519"/>
                  </a:lnTo>
                  <a:lnTo>
                    <a:pt x="9737" y="9528"/>
                  </a:lnTo>
                  <a:lnTo>
                    <a:pt x="9798" y="9537"/>
                  </a:lnTo>
                  <a:lnTo>
                    <a:pt x="9868" y="9537"/>
                  </a:lnTo>
                  <a:lnTo>
                    <a:pt x="9939" y="9546"/>
                  </a:lnTo>
                  <a:lnTo>
                    <a:pt x="10000" y="9555"/>
                  </a:lnTo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9" name="Line 669"/>
            <p:cNvSpPr>
              <a:spLocks noChangeShapeType="1"/>
            </p:cNvSpPr>
            <p:nvPr/>
          </p:nvSpPr>
          <p:spPr bwMode="auto">
            <a:xfrm flipV="1">
              <a:off x="3563" y="1896"/>
              <a:ext cx="124" cy="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0" name="Line 670"/>
            <p:cNvSpPr>
              <a:spLocks noChangeShapeType="1"/>
            </p:cNvSpPr>
            <p:nvPr/>
          </p:nvSpPr>
          <p:spPr bwMode="auto">
            <a:xfrm>
              <a:off x="3687" y="1896"/>
              <a:ext cx="146" cy="2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1" name="Line 671"/>
            <p:cNvSpPr>
              <a:spLocks noChangeShapeType="1"/>
            </p:cNvSpPr>
            <p:nvPr/>
          </p:nvSpPr>
          <p:spPr bwMode="auto">
            <a:xfrm>
              <a:off x="3833" y="1898"/>
              <a:ext cx="196" cy="4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2" name="Line 672"/>
            <p:cNvSpPr>
              <a:spLocks noChangeShapeType="1"/>
            </p:cNvSpPr>
            <p:nvPr/>
          </p:nvSpPr>
          <p:spPr bwMode="auto">
            <a:xfrm flipV="1">
              <a:off x="4238" y="1891"/>
              <a:ext cx="440" cy="5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3" name="Line 673"/>
            <p:cNvSpPr>
              <a:spLocks noChangeShapeType="1"/>
            </p:cNvSpPr>
            <p:nvPr/>
          </p:nvSpPr>
          <p:spPr bwMode="auto">
            <a:xfrm>
              <a:off x="3687" y="1841"/>
              <a:ext cx="0" cy="55"/>
            </a:xfrm>
            <a:prstGeom prst="line">
              <a:avLst/>
            </a:prstGeom>
            <a:noFill/>
            <a:ln w="9525" cap="flat">
              <a:solidFill>
                <a:srgbClr val="00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4" name="Line 674"/>
            <p:cNvSpPr>
              <a:spLocks noChangeShapeType="1"/>
            </p:cNvSpPr>
            <p:nvPr/>
          </p:nvSpPr>
          <p:spPr bwMode="auto">
            <a:xfrm>
              <a:off x="3687" y="1841"/>
              <a:ext cx="0" cy="46"/>
            </a:xfrm>
            <a:prstGeom prst="line">
              <a:avLst/>
            </a:prstGeom>
            <a:noFill/>
            <a:ln w="952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5" name="Line 675"/>
            <p:cNvSpPr>
              <a:spLocks noChangeShapeType="1"/>
            </p:cNvSpPr>
            <p:nvPr/>
          </p:nvSpPr>
          <p:spPr bwMode="auto">
            <a:xfrm>
              <a:off x="3655" y="1781"/>
              <a:ext cx="0" cy="34"/>
            </a:xfrm>
            <a:prstGeom prst="line">
              <a:avLst/>
            </a:prstGeom>
            <a:noFill/>
            <a:ln w="952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6" name="Line 676"/>
            <p:cNvSpPr>
              <a:spLocks noChangeShapeType="1"/>
            </p:cNvSpPr>
            <p:nvPr/>
          </p:nvSpPr>
          <p:spPr bwMode="auto">
            <a:xfrm>
              <a:off x="3687" y="1841"/>
              <a:ext cx="0" cy="55"/>
            </a:xfrm>
            <a:prstGeom prst="line">
              <a:avLst/>
            </a:prstGeom>
            <a:noFill/>
            <a:ln w="9525" cap="flat">
              <a:solidFill>
                <a:srgbClr val="00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7" name="Line 677"/>
            <p:cNvSpPr>
              <a:spLocks noChangeShapeType="1"/>
            </p:cNvSpPr>
            <p:nvPr/>
          </p:nvSpPr>
          <p:spPr bwMode="auto">
            <a:xfrm>
              <a:off x="3833" y="1618"/>
              <a:ext cx="0" cy="280"/>
            </a:xfrm>
            <a:prstGeom prst="line">
              <a:avLst/>
            </a:prstGeom>
            <a:noFill/>
            <a:ln w="9525" cap="flat">
              <a:solidFill>
                <a:srgbClr val="00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8" name="Line 678"/>
            <p:cNvSpPr>
              <a:spLocks noChangeShapeType="1"/>
            </p:cNvSpPr>
            <p:nvPr/>
          </p:nvSpPr>
          <p:spPr bwMode="auto">
            <a:xfrm>
              <a:off x="3687" y="1796"/>
              <a:ext cx="0" cy="45"/>
            </a:xfrm>
            <a:prstGeom prst="line">
              <a:avLst/>
            </a:prstGeom>
            <a:noFill/>
            <a:ln w="952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9" name="Line 679"/>
            <p:cNvSpPr>
              <a:spLocks noChangeShapeType="1"/>
            </p:cNvSpPr>
            <p:nvPr/>
          </p:nvSpPr>
          <p:spPr bwMode="auto">
            <a:xfrm>
              <a:off x="3833" y="1618"/>
              <a:ext cx="0" cy="46"/>
            </a:xfrm>
            <a:prstGeom prst="line">
              <a:avLst/>
            </a:prstGeom>
            <a:noFill/>
            <a:ln w="952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0" name="Line 680"/>
            <p:cNvSpPr>
              <a:spLocks noChangeShapeType="1"/>
            </p:cNvSpPr>
            <p:nvPr/>
          </p:nvSpPr>
          <p:spPr bwMode="auto">
            <a:xfrm>
              <a:off x="3833" y="1618"/>
              <a:ext cx="0" cy="280"/>
            </a:xfrm>
            <a:prstGeom prst="line">
              <a:avLst/>
            </a:prstGeom>
            <a:noFill/>
            <a:ln w="9525" cap="flat">
              <a:solidFill>
                <a:srgbClr val="00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1" name="Line 681"/>
            <p:cNvSpPr>
              <a:spLocks noChangeShapeType="1"/>
            </p:cNvSpPr>
            <p:nvPr/>
          </p:nvSpPr>
          <p:spPr bwMode="auto">
            <a:xfrm>
              <a:off x="3833" y="1572"/>
              <a:ext cx="0" cy="46"/>
            </a:xfrm>
            <a:prstGeom prst="line">
              <a:avLst/>
            </a:prstGeom>
            <a:noFill/>
            <a:ln w="952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2" name="Line 682"/>
            <p:cNvSpPr>
              <a:spLocks noChangeShapeType="1"/>
            </p:cNvSpPr>
            <p:nvPr/>
          </p:nvSpPr>
          <p:spPr bwMode="auto">
            <a:xfrm>
              <a:off x="4029" y="1902"/>
              <a:ext cx="0" cy="45"/>
            </a:xfrm>
            <a:prstGeom prst="line">
              <a:avLst/>
            </a:prstGeom>
            <a:noFill/>
            <a:ln w="952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3" name="Line 683"/>
            <p:cNvSpPr>
              <a:spLocks noChangeShapeType="1"/>
            </p:cNvSpPr>
            <p:nvPr/>
          </p:nvSpPr>
          <p:spPr bwMode="auto">
            <a:xfrm>
              <a:off x="3860" y="1541"/>
              <a:ext cx="0" cy="34"/>
            </a:xfrm>
            <a:prstGeom prst="line">
              <a:avLst/>
            </a:prstGeom>
            <a:noFill/>
            <a:ln w="952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4" name="Line 684"/>
            <p:cNvSpPr>
              <a:spLocks noChangeShapeType="1"/>
            </p:cNvSpPr>
            <p:nvPr/>
          </p:nvSpPr>
          <p:spPr bwMode="auto">
            <a:xfrm>
              <a:off x="4238" y="1851"/>
              <a:ext cx="0" cy="45"/>
            </a:xfrm>
            <a:prstGeom prst="line">
              <a:avLst/>
            </a:prstGeom>
            <a:noFill/>
            <a:ln w="952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5" name="Line 685"/>
            <p:cNvSpPr>
              <a:spLocks noChangeShapeType="1"/>
            </p:cNvSpPr>
            <p:nvPr/>
          </p:nvSpPr>
          <p:spPr bwMode="auto">
            <a:xfrm>
              <a:off x="4678" y="1891"/>
              <a:ext cx="0" cy="45"/>
            </a:xfrm>
            <a:prstGeom prst="line">
              <a:avLst/>
            </a:prstGeom>
            <a:noFill/>
            <a:ln w="952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6" name="Line 686"/>
            <p:cNvSpPr>
              <a:spLocks noChangeShapeType="1"/>
            </p:cNvSpPr>
            <p:nvPr/>
          </p:nvSpPr>
          <p:spPr bwMode="auto">
            <a:xfrm>
              <a:off x="4485" y="1482"/>
              <a:ext cx="0" cy="45"/>
            </a:xfrm>
            <a:prstGeom prst="line">
              <a:avLst/>
            </a:prstGeom>
            <a:noFill/>
            <a:ln w="952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7" name="Line 687"/>
            <p:cNvSpPr>
              <a:spLocks noChangeShapeType="1"/>
            </p:cNvSpPr>
            <p:nvPr/>
          </p:nvSpPr>
          <p:spPr bwMode="auto">
            <a:xfrm>
              <a:off x="4610" y="1832"/>
              <a:ext cx="0" cy="46"/>
            </a:xfrm>
            <a:prstGeom prst="line">
              <a:avLst/>
            </a:prstGeom>
            <a:noFill/>
            <a:ln w="952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8" name="Line 688"/>
            <p:cNvSpPr>
              <a:spLocks noChangeShapeType="1"/>
            </p:cNvSpPr>
            <p:nvPr/>
          </p:nvSpPr>
          <p:spPr bwMode="auto">
            <a:xfrm>
              <a:off x="4534" y="1190"/>
              <a:ext cx="0" cy="34"/>
            </a:xfrm>
            <a:prstGeom prst="line">
              <a:avLst/>
            </a:prstGeom>
            <a:noFill/>
            <a:ln w="952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9" name="Freeform 689"/>
            <p:cNvSpPr>
              <a:spLocks/>
            </p:cNvSpPr>
            <p:nvPr/>
          </p:nvSpPr>
          <p:spPr bwMode="auto">
            <a:xfrm>
              <a:off x="4485" y="1527"/>
              <a:ext cx="125" cy="305"/>
            </a:xfrm>
            <a:custGeom>
              <a:avLst/>
              <a:gdLst>
                <a:gd name="T0" fmla="*/ 2 w 125"/>
                <a:gd name="T1" fmla="*/ 5 h 305"/>
                <a:gd name="T2" fmla="*/ 5 w 125"/>
                <a:gd name="T3" fmla="*/ 14 h 305"/>
                <a:gd name="T4" fmla="*/ 9 w 125"/>
                <a:gd name="T5" fmla="*/ 23 h 305"/>
                <a:gd name="T6" fmla="*/ 13 w 125"/>
                <a:gd name="T7" fmla="*/ 33 h 305"/>
                <a:gd name="T8" fmla="*/ 17 w 125"/>
                <a:gd name="T9" fmla="*/ 42 h 305"/>
                <a:gd name="T10" fmla="*/ 21 w 125"/>
                <a:gd name="T11" fmla="*/ 51 h 305"/>
                <a:gd name="T12" fmla="*/ 24 w 125"/>
                <a:gd name="T13" fmla="*/ 61 h 305"/>
                <a:gd name="T14" fmla="*/ 28 w 125"/>
                <a:gd name="T15" fmla="*/ 70 h 305"/>
                <a:gd name="T16" fmla="*/ 32 w 125"/>
                <a:gd name="T17" fmla="*/ 79 h 305"/>
                <a:gd name="T18" fmla="*/ 36 w 125"/>
                <a:gd name="T19" fmla="*/ 88 h 305"/>
                <a:gd name="T20" fmla="*/ 40 w 125"/>
                <a:gd name="T21" fmla="*/ 97 h 305"/>
                <a:gd name="T22" fmla="*/ 43 w 125"/>
                <a:gd name="T23" fmla="*/ 107 h 305"/>
                <a:gd name="T24" fmla="*/ 47 w 125"/>
                <a:gd name="T25" fmla="*/ 116 h 305"/>
                <a:gd name="T26" fmla="*/ 51 w 125"/>
                <a:gd name="T27" fmla="*/ 125 h 305"/>
                <a:gd name="T28" fmla="*/ 55 w 125"/>
                <a:gd name="T29" fmla="*/ 134 h 305"/>
                <a:gd name="T30" fmla="*/ 58 w 125"/>
                <a:gd name="T31" fmla="*/ 143 h 305"/>
                <a:gd name="T32" fmla="*/ 63 w 125"/>
                <a:gd name="T33" fmla="*/ 153 h 305"/>
                <a:gd name="T34" fmla="*/ 66 w 125"/>
                <a:gd name="T35" fmla="*/ 162 h 305"/>
                <a:gd name="T36" fmla="*/ 70 w 125"/>
                <a:gd name="T37" fmla="*/ 171 h 305"/>
                <a:gd name="T38" fmla="*/ 74 w 125"/>
                <a:gd name="T39" fmla="*/ 181 h 305"/>
                <a:gd name="T40" fmla="*/ 78 w 125"/>
                <a:gd name="T41" fmla="*/ 190 h 305"/>
                <a:gd name="T42" fmla="*/ 81 w 125"/>
                <a:gd name="T43" fmla="*/ 199 h 305"/>
                <a:gd name="T44" fmla="*/ 85 w 125"/>
                <a:gd name="T45" fmla="*/ 208 h 305"/>
                <a:gd name="T46" fmla="*/ 89 w 125"/>
                <a:gd name="T47" fmla="*/ 218 h 305"/>
                <a:gd name="T48" fmla="*/ 93 w 125"/>
                <a:gd name="T49" fmla="*/ 227 h 305"/>
                <a:gd name="T50" fmla="*/ 96 w 125"/>
                <a:gd name="T51" fmla="*/ 236 h 305"/>
                <a:gd name="T52" fmla="*/ 100 w 125"/>
                <a:gd name="T53" fmla="*/ 245 h 305"/>
                <a:gd name="T54" fmla="*/ 104 w 125"/>
                <a:gd name="T55" fmla="*/ 255 h 305"/>
                <a:gd name="T56" fmla="*/ 108 w 125"/>
                <a:gd name="T57" fmla="*/ 264 h 305"/>
                <a:gd name="T58" fmla="*/ 112 w 125"/>
                <a:gd name="T59" fmla="*/ 273 h 305"/>
                <a:gd name="T60" fmla="*/ 116 w 125"/>
                <a:gd name="T61" fmla="*/ 282 h 305"/>
                <a:gd name="T62" fmla="*/ 119 w 125"/>
                <a:gd name="T63" fmla="*/ 292 h 305"/>
                <a:gd name="T64" fmla="*/ 123 w 125"/>
                <a:gd name="T65" fmla="*/ 301 h 305"/>
                <a:gd name="T66" fmla="*/ 125 w 125"/>
                <a:gd name="T67" fmla="*/ 305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25" h="305">
                  <a:moveTo>
                    <a:pt x="0" y="0"/>
                  </a:moveTo>
                  <a:lnTo>
                    <a:pt x="2" y="5"/>
                  </a:lnTo>
                  <a:lnTo>
                    <a:pt x="3" y="10"/>
                  </a:lnTo>
                  <a:lnTo>
                    <a:pt x="5" y="14"/>
                  </a:lnTo>
                  <a:lnTo>
                    <a:pt x="7" y="19"/>
                  </a:lnTo>
                  <a:lnTo>
                    <a:pt x="9" y="23"/>
                  </a:lnTo>
                  <a:lnTo>
                    <a:pt x="11" y="28"/>
                  </a:lnTo>
                  <a:lnTo>
                    <a:pt x="13" y="33"/>
                  </a:lnTo>
                  <a:lnTo>
                    <a:pt x="15" y="37"/>
                  </a:lnTo>
                  <a:lnTo>
                    <a:pt x="17" y="42"/>
                  </a:lnTo>
                  <a:lnTo>
                    <a:pt x="19" y="47"/>
                  </a:lnTo>
                  <a:lnTo>
                    <a:pt x="21" y="51"/>
                  </a:lnTo>
                  <a:lnTo>
                    <a:pt x="23" y="56"/>
                  </a:lnTo>
                  <a:lnTo>
                    <a:pt x="24" y="61"/>
                  </a:lnTo>
                  <a:lnTo>
                    <a:pt x="26" y="65"/>
                  </a:lnTo>
                  <a:lnTo>
                    <a:pt x="28" y="70"/>
                  </a:lnTo>
                  <a:lnTo>
                    <a:pt x="30" y="74"/>
                  </a:lnTo>
                  <a:lnTo>
                    <a:pt x="32" y="79"/>
                  </a:lnTo>
                  <a:lnTo>
                    <a:pt x="34" y="84"/>
                  </a:lnTo>
                  <a:lnTo>
                    <a:pt x="36" y="88"/>
                  </a:lnTo>
                  <a:lnTo>
                    <a:pt x="38" y="93"/>
                  </a:lnTo>
                  <a:lnTo>
                    <a:pt x="40" y="97"/>
                  </a:lnTo>
                  <a:lnTo>
                    <a:pt x="41" y="102"/>
                  </a:lnTo>
                  <a:lnTo>
                    <a:pt x="43" y="107"/>
                  </a:lnTo>
                  <a:lnTo>
                    <a:pt x="45" y="111"/>
                  </a:lnTo>
                  <a:lnTo>
                    <a:pt x="47" y="116"/>
                  </a:lnTo>
                  <a:lnTo>
                    <a:pt x="49" y="120"/>
                  </a:lnTo>
                  <a:lnTo>
                    <a:pt x="51" y="125"/>
                  </a:lnTo>
                  <a:lnTo>
                    <a:pt x="53" y="130"/>
                  </a:lnTo>
                  <a:lnTo>
                    <a:pt x="55" y="134"/>
                  </a:lnTo>
                  <a:lnTo>
                    <a:pt x="56" y="139"/>
                  </a:lnTo>
                  <a:lnTo>
                    <a:pt x="58" y="143"/>
                  </a:lnTo>
                  <a:lnTo>
                    <a:pt x="60" y="148"/>
                  </a:lnTo>
                  <a:lnTo>
                    <a:pt x="63" y="153"/>
                  </a:lnTo>
                  <a:lnTo>
                    <a:pt x="64" y="157"/>
                  </a:lnTo>
                  <a:lnTo>
                    <a:pt x="66" y="162"/>
                  </a:lnTo>
                  <a:lnTo>
                    <a:pt x="68" y="167"/>
                  </a:lnTo>
                  <a:lnTo>
                    <a:pt x="70" y="171"/>
                  </a:lnTo>
                  <a:lnTo>
                    <a:pt x="72" y="176"/>
                  </a:lnTo>
                  <a:lnTo>
                    <a:pt x="74" y="181"/>
                  </a:lnTo>
                  <a:lnTo>
                    <a:pt x="76" y="185"/>
                  </a:lnTo>
                  <a:lnTo>
                    <a:pt x="78" y="190"/>
                  </a:lnTo>
                  <a:lnTo>
                    <a:pt x="79" y="194"/>
                  </a:lnTo>
                  <a:lnTo>
                    <a:pt x="81" y="199"/>
                  </a:lnTo>
                  <a:lnTo>
                    <a:pt x="83" y="204"/>
                  </a:lnTo>
                  <a:lnTo>
                    <a:pt x="85" y="208"/>
                  </a:lnTo>
                  <a:lnTo>
                    <a:pt x="87" y="213"/>
                  </a:lnTo>
                  <a:lnTo>
                    <a:pt x="89" y="218"/>
                  </a:lnTo>
                  <a:lnTo>
                    <a:pt x="91" y="222"/>
                  </a:lnTo>
                  <a:lnTo>
                    <a:pt x="93" y="227"/>
                  </a:lnTo>
                  <a:lnTo>
                    <a:pt x="95" y="232"/>
                  </a:lnTo>
                  <a:lnTo>
                    <a:pt x="96" y="236"/>
                  </a:lnTo>
                  <a:lnTo>
                    <a:pt x="98" y="241"/>
                  </a:lnTo>
                  <a:lnTo>
                    <a:pt x="100" y="245"/>
                  </a:lnTo>
                  <a:lnTo>
                    <a:pt x="102" y="250"/>
                  </a:lnTo>
                  <a:lnTo>
                    <a:pt x="104" y="255"/>
                  </a:lnTo>
                  <a:lnTo>
                    <a:pt x="106" y="259"/>
                  </a:lnTo>
                  <a:lnTo>
                    <a:pt x="108" y="264"/>
                  </a:lnTo>
                  <a:lnTo>
                    <a:pt x="110" y="269"/>
                  </a:lnTo>
                  <a:lnTo>
                    <a:pt x="112" y="273"/>
                  </a:lnTo>
                  <a:lnTo>
                    <a:pt x="114" y="278"/>
                  </a:lnTo>
                  <a:lnTo>
                    <a:pt x="116" y="282"/>
                  </a:lnTo>
                  <a:lnTo>
                    <a:pt x="118" y="287"/>
                  </a:lnTo>
                  <a:lnTo>
                    <a:pt x="119" y="292"/>
                  </a:lnTo>
                  <a:lnTo>
                    <a:pt x="121" y="296"/>
                  </a:lnTo>
                  <a:lnTo>
                    <a:pt x="123" y="301"/>
                  </a:lnTo>
                  <a:lnTo>
                    <a:pt x="125" y="305"/>
                  </a:lnTo>
                  <a:lnTo>
                    <a:pt x="125" y="305"/>
                  </a:lnTo>
                </a:path>
              </a:pathLst>
            </a:custGeom>
            <a:noFill/>
            <a:ln w="9525" cap="flat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0" name="Rectangle 690"/>
            <p:cNvSpPr>
              <a:spLocks noChangeArrowheads="1"/>
            </p:cNvSpPr>
            <p:nvPr/>
          </p:nvSpPr>
          <p:spPr bwMode="auto">
            <a:xfrm>
              <a:off x="3563" y="829"/>
              <a:ext cx="1140" cy="1110"/>
            </a:xfrm>
            <a:prstGeom prst="rect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01" name="Group 693"/>
          <p:cNvGrpSpPr>
            <a:grpSpLocks noChangeAspect="1"/>
          </p:cNvGrpSpPr>
          <p:nvPr/>
        </p:nvGrpSpPr>
        <p:grpSpPr bwMode="auto">
          <a:xfrm>
            <a:off x="4905378" y="3939777"/>
            <a:ext cx="2238375" cy="2028825"/>
            <a:chOff x="3359" y="2265"/>
            <a:chExt cx="1410" cy="1278"/>
          </a:xfrm>
        </p:grpSpPr>
        <p:sp>
          <p:nvSpPr>
            <p:cNvPr id="702" name="AutoShape 692"/>
            <p:cNvSpPr>
              <a:spLocks noChangeAspect="1" noChangeArrowheads="1" noTextEdit="1"/>
            </p:cNvSpPr>
            <p:nvPr/>
          </p:nvSpPr>
          <p:spPr bwMode="auto">
            <a:xfrm>
              <a:off x="3359" y="2265"/>
              <a:ext cx="1410" cy="1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3" name="Line 694"/>
            <p:cNvSpPr>
              <a:spLocks noChangeShapeType="1"/>
            </p:cNvSpPr>
            <p:nvPr/>
          </p:nvSpPr>
          <p:spPr bwMode="auto">
            <a:xfrm>
              <a:off x="3563" y="3442"/>
              <a:ext cx="1140" cy="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4" name="Line 695"/>
            <p:cNvSpPr>
              <a:spLocks noChangeShapeType="1"/>
            </p:cNvSpPr>
            <p:nvPr/>
          </p:nvSpPr>
          <p:spPr bwMode="auto">
            <a:xfrm>
              <a:off x="3563" y="3442"/>
              <a:ext cx="0" cy="28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6" name="Line 697"/>
            <p:cNvSpPr>
              <a:spLocks noChangeShapeType="1"/>
            </p:cNvSpPr>
            <p:nvPr/>
          </p:nvSpPr>
          <p:spPr bwMode="auto">
            <a:xfrm>
              <a:off x="3621" y="3442"/>
              <a:ext cx="0" cy="17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7" name="Line 698"/>
            <p:cNvSpPr>
              <a:spLocks noChangeShapeType="1"/>
            </p:cNvSpPr>
            <p:nvPr/>
          </p:nvSpPr>
          <p:spPr bwMode="auto">
            <a:xfrm>
              <a:off x="3734" y="3442"/>
              <a:ext cx="0" cy="17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8" name="Line 699"/>
            <p:cNvSpPr>
              <a:spLocks noChangeShapeType="1"/>
            </p:cNvSpPr>
            <p:nvPr/>
          </p:nvSpPr>
          <p:spPr bwMode="auto">
            <a:xfrm>
              <a:off x="3849" y="3442"/>
              <a:ext cx="0" cy="28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0" name="Line 701"/>
            <p:cNvSpPr>
              <a:spLocks noChangeShapeType="1"/>
            </p:cNvSpPr>
            <p:nvPr/>
          </p:nvSpPr>
          <p:spPr bwMode="auto">
            <a:xfrm>
              <a:off x="3962" y="3442"/>
              <a:ext cx="0" cy="17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1" name="Line 702"/>
            <p:cNvSpPr>
              <a:spLocks noChangeShapeType="1"/>
            </p:cNvSpPr>
            <p:nvPr/>
          </p:nvSpPr>
          <p:spPr bwMode="auto">
            <a:xfrm>
              <a:off x="4076" y="3442"/>
              <a:ext cx="0" cy="17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2" name="Line 703"/>
            <p:cNvSpPr>
              <a:spLocks noChangeShapeType="1"/>
            </p:cNvSpPr>
            <p:nvPr/>
          </p:nvSpPr>
          <p:spPr bwMode="auto">
            <a:xfrm>
              <a:off x="4191" y="3442"/>
              <a:ext cx="0" cy="17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3" name="Line 704"/>
            <p:cNvSpPr>
              <a:spLocks noChangeShapeType="1"/>
            </p:cNvSpPr>
            <p:nvPr/>
          </p:nvSpPr>
          <p:spPr bwMode="auto">
            <a:xfrm>
              <a:off x="4304" y="3442"/>
              <a:ext cx="0" cy="17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4" name="Line 705"/>
            <p:cNvSpPr>
              <a:spLocks noChangeShapeType="1"/>
            </p:cNvSpPr>
            <p:nvPr/>
          </p:nvSpPr>
          <p:spPr bwMode="auto">
            <a:xfrm>
              <a:off x="4418" y="3442"/>
              <a:ext cx="0" cy="28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6" name="Line 707"/>
            <p:cNvSpPr>
              <a:spLocks noChangeShapeType="1"/>
            </p:cNvSpPr>
            <p:nvPr/>
          </p:nvSpPr>
          <p:spPr bwMode="auto">
            <a:xfrm>
              <a:off x="4532" y="3442"/>
              <a:ext cx="0" cy="17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7" name="Line 708"/>
            <p:cNvSpPr>
              <a:spLocks noChangeShapeType="1"/>
            </p:cNvSpPr>
            <p:nvPr/>
          </p:nvSpPr>
          <p:spPr bwMode="auto">
            <a:xfrm>
              <a:off x="4646" y="3442"/>
              <a:ext cx="0" cy="17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8" name="Line 709"/>
            <p:cNvSpPr>
              <a:spLocks noChangeShapeType="1"/>
            </p:cNvSpPr>
            <p:nvPr/>
          </p:nvSpPr>
          <p:spPr bwMode="auto">
            <a:xfrm>
              <a:off x="4703" y="3442"/>
              <a:ext cx="0" cy="28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0" name="Line 711"/>
            <p:cNvSpPr>
              <a:spLocks noChangeShapeType="1"/>
            </p:cNvSpPr>
            <p:nvPr/>
          </p:nvSpPr>
          <p:spPr bwMode="auto">
            <a:xfrm>
              <a:off x="3541" y="2309"/>
              <a:ext cx="0" cy="111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1" name="Line 712"/>
            <p:cNvSpPr>
              <a:spLocks noChangeShapeType="1"/>
            </p:cNvSpPr>
            <p:nvPr/>
          </p:nvSpPr>
          <p:spPr bwMode="auto">
            <a:xfrm flipH="1">
              <a:off x="3512" y="3419"/>
              <a:ext cx="29" cy="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3" name="Line 714"/>
            <p:cNvSpPr>
              <a:spLocks noChangeShapeType="1"/>
            </p:cNvSpPr>
            <p:nvPr/>
          </p:nvSpPr>
          <p:spPr bwMode="auto">
            <a:xfrm flipH="1">
              <a:off x="3512" y="3419"/>
              <a:ext cx="29" cy="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4" name="Line 715"/>
            <p:cNvSpPr>
              <a:spLocks noChangeShapeType="1"/>
            </p:cNvSpPr>
            <p:nvPr/>
          </p:nvSpPr>
          <p:spPr bwMode="auto">
            <a:xfrm flipH="1">
              <a:off x="3524" y="3345"/>
              <a:ext cx="17" cy="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5" name="Line 716"/>
            <p:cNvSpPr>
              <a:spLocks noChangeShapeType="1"/>
            </p:cNvSpPr>
            <p:nvPr/>
          </p:nvSpPr>
          <p:spPr bwMode="auto">
            <a:xfrm flipH="1">
              <a:off x="3524" y="3271"/>
              <a:ext cx="17" cy="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6" name="Line 717"/>
            <p:cNvSpPr>
              <a:spLocks noChangeShapeType="1"/>
            </p:cNvSpPr>
            <p:nvPr/>
          </p:nvSpPr>
          <p:spPr bwMode="auto">
            <a:xfrm flipH="1">
              <a:off x="3524" y="3197"/>
              <a:ext cx="17" cy="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7" name="Line 718"/>
            <p:cNvSpPr>
              <a:spLocks noChangeShapeType="1"/>
            </p:cNvSpPr>
            <p:nvPr/>
          </p:nvSpPr>
          <p:spPr bwMode="auto">
            <a:xfrm flipH="1">
              <a:off x="3512" y="3123"/>
              <a:ext cx="29" cy="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9" name="Line 720"/>
            <p:cNvSpPr>
              <a:spLocks noChangeShapeType="1"/>
            </p:cNvSpPr>
            <p:nvPr/>
          </p:nvSpPr>
          <p:spPr bwMode="auto">
            <a:xfrm flipH="1">
              <a:off x="3524" y="3049"/>
              <a:ext cx="17" cy="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0" name="Line 721"/>
            <p:cNvSpPr>
              <a:spLocks noChangeShapeType="1"/>
            </p:cNvSpPr>
            <p:nvPr/>
          </p:nvSpPr>
          <p:spPr bwMode="auto">
            <a:xfrm flipH="1">
              <a:off x="3524" y="2975"/>
              <a:ext cx="17" cy="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1" name="Line 722"/>
            <p:cNvSpPr>
              <a:spLocks noChangeShapeType="1"/>
            </p:cNvSpPr>
            <p:nvPr/>
          </p:nvSpPr>
          <p:spPr bwMode="auto">
            <a:xfrm flipH="1">
              <a:off x="3524" y="2901"/>
              <a:ext cx="17" cy="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2" name="Line 723"/>
            <p:cNvSpPr>
              <a:spLocks noChangeShapeType="1"/>
            </p:cNvSpPr>
            <p:nvPr/>
          </p:nvSpPr>
          <p:spPr bwMode="auto">
            <a:xfrm flipH="1">
              <a:off x="3512" y="2827"/>
              <a:ext cx="29" cy="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4" name="Line 725"/>
            <p:cNvSpPr>
              <a:spLocks noChangeShapeType="1"/>
            </p:cNvSpPr>
            <p:nvPr/>
          </p:nvSpPr>
          <p:spPr bwMode="auto">
            <a:xfrm flipH="1">
              <a:off x="3524" y="2753"/>
              <a:ext cx="17" cy="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5" name="Line 726"/>
            <p:cNvSpPr>
              <a:spLocks noChangeShapeType="1"/>
            </p:cNvSpPr>
            <p:nvPr/>
          </p:nvSpPr>
          <p:spPr bwMode="auto">
            <a:xfrm flipH="1">
              <a:off x="3524" y="2679"/>
              <a:ext cx="17" cy="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6" name="Line 727"/>
            <p:cNvSpPr>
              <a:spLocks noChangeShapeType="1"/>
            </p:cNvSpPr>
            <p:nvPr/>
          </p:nvSpPr>
          <p:spPr bwMode="auto">
            <a:xfrm flipH="1">
              <a:off x="3524" y="2605"/>
              <a:ext cx="17" cy="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7" name="Line 728"/>
            <p:cNvSpPr>
              <a:spLocks noChangeShapeType="1"/>
            </p:cNvSpPr>
            <p:nvPr/>
          </p:nvSpPr>
          <p:spPr bwMode="auto">
            <a:xfrm flipH="1">
              <a:off x="3512" y="2531"/>
              <a:ext cx="29" cy="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9" name="Line 730"/>
            <p:cNvSpPr>
              <a:spLocks noChangeShapeType="1"/>
            </p:cNvSpPr>
            <p:nvPr/>
          </p:nvSpPr>
          <p:spPr bwMode="auto">
            <a:xfrm flipH="1">
              <a:off x="3524" y="2457"/>
              <a:ext cx="17" cy="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0" name="Line 731"/>
            <p:cNvSpPr>
              <a:spLocks noChangeShapeType="1"/>
            </p:cNvSpPr>
            <p:nvPr/>
          </p:nvSpPr>
          <p:spPr bwMode="auto">
            <a:xfrm flipH="1">
              <a:off x="3524" y="2383"/>
              <a:ext cx="17" cy="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1" name="Line 732"/>
            <p:cNvSpPr>
              <a:spLocks noChangeShapeType="1"/>
            </p:cNvSpPr>
            <p:nvPr/>
          </p:nvSpPr>
          <p:spPr bwMode="auto">
            <a:xfrm flipH="1">
              <a:off x="3512" y="2309"/>
              <a:ext cx="29" cy="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3" name="Rectangle 734"/>
            <p:cNvSpPr>
              <a:spLocks noChangeArrowheads="1"/>
            </p:cNvSpPr>
            <p:nvPr/>
          </p:nvSpPr>
          <p:spPr bwMode="auto">
            <a:xfrm>
              <a:off x="3563" y="2309"/>
              <a:ext cx="1140" cy="111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sz="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	</a:t>
              </a:r>
              <a:r>
                <a:rPr lang="en-US" sz="6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S. </a:t>
              </a:r>
              <a:r>
                <a:rPr lang="en-US" sz="600" i="1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racemosa</a:t>
              </a:r>
              <a:r>
                <a:rPr lang="en-US" sz="6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stems</a:t>
              </a:r>
              <a:endParaRPr lang="en-US" sz="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44" name="Freeform 735"/>
            <p:cNvSpPr>
              <a:spLocks/>
            </p:cNvSpPr>
            <p:nvPr/>
          </p:nvSpPr>
          <p:spPr bwMode="auto">
            <a:xfrm>
              <a:off x="3563" y="2307"/>
              <a:ext cx="1140" cy="1062"/>
            </a:xfrm>
            <a:custGeom>
              <a:avLst/>
              <a:gdLst>
                <a:gd name="T0" fmla="*/ 16 w 1140"/>
                <a:gd name="T1" fmla="*/ 1044 h 1101"/>
                <a:gd name="T2" fmla="*/ 39 w 1140"/>
                <a:gd name="T3" fmla="*/ 1046 h 1101"/>
                <a:gd name="T4" fmla="*/ 61 w 1140"/>
                <a:gd name="T5" fmla="*/ 1040 h 1101"/>
                <a:gd name="T6" fmla="*/ 84 w 1140"/>
                <a:gd name="T7" fmla="*/ 1030 h 1101"/>
                <a:gd name="T8" fmla="*/ 107 w 1140"/>
                <a:gd name="T9" fmla="*/ 1035 h 1101"/>
                <a:gd name="T10" fmla="*/ 130 w 1140"/>
                <a:gd name="T11" fmla="*/ 1035 h 1101"/>
                <a:gd name="T12" fmla="*/ 153 w 1140"/>
                <a:gd name="T13" fmla="*/ 861 h 1101"/>
                <a:gd name="T14" fmla="*/ 175 w 1140"/>
                <a:gd name="T15" fmla="*/ 306 h 1101"/>
                <a:gd name="T16" fmla="*/ 185 w 1140"/>
                <a:gd name="T17" fmla="*/ 138 h 1101"/>
                <a:gd name="T18" fmla="*/ 198 w 1140"/>
                <a:gd name="T19" fmla="*/ 111 h 1101"/>
                <a:gd name="T20" fmla="*/ 221 w 1140"/>
                <a:gd name="T21" fmla="*/ 448 h 1101"/>
                <a:gd name="T22" fmla="*/ 244 w 1140"/>
                <a:gd name="T23" fmla="*/ 755 h 1101"/>
                <a:gd name="T24" fmla="*/ 266 w 1140"/>
                <a:gd name="T25" fmla="*/ 775 h 1101"/>
                <a:gd name="T26" fmla="*/ 289 w 1140"/>
                <a:gd name="T27" fmla="*/ 636 h 1101"/>
                <a:gd name="T28" fmla="*/ 312 w 1140"/>
                <a:gd name="T29" fmla="*/ 635 h 1101"/>
                <a:gd name="T30" fmla="*/ 335 w 1140"/>
                <a:gd name="T31" fmla="*/ 806 h 1101"/>
                <a:gd name="T32" fmla="*/ 357 w 1140"/>
                <a:gd name="T33" fmla="*/ 966 h 1101"/>
                <a:gd name="T34" fmla="*/ 380 w 1140"/>
                <a:gd name="T35" fmla="*/ 1045 h 1101"/>
                <a:gd name="T36" fmla="*/ 403 w 1140"/>
                <a:gd name="T37" fmla="*/ 1075 h 1101"/>
                <a:gd name="T38" fmla="*/ 426 w 1140"/>
                <a:gd name="T39" fmla="*/ 1086 h 1101"/>
                <a:gd name="T40" fmla="*/ 449 w 1140"/>
                <a:gd name="T41" fmla="*/ 1092 h 1101"/>
                <a:gd name="T42" fmla="*/ 472 w 1140"/>
                <a:gd name="T43" fmla="*/ 1094 h 1101"/>
                <a:gd name="T44" fmla="*/ 495 w 1140"/>
                <a:gd name="T45" fmla="*/ 1094 h 1101"/>
                <a:gd name="T46" fmla="*/ 517 w 1140"/>
                <a:gd name="T47" fmla="*/ 1090 h 1101"/>
                <a:gd name="T48" fmla="*/ 540 w 1140"/>
                <a:gd name="T49" fmla="*/ 1086 h 1101"/>
                <a:gd name="T50" fmla="*/ 563 w 1140"/>
                <a:gd name="T51" fmla="*/ 1086 h 1101"/>
                <a:gd name="T52" fmla="*/ 586 w 1140"/>
                <a:gd name="T53" fmla="*/ 1089 h 1101"/>
                <a:gd name="T54" fmla="*/ 608 w 1140"/>
                <a:gd name="T55" fmla="*/ 1092 h 1101"/>
                <a:gd name="T56" fmla="*/ 631 w 1140"/>
                <a:gd name="T57" fmla="*/ 1093 h 1101"/>
                <a:gd name="T58" fmla="*/ 654 w 1140"/>
                <a:gd name="T59" fmla="*/ 1080 h 1101"/>
                <a:gd name="T60" fmla="*/ 677 w 1140"/>
                <a:gd name="T61" fmla="*/ 1058 h 1101"/>
                <a:gd name="T62" fmla="*/ 699 w 1140"/>
                <a:gd name="T63" fmla="*/ 1053 h 1101"/>
                <a:gd name="T64" fmla="*/ 722 w 1140"/>
                <a:gd name="T65" fmla="*/ 1054 h 1101"/>
                <a:gd name="T66" fmla="*/ 745 w 1140"/>
                <a:gd name="T67" fmla="*/ 1010 h 1101"/>
                <a:gd name="T68" fmla="*/ 754 w 1140"/>
                <a:gd name="T69" fmla="*/ 892 h 1101"/>
                <a:gd name="T70" fmla="*/ 762 w 1140"/>
                <a:gd name="T71" fmla="*/ 673 h 1101"/>
                <a:gd name="T72" fmla="*/ 770 w 1140"/>
                <a:gd name="T73" fmla="*/ 273 h 1101"/>
                <a:gd name="T74" fmla="*/ 882 w 1140"/>
                <a:gd name="T75" fmla="*/ 62 h 1101"/>
                <a:gd name="T76" fmla="*/ 891 w 1140"/>
                <a:gd name="T77" fmla="*/ 392 h 1101"/>
                <a:gd name="T78" fmla="*/ 912 w 1140"/>
                <a:gd name="T79" fmla="*/ 737 h 1101"/>
                <a:gd name="T80" fmla="*/ 935 w 1140"/>
                <a:gd name="T81" fmla="*/ 805 h 1101"/>
                <a:gd name="T82" fmla="*/ 958 w 1140"/>
                <a:gd name="T83" fmla="*/ 831 h 1101"/>
                <a:gd name="T84" fmla="*/ 980 w 1140"/>
                <a:gd name="T85" fmla="*/ 917 h 1101"/>
                <a:gd name="T86" fmla="*/ 1003 w 1140"/>
                <a:gd name="T87" fmla="*/ 1007 h 1101"/>
                <a:gd name="T88" fmla="*/ 1026 w 1140"/>
                <a:gd name="T89" fmla="*/ 1059 h 1101"/>
                <a:gd name="T90" fmla="*/ 1049 w 1140"/>
                <a:gd name="T91" fmla="*/ 1080 h 1101"/>
                <a:gd name="T92" fmla="*/ 1072 w 1140"/>
                <a:gd name="T93" fmla="*/ 1087 h 1101"/>
                <a:gd name="T94" fmla="*/ 1094 w 1140"/>
                <a:gd name="T95" fmla="*/ 1093 h 1101"/>
                <a:gd name="T96" fmla="*/ 1117 w 1140"/>
                <a:gd name="T97" fmla="*/ 1098 h 1101"/>
                <a:gd name="T98" fmla="*/ 1140 w 1140"/>
                <a:gd name="T99" fmla="*/ 1101 h 1101"/>
                <a:gd name="connsiteX0" fmla="*/ 0 w 10000"/>
                <a:gd name="connsiteY0" fmla="*/ 9546 h 10000"/>
                <a:gd name="connsiteX1" fmla="*/ 70 w 10000"/>
                <a:gd name="connsiteY1" fmla="*/ 9500 h 10000"/>
                <a:gd name="connsiteX2" fmla="*/ 140 w 10000"/>
                <a:gd name="connsiteY2" fmla="*/ 9482 h 10000"/>
                <a:gd name="connsiteX3" fmla="*/ 202 w 10000"/>
                <a:gd name="connsiteY3" fmla="*/ 9482 h 10000"/>
                <a:gd name="connsiteX4" fmla="*/ 272 w 10000"/>
                <a:gd name="connsiteY4" fmla="*/ 9500 h 10000"/>
                <a:gd name="connsiteX5" fmla="*/ 342 w 10000"/>
                <a:gd name="connsiteY5" fmla="*/ 9500 h 10000"/>
                <a:gd name="connsiteX6" fmla="*/ 404 w 10000"/>
                <a:gd name="connsiteY6" fmla="*/ 9500 h 10000"/>
                <a:gd name="connsiteX7" fmla="*/ 474 w 10000"/>
                <a:gd name="connsiteY7" fmla="*/ 9482 h 10000"/>
                <a:gd name="connsiteX8" fmla="*/ 535 w 10000"/>
                <a:gd name="connsiteY8" fmla="*/ 9446 h 10000"/>
                <a:gd name="connsiteX9" fmla="*/ 605 w 10000"/>
                <a:gd name="connsiteY9" fmla="*/ 9410 h 10000"/>
                <a:gd name="connsiteX10" fmla="*/ 675 w 10000"/>
                <a:gd name="connsiteY10" fmla="*/ 9373 h 10000"/>
                <a:gd name="connsiteX11" fmla="*/ 737 w 10000"/>
                <a:gd name="connsiteY11" fmla="*/ 9355 h 10000"/>
                <a:gd name="connsiteX12" fmla="*/ 807 w 10000"/>
                <a:gd name="connsiteY12" fmla="*/ 9355 h 10000"/>
                <a:gd name="connsiteX13" fmla="*/ 877 w 10000"/>
                <a:gd name="connsiteY13" fmla="*/ 9373 h 10000"/>
                <a:gd name="connsiteX14" fmla="*/ 939 w 10000"/>
                <a:gd name="connsiteY14" fmla="*/ 9401 h 10000"/>
                <a:gd name="connsiteX15" fmla="*/ 1009 w 10000"/>
                <a:gd name="connsiteY15" fmla="*/ 9419 h 10000"/>
                <a:gd name="connsiteX16" fmla="*/ 1070 w 10000"/>
                <a:gd name="connsiteY16" fmla="*/ 9437 h 10000"/>
                <a:gd name="connsiteX17" fmla="*/ 1140 w 10000"/>
                <a:gd name="connsiteY17" fmla="*/ 9401 h 10000"/>
                <a:gd name="connsiteX18" fmla="*/ 1211 w 10000"/>
                <a:gd name="connsiteY18" fmla="*/ 9228 h 10000"/>
                <a:gd name="connsiteX19" fmla="*/ 1272 w 10000"/>
                <a:gd name="connsiteY19" fmla="*/ 8756 h 10000"/>
                <a:gd name="connsiteX20" fmla="*/ 1342 w 10000"/>
                <a:gd name="connsiteY20" fmla="*/ 7820 h 10000"/>
                <a:gd name="connsiteX21" fmla="*/ 1404 w 10000"/>
                <a:gd name="connsiteY21" fmla="*/ 6358 h 10000"/>
                <a:gd name="connsiteX22" fmla="*/ 1474 w 10000"/>
                <a:gd name="connsiteY22" fmla="*/ 4550 h 10000"/>
                <a:gd name="connsiteX23" fmla="*/ 1535 w 10000"/>
                <a:gd name="connsiteY23" fmla="*/ 2779 h 10000"/>
                <a:gd name="connsiteX24" fmla="*/ 1553 w 10000"/>
                <a:gd name="connsiteY24" fmla="*/ 2398 h 10000"/>
                <a:gd name="connsiteX25" fmla="*/ 1605 w 10000"/>
                <a:gd name="connsiteY25" fmla="*/ 1471 h 10000"/>
                <a:gd name="connsiteX26" fmla="*/ 1623 w 10000"/>
                <a:gd name="connsiteY26" fmla="*/ 1253 h 10000"/>
                <a:gd name="connsiteX27" fmla="*/ 1675 w 10000"/>
                <a:gd name="connsiteY27" fmla="*/ 872 h 10000"/>
                <a:gd name="connsiteX28" fmla="*/ 1693 w 10000"/>
                <a:gd name="connsiteY28" fmla="*/ 836 h 10000"/>
                <a:gd name="connsiteX29" fmla="*/ 1737 w 10000"/>
                <a:gd name="connsiteY29" fmla="*/ 1008 h 10000"/>
                <a:gd name="connsiteX30" fmla="*/ 1807 w 10000"/>
                <a:gd name="connsiteY30" fmla="*/ 1744 h 10000"/>
                <a:gd name="connsiteX31" fmla="*/ 1868 w 10000"/>
                <a:gd name="connsiteY31" fmla="*/ 2843 h 10000"/>
                <a:gd name="connsiteX32" fmla="*/ 1939 w 10000"/>
                <a:gd name="connsiteY32" fmla="*/ 4069 h 10000"/>
                <a:gd name="connsiteX33" fmla="*/ 2009 w 10000"/>
                <a:gd name="connsiteY33" fmla="*/ 5232 h 10000"/>
                <a:gd name="connsiteX34" fmla="*/ 2070 w 10000"/>
                <a:gd name="connsiteY34" fmla="*/ 6185 h 10000"/>
                <a:gd name="connsiteX35" fmla="*/ 2140 w 10000"/>
                <a:gd name="connsiteY35" fmla="*/ 6857 h 10000"/>
                <a:gd name="connsiteX36" fmla="*/ 2202 w 10000"/>
                <a:gd name="connsiteY36" fmla="*/ 7203 h 10000"/>
                <a:gd name="connsiteX37" fmla="*/ 2272 w 10000"/>
                <a:gd name="connsiteY37" fmla="*/ 7248 h 10000"/>
                <a:gd name="connsiteX38" fmla="*/ 2333 w 10000"/>
                <a:gd name="connsiteY38" fmla="*/ 7039 h 10000"/>
                <a:gd name="connsiteX39" fmla="*/ 2404 w 10000"/>
                <a:gd name="connsiteY39" fmla="*/ 6649 h 10000"/>
                <a:gd name="connsiteX40" fmla="*/ 2474 w 10000"/>
                <a:gd name="connsiteY40" fmla="*/ 6185 h 10000"/>
                <a:gd name="connsiteX41" fmla="*/ 2535 w 10000"/>
                <a:gd name="connsiteY41" fmla="*/ 5777 h 10000"/>
                <a:gd name="connsiteX42" fmla="*/ 2605 w 10000"/>
                <a:gd name="connsiteY42" fmla="*/ 5540 h 10000"/>
                <a:gd name="connsiteX43" fmla="*/ 2667 w 10000"/>
                <a:gd name="connsiteY43" fmla="*/ 5531 h 10000"/>
                <a:gd name="connsiteX44" fmla="*/ 2737 w 10000"/>
                <a:gd name="connsiteY44" fmla="*/ 5767 h 10000"/>
                <a:gd name="connsiteX45" fmla="*/ 2807 w 10000"/>
                <a:gd name="connsiteY45" fmla="*/ 6194 h 10000"/>
                <a:gd name="connsiteX46" fmla="*/ 2868 w 10000"/>
                <a:gd name="connsiteY46" fmla="*/ 6739 h 10000"/>
                <a:gd name="connsiteX47" fmla="*/ 2939 w 10000"/>
                <a:gd name="connsiteY47" fmla="*/ 7321 h 10000"/>
                <a:gd name="connsiteX48" fmla="*/ 3000 w 10000"/>
                <a:gd name="connsiteY48" fmla="*/ 7875 h 10000"/>
                <a:gd name="connsiteX49" fmla="*/ 3070 w 10000"/>
                <a:gd name="connsiteY49" fmla="*/ 8374 h 10000"/>
                <a:gd name="connsiteX50" fmla="*/ 3132 w 10000"/>
                <a:gd name="connsiteY50" fmla="*/ 8774 h 10000"/>
                <a:gd name="connsiteX51" fmla="*/ 3202 w 10000"/>
                <a:gd name="connsiteY51" fmla="*/ 9083 h 10000"/>
                <a:gd name="connsiteX52" fmla="*/ 3272 w 10000"/>
                <a:gd name="connsiteY52" fmla="*/ 9319 h 10000"/>
                <a:gd name="connsiteX53" fmla="*/ 3333 w 10000"/>
                <a:gd name="connsiteY53" fmla="*/ 9491 h 10000"/>
                <a:gd name="connsiteX54" fmla="*/ 3404 w 10000"/>
                <a:gd name="connsiteY54" fmla="*/ 9609 h 10000"/>
                <a:gd name="connsiteX55" fmla="*/ 3474 w 10000"/>
                <a:gd name="connsiteY55" fmla="*/ 9700 h 10000"/>
                <a:gd name="connsiteX56" fmla="*/ 3535 w 10000"/>
                <a:gd name="connsiteY56" fmla="*/ 9764 h 10000"/>
                <a:gd name="connsiteX57" fmla="*/ 3605 w 10000"/>
                <a:gd name="connsiteY57" fmla="*/ 9809 h 10000"/>
                <a:gd name="connsiteX58" fmla="*/ 3675 w 10000"/>
                <a:gd name="connsiteY58" fmla="*/ 9837 h 10000"/>
                <a:gd name="connsiteX59" fmla="*/ 3737 w 10000"/>
                <a:gd name="connsiteY59" fmla="*/ 9864 h 10000"/>
                <a:gd name="connsiteX60" fmla="*/ 3807 w 10000"/>
                <a:gd name="connsiteY60" fmla="*/ 9891 h 10000"/>
                <a:gd name="connsiteX61" fmla="*/ 3868 w 10000"/>
                <a:gd name="connsiteY61" fmla="*/ 9900 h 10000"/>
                <a:gd name="connsiteX62" fmla="*/ 3939 w 10000"/>
                <a:gd name="connsiteY62" fmla="*/ 9918 h 10000"/>
                <a:gd name="connsiteX63" fmla="*/ 4009 w 10000"/>
                <a:gd name="connsiteY63" fmla="*/ 9927 h 10000"/>
                <a:gd name="connsiteX64" fmla="*/ 4070 w 10000"/>
                <a:gd name="connsiteY64" fmla="*/ 9927 h 10000"/>
                <a:gd name="connsiteX65" fmla="*/ 4140 w 10000"/>
                <a:gd name="connsiteY65" fmla="*/ 9936 h 10000"/>
                <a:gd name="connsiteX66" fmla="*/ 4202 w 10000"/>
                <a:gd name="connsiteY66" fmla="*/ 9936 h 10000"/>
                <a:gd name="connsiteX67" fmla="*/ 4272 w 10000"/>
                <a:gd name="connsiteY67" fmla="*/ 9936 h 10000"/>
                <a:gd name="connsiteX68" fmla="*/ 4342 w 10000"/>
                <a:gd name="connsiteY68" fmla="*/ 9936 h 10000"/>
                <a:gd name="connsiteX69" fmla="*/ 4404 w 10000"/>
                <a:gd name="connsiteY69" fmla="*/ 9927 h 10000"/>
                <a:gd name="connsiteX70" fmla="*/ 4474 w 10000"/>
                <a:gd name="connsiteY70" fmla="*/ 9918 h 10000"/>
                <a:gd name="connsiteX71" fmla="*/ 4535 w 10000"/>
                <a:gd name="connsiteY71" fmla="*/ 9900 h 10000"/>
                <a:gd name="connsiteX72" fmla="*/ 4605 w 10000"/>
                <a:gd name="connsiteY72" fmla="*/ 9882 h 10000"/>
                <a:gd name="connsiteX73" fmla="*/ 4667 w 10000"/>
                <a:gd name="connsiteY73" fmla="*/ 9873 h 10000"/>
                <a:gd name="connsiteX74" fmla="*/ 4737 w 10000"/>
                <a:gd name="connsiteY74" fmla="*/ 9864 h 10000"/>
                <a:gd name="connsiteX75" fmla="*/ 4807 w 10000"/>
                <a:gd name="connsiteY75" fmla="*/ 9864 h 10000"/>
                <a:gd name="connsiteX76" fmla="*/ 4868 w 10000"/>
                <a:gd name="connsiteY76" fmla="*/ 9864 h 10000"/>
                <a:gd name="connsiteX77" fmla="*/ 4939 w 10000"/>
                <a:gd name="connsiteY77" fmla="*/ 9864 h 10000"/>
                <a:gd name="connsiteX78" fmla="*/ 5000 w 10000"/>
                <a:gd name="connsiteY78" fmla="*/ 9873 h 10000"/>
                <a:gd name="connsiteX79" fmla="*/ 5070 w 10000"/>
                <a:gd name="connsiteY79" fmla="*/ 9873 h 10000"/>
                <a:gd name="connsiteX80" fmla="*/ 5140 w 10000"/>
                <a:gd name="connsiteY80" fmla="*/ 9891 h 10000"/>
                <a:gd name="connsiteX81" fmla="*/ 5202 w 10000"/>
                <a:gd name="connsiteY81" fmla="*/ 9891 h 10000"/>
                <a:gd name="connsiteX82" fmla="*/ 5272 w 10000"/>
                <a:gd name="connsiteY82" fmla="*/ 9909 h 10000"/>
                <a:gd name="connsiteX83" fmla="*/ 5333 w 10000"/>
                <a:gd name="connsiteY83" fmla="*/ 9918 h 10000"/>
                <a:gd name="connsiteX84" fmla="*/ 5404 w 10000"/>
                <a:gd name="connsiteY84" fmla="*/ 9927 h 10000"/>
                <a:gd name="connsiteX85" fmla="*/ 5465 w 10000"/>
                <a:gd name="connsiteY85" fmla="*/ 9936 h 10000"/>
                <a:gd name="connsiteX86" fmla="*/ 5535 w 10000"/>
                <a:gd name="connsiteY86" fmla="*/ 9927 h 10000"/>
                <a:gd name="connsiteX87" fmla="*/ 5605 w 10000"/>
                <a:gd name="connsiteY87" fmla="*/ 9909 h 10000"/>
                <a:gd name="connsiteX88" fmla="*/ 5667 w 10000"/>
                <a:gd name="connsiteY88" fmla="*/ 9873 h 10000"/>
                <a:gd name="connsiteX89" fmla="*/ 5737 w 10000"/>
                <a:gd name="connsiteY89" fmla="*/ 9809 h 10000"/>
                <a:gd name="connsiteX90" fmla="*/ 5798 w 10000"/>
                <a:gd name="connsiteY90" fmla="*/ 9737 h 10000"/>
                <a:gd name="connsiteX91" fmla="*/ 5868 w 10000"/>
                <a:gd name="connsiteY91" fmla="*/ 9664 h 10000"/>
                <a:gd name="connsiteX92" fmla="*/ 5939 w 10000"/>
                <a:gd name="connsiteY92" fmla="*/ 9609 h 10000"/>
                <a:gd name="connsiteX93" fmla="*/ 6000 w 10000"/>
                <a:gd name="connsiteY93" fmla="*/ 9573 h 10000"/>
                <a:gd name="connsiteX94" fmla="*/ 6070 w 10000"/>
                <a:gd name="connsiteY94" fmla="*/ 9564 h 10000"/>
                <a:gd name="connsiteX95" fmla="*/ 6132 w 10000"/>
                <a:gd name="connsiteY95" fmla="*/ 9564 h 10000"/>
                <a:gd name="connsiteX96" fmla="*/ 6202 w 10000"/>
                <a:gd name="connsiteY96" fmla="*/ 9564 h 10000"/>
                <a:gd name="connsiteX97" fmla="*/ 6272 w 10000"/>
                <a:gd name="connsiteY97" fmla="*/ 9573 h 10000"/>
                <a:gd name="connsiteX98" fmla="*/ 6333 w 10000"/>
                <a:gd name="connsiteY98" fmla="*/ 9573 h 10000"/>
                <a:gd name="connsiteX99" fmla="*/ 6404 w 10000"/>
                <a:gd name="connsiteY99" fmla="*/ 9546 h 10000"/>
                <a:gd name="connsiteX100" fmla="*/ 6465 w 10000"/>
                <a:gd name="connsiteY100" fmla="*/ 9455 h 10000"/>
                <a:gd name="connsiteX101" fmla="*/ 6535 w 10000"/>
                <a:gd name="connsiteY101" fmla="*/ 9173 h 10000"/>
                <a:gd name="connsiteX102" fmla="*/ 6553 w 10000"/>
                <a:gd name="connsiteY102" fmla="*/ 9046 h 10000"/>
                <a:gd name="connsiteX103" fmla="*/ 6605 w 10000"/>
                <a:gd name="connsiteY103" fmla="*/ 8420 h 10000"/>
                <a:gd name="connsiteX104" fmla="*/ 6614 w 10000"/>
                <a:gd name="connsiteY104" fmla="*/ 8102 h 10000"/>
                <a:gd name="connsiteX105" fmla="*/ 6649 w 10000"/>
                <a:gd name="connsiteY105" fmla="*/ 7275 h 10000"/>
                <a:gd name="connsiteX106" fmla="*/ 6667 w 10000"/>
                <a:gd name="connsiteY106" fmla="*/ 6739 h 10000"/>
                <a:gd name="connsiteX107" fmla="*/ 6684 w 10000"/>
                <a:gd name="connsiteY107" fmla="*/ 6113 h 10000"/>
                <a:gd name="connsiteX108" fmla="*/ 6719 w 10000"/>
                <a:gd name="connsiteY108" fmla="*/ 4532 h 10000"/>
                <a:gd name="connsiteX109" fmla="*/ 6737 w 10000"/>
                <a:gd name="connsiteY109" fmla="*/ 3569 h 10000"/>
                <a:gd name="connsiteX110" fmla="*/ 6754 w 10000"/>
                <a:gd name="connsiteY110" fmla="*/ 2480 h 10000"/>
                <a:gd name="connsiteX111" fmla="*/ 6794 w 10000"/>
                <a:gd name="connsiteY111" fmla="*/ 354 h 10000"/>
                <a:gd name="connsiteX112" fmla="*/ 7719 w 10000"/>
                <a:gd name="connsiteY112" fmla="*/ 0 h 10000"/>
                <a:gd name="connsiteX113" fmla="*/ 7737 w 10000"/>
                <a:gd name="connsiteY113" fmla="*/ 563 h 10000"/>
                <a:gd name="connsiteX114" fmla="*/ 7754 w 10000"/>
                <a:gd name="connsiteY114" fmla="*/ 1262 h 10000"/>
                <a:gd name="connsiteX115" fmla="*/ 7798 w 10000"/>
                <a:gd name="connsiteY115" fmla="*/ 3061 h 10000"/>
                <a:gd name="connsiteX116" fmla="*/ 7816 w 10000"/>
                <a:gd name="connsiteY116" fmla="*/ 3560 h 10000"/>
                <a:gd name="connsiteX117" fmla="*/ 7868 w 10000"/>
                <a:gd name="connsiteY117" fmla="*/ 4814 h 10000"/>
                <a:gd name="connsiteX118" fmla="*/ 7939 w 10000"/>
                <a:gd name="connsiteY118" fmla="*/ 5976 h 10000"/>
                <a:gd name="connsiteX119" fmla="*/ 8000 w 10000"/>
                <a:gd name="connsiteY119" fmla="*/ 6694 h 10000"/>
                <a:gd name="connsiteX120" fmla="*/ 8070 w 10000"/>
                <a:gd name="connsiteY120" fmla="*/ 7084 h 10000"/>
                <a:gd name="connsiteX121" fmla="*/ 8132 w 10000"/>
                <a:gd name="connsiteY121" fmla="*/ 7248 h 10000"/>
                <a:gd name="connsiteX122" fmla="*/ 8202 w 10000"/>
                <a:gd name="connsiteY122" fmla="*/ 7312 h 10000"/>
                <a:gd name="connsiteX123" fmla="*/ 8272 w 10000"/>
                <a:gd name="connsiteY123" fmla="*/ 7339 h 10000"/>
                <a:gd name="connsiteX124" fmla="*/ 8333 w 10000"/>
                <a:gd name="connsiteY124" fmla="*/ 7411 h 10000"/>
                <a:gd name="connsiteX125" fmla="*/ 8404 w 10000"/>
                <a:gd name="connsiteY125" fmla="*/ 7548 h 10000"/>
                <a:gd name="connsiteX126" fmla="*/ 8465 w 10000"/>
                <a:gd name="connsiteY126" fmla="*/ 7766 h 10000"/>
                <a:gd name="connsiteX127" fmla="*/ 8535 w 10000"/>
                <a:gd name="connsiteY127" fmla="*/ 8029 h 10000"/>
                <a:gd name="connsiteX128" fmla="*/ 8596 w 10000"/>
                <a:gd name="connsiteY128" fmla="*/ 8329 h 10000"/>
                <a:gd name="connsiteX129" fmla="*/ 8667 w 10000"/>
                <a:gd name="connsiteY129" fmla="*/ 8629 h 10000"/>
                <a:gd name="connsiteX130" fmla="*/ 8737 w 10000"/>
                <a:gd name="connsiteY130" fmla="*/ 8901 h 10000"/>
                <a:gd name="connsiteX131" fmla="*/ 8798 w 10000"/>
                <a:gd name="connsiteY131" fmla="*/ 9146 h 10000"/>
                <a:gd name="connsiteX132" fmla="*/ 8868 w 10000"/>
                <a:gd name="connsiteY132" fmla="*/ 9346 h 10000"/>
                <a:gd name="connsiteX133" fmla="*/ 8930 w 10000"/>
                <a:gd name="connsiteY133" fmla="*/ 9500 h 10000"/>
                <a:gd name="connsiteX134" fmla="*/ 9000 w 10000"/>
                <a:gd name="connsiteY134" fmla="*/ 9619 h 10000"/>
                <a:gd name="connsiteX135" fmla="*/ 9070 w 10000"/>
                <a:gd name="connsiteY135" fmla="*/ 9700 h 10000"/>
                <a:gd name="connsiteX136" fmla="*/ 9132 w 10000"/>
                <a:gd name="connsiteY136" fmla="*/ 9764 h 10000"/>
                <a:gd name="connsiteX137" fmla="*/ 9202 w 10000"/>
                <a:gd name="connsiteY137" fmla="*/ 9809 h 10000"/>
                <a:gd name="connsiteX138" fmla="*/ 9263 w 10000"/>
                <a:gd name="connsiteY138" fmla="*/ 9837 h 10000"/>
                <a:gd name="connsiteX139" fmla="*/ 9333 w 10000"/>
                <a:gd name="connsiteY139" fmla="*/ 9855 h 10000"/>
                <a:gd name="connsiteX140" fmla="*/ 9404 w 10000"/>
                <a:gd name="connsiteY140" fmla="*/ 9873 h 10000"/>
                <a:gd name="connsiteX141" fmla="*/ 9465 w 10000"/>
                <a:gd name="connsiteY141" fmla="*/ 9891 h 10000"/>
                <a:gd name="connsiteX142" fmla="*/ 9535 w 10000"/>
                <a:gd name="connsiteY142" fmla="*/ 9909 h 10000"/>
                <a:gd name="connsiteX143" fmla="*/ 9596 w 10000"/>
                <a:gd name="connsiteY143" fmla="*/ 9927 h 10000"/>
                <a:gd name="connsiteX144" fmla="*/ 9667 w 10000"/>
                <a:gd name="connsiteY144" fmla="*/ 9946 h 10000"/>
                <a:gd name="connsiteX145" fmla="*/ 9737 w 10000"/>
                <a:gd name="connsiteY145" fmla="*/ 9955 h 10000"/>
                <a:gd name="connsiteX146" fmla="*/ 9798 w 10000"/>
                <a:gd name="connsiteY146" fmla="*/ 9973 h 10000"/>
                <a:gd name="connsiteX147" fmla="*/ 9868 w 10000"/>
                <a:gd name="connsiteY147" fmla="*/ 9982 h 10000"/>
                <a:gd name="connsiteX148" fmla="*/ 9939 w 10000"/>
                <a:gd name="connsiteY148" fmla="*/ 9991 h 10000"/>
                <a:gd name="connsiteX149" fmla="*/ 10000 w 10000"/>
                <a:gd name="connsiteY149" fmla="*/ 10000 h 10000"/>
                <a:gd name="connsiteX0" fmla="*/ 0 w 10000"/>
                <a:gd name="connsiteY0" fmla="*/ 9546 h 10000"/>
                <a:gd name="connsiteX1" fmla="*/ 70 w 10000"/>
                <a:gd name="connsiteY1" fmla="*/ 9500 h 10000"/>
                <a:gd name="connsiteX2" fmla="*/ 140 w 10000"/>
                <a:gd name="connsiteY2" fmla="*/ 9482 h 10000"/>
                <a:gd name="connsiteX3" fmla="*/ 202 w 10000"/>
                <a:gd name="connsiteY3" fmla="*/ 9482 h 10000"/>
                <a:gd name="connsiteX4" fmla="*/ 272 w 10000"/>
                <a:gd name="connsiteY4" fmla="*/ 9500 h 10000"/>
                <a:gd name="connsiteX5" fmla="*/ 342 w 10000"/>
                <a:gd name="connsiteY5" fmla="*/ 9500 h 10000"/>
                <a:gd name="connsiteX6" fmla="*/ 404 w 10000"/>
                <a:gd name="connsiteY6" fmla="*/ 9500 h 10000"/>
                <a:gd name="connsiteX7" fmla="*/ 474 w 10000"/>
                <a:gd name="connsiteY7" fmla="*/ 9482 h 10000"/>
                <a:gd name="connsiteX8" fmla="*/ 535 w 10000"/>
                <a:gd name="connsiteY8" fmla="*/ 9446 h 10000"/>
                <a:gd name="connsiteX9" fmla="*/ 605 w 10000"/>
                <a:gd name="connsiteY9" fmla="*/ 9410 h 10000"/>
                <a:gd name="connsiteX10" fmla="*/ 675 w 10000"/>
                <a:gd name="connsiteY10" fmla="*/ 9373 h 10000"/>
                <a:gd name="connsiteX11" fmla="*/ 737 w 10000"/>
                <a:gd name="connsiteY11" fmla="*/ 9355 h 10000"/>
                <a:gd name="connsiteX12" fmla="*/ 807 w 10000"/>
                <a:gd name="connsiteY12" fmla="*/ 9355 h 10000"/>
                <a:gd name="connsiteX13" fmla="*/ 877 w 10000"/>
                <a:gd name="connsiteY13" fmla="*/ 9373 h 10000"/>
                <a:gd name="connsiteX14" fmla="*/ 939 w 10000"/>
                <a:gd name="connsiteY14" fmla="*/ 9401 h 10000"/>
                <a:gd name="connsiteX15" fmla="*/ 1009 w 10000"/>
                <a:gd name="connsiteY15" fmla="*/ 9419 h 10000"/>
                <a:gd name="connsiteX16" fmla="*/ 1070 w 10000"/>
                <a:gd name="connsiteY16" fmla="*/ 9437 h 10000"/>
                <a:gd name="connsiteX17" fmla="*/ 1140 w 10000"/>
                <a:gd name="connsiteY17" fmla="*/ 9401 h 10000"/>
                <a:gd name="connsiteX18" fmla="*/ 1211 w 10000"/>
                <a:gd name="connsiteY18" fmla="*/ 9228 h 10000"/>
                <a:gd name="connsiteX19" fmla="*/ 1272 w 10000"/>
                <a:gd name="connsiteY19" fmla="*/ 8756 h 10000"/>
                <a:gd name="connsiteX20" fmla="*/ 1342 w 10000"/>
                <a:gd name="connsiteY20" fmla="*/ 7820 h 10000"/>
                <a:gd name="connsiteX21" fmla="*/ 1404 w 10000"/>
                <a:gd name="connsiteY21" fmla="*/ 6358 h 10000"/>
                <a:gd name="connsiteX22" fmla="*/ 1474 w 10000"/>
                <a:gd name="connsiteY22" fmla="*/ 4550 h 10000"/>
                <a:gd name="connsiteX23" fmla="*/ 1535 w 10000"/>
                <a:gd name="connsiteY23" fmla="*/ 2779 h 10000"/>
                <a:gd name="connsiteX24" fmla="*/ 1553 w 10000"/>
                <a:gd name="connsiteY24" fmla="*/ 2398 h 10000"/>
                <a:gd name="connsiteX25" fmla="*/ 1605 w 10000"/>
                <a:gd name="connsiteY25" fmla="*/ 1471 h 10000"/>
                <a:gd name="connsiteX26" fmla="*/ 1623 w 10000"/>
                <a:gd name="connsiteY26" fmla="*/ 1253 h 10000"/>
                <a:gd name="connsiteX27" fmla="*/ 1675 w 10000"/>
                <a:gd name="connsiteY27" fmla="*/ 872 h 10000"/>
                <a:gd name="connsiteX28" fmla="*/ 1693 w 10000"/>
                <a:gd name="connsiteY28" fmla="*/ 836 h 10000"/>
                <a:gd name="connsiteX29" fmla="*/ 1737 w 10000"/>
                <a:gd name="connsiteY29" fmla="*/ 1008 h 10000"/>
                <a:gd name="connsiteX30" fmla="*/ 1807 w 10000"/>
                <a:gd name="connsiteY30" fmla="*/ 1744 h 10000"/>
                <a:gd name="connsiteX31" fmla="*/ 1868 w 10000"/>
                <a:gd name="connsiteY31" fmla="*/ 2843 h 10000"/>
                <a:gd name="connsiteX32" fmla="*/ 1939 w 10000"/>
                <a:gd name="connsiteY32" fmla="*/ 4069 h 10000"/>
                <a:gd name="connsiteX33" fmla="*/ 2009 w 10000"/>
                <a:gd name="connsiteY33" fmla="*/ 5232 h 10000"/>
                <a:gd name="connsiteX34" fmla="*/ 2070 w 10000"/>
                <a:gd name="connsiteY34" fmla="*/ 6185 h 10000"/>
                <a:gd name="connsiteX35" fmla="*/ 2140 w 10000"/>
                <a:gd name="connsiteY35" fmla="*/ 6857 h 10000"/>
                <a:gd name="connsiteX36" fmla="*/ 2202 w 10000"/>
                <a:gd name="connsiteY36" fmla="*/ 7203 h 10000"/>
                <a:gd name="connsiteX37" fmla="*/ 2272 w 10000"/>
                <a:gd name="connsiteY37" fmla="*/ 7248 h 10000"/>
                <a:gd name="connsiteX38" fmla="*/ 2333 w 10000"/>
                <a:gd name="connsiteY38" fmla="*/ 7039 h 10000"/>
                <a:gd name="connsiteX39" fmla="*/ 2404 w 10000"/>
                <a:gd name="connsiteY39" fmla="*/ 6649 h 10000"/>
                <a:gd name="connsiteX40" fmla="*/ 2474 w 10000"/>
                <a:gd name="connsiteY40" fmla="*/ 6185 h 10000"/>
                <a:gd name="connsiteX41" fmla="*/ 2535 w 10000"/>
                <a:gd name="connsiteY41" fmla="*/ 5777 h 10000"/>
                <a:gd name="connsiteX42" fmla="*/ 2605 w 10000"/>
                <a:gd name="connsiteY42" fmla="*/ 5540 h 10000"/>
                <a:gd name="connsiteX43" fmla="*/ 2667 w 10000"/>
                <a:gd name="connsiteY43" fmla="*/ 5531 h 10000"/>
                <a:gd name="connsiteX44" fmla="*/ 2737 w 10000"/>
                <a:gd name="connsiteY44" fmla="*/ 5767 h 10000"/>
                <a:gd name="connsiteX45" fmla="*/ 2807 w 10000"/>
                <a:gd name="connsiteY45" fmla="*/ 6194 h 10000"/>
                <a:gd name="connsiteX46" fmla="*/ 2868 w 10000"/>
                <a:gd name="connsiteY46" fmla="*/ 6739 h 10000"/>
                <a:gd name="connsiteX47" fmla="*/ 2939 w 10000"/>
                <a:gd name="connsiteY47" fmla="*/ 7321 h 10000"/>
                <a:gd name="connsiteX48" fmla="*/ 3000 w 10000"/>
                <a:gd name="connsiteY48" fmla="*/ 7875 h 10000"/>
                <a:gd name="connsiteX49" fmla="*/ 3070 w 10000"/>
                <a:gd name="connsiteY49" fmla="*/ 8374 h 10000"/>
                <a:gd name="connsiteX50" fmla="*/ 3132 w 10000"/>
                <a:gd name="connsiteY50" fmla="*/ 8774 h 10000"/>
                <a:gd name="connsiteX51" fmla="*/ 3202 w 10000"/>
                <a:gd name="connsiteY51" fmla="*/ 9083 h 10000"/>
                <a:gd name="connsiteX52" fmla="*/ 3272 w 10000"/>
                <a:gd name="connsiteY52" fmla="*/ 9319 h 10000"/>
                <a:gd name="connsiteX53" fmla="*/ 3333 w 10000"/>
                <a:gd name="connsiteY53" fmla="*/ 9491 h 10000"/>
                <a:gd name="connsiteX54" fmla="*/ 3404 w 10000"/>
                <a:gd name="connsiteY54" fmla="*/ 9609 h 10000"/>
                <a:gd name="connsiteX55" fmla="*/ 3474 w 10000"/>
                <a:gd name="connsiteY55" fmla="*/ 9700 h 10000"/>
                <a:gd name="connsiteX56" fmla="*/ 3535 w 10000"/>
                <a:gd name="connsiteY56" fmla="*/ 9764 h 10000"/>
                <a:gd name="connsiteX57" fmla="*/ 3605 w 10000"/>
                <a:gd name="connsiteY57" fmla="*/ 9809 h 10000"/>
                <a:gd name="connsiteX58" fmla="*/ 3675 w 10000"/>
                <a:gd name="connsiteY58" fmla="*/ 9837 h 10000"/>
                <a:gd name="connsiteX59" fmla="*/ 3737 w 10000"/>
                <a:gd name="connsiteY59" fmla="*/ 9864 h 10000"/>
                <a:gd name="connsiteX60" fmla="*/ 3807 w 10000"/>
                <a:gd name="connsiteY60" fmla="*/ 9891 h 10000"/>
                <a:gd name="connsiteX61" fmla="*/ 3868 w 10000"/>
                <a:gd name="connsiteY61" fmla="*/ 9900 h 10000"/>
                <a:gd name="connsiteX62" fmla="*/ 3939 w 10000"/>
                <a:gd name="connsiteY62" fmla="*/ 9918 h 10000"/>
                <a:gd name="connsiteX63" fmla="*/ 4009 w 10000"/>
                <a:gd name="connsiteY63" fmla="*/ 9927 h 10000"/>
                <a:gd name="connsiteX64" fmla="*/ 4070 w 10000"/>
                <a:gd name="connsiteY64" fmla="*/ 9927 h 10000"/>
                <a:gd name="connsiteX65" fmla="*/ 4140 w 10000"/>
                <a:gd name="connsiteY65" fmla="*/ 9936 h 10000"/>
                <a:gd name="connsiteX66" fmla="*/ 4202 w 10000"/>
                <a:gd name="connsiteY66" fmla="*/ 9936 h 10000"/>
                <a:gd name="connsiteX67" fmla="*/ 4272 w 10000"/>
                <a:gd name="connsiteY67" fmla="*/ 9936 h 10000"/>
                <a:gd name="connsiteX68" fmla="*/ 4342 w 10000"/>
                <a:gd name="connsiteY68" fmla="*/ 9936 h 10000"/>
                <a:gd name="connsiteX69" fmla="*/ 4404 w 10000"/>
                <a:gd name="connsiteY69" fmla="*/ 9927 h 10000"/>
                <a:gd name="connsiteX70" fmla="*/ 4474 w 10000"/>
                <a:gd name="connsiteY70" fmla="*/ 9918 h 10000"/>
                <a:gd name="connsiteX71" fmla="*/ 4535 w 10000"/>
                <a:gd name="connsiteY71" fmla="*/ 9900 h 10000"/>
                <a:gd name="connsiteX72" fmla="*/ 4605 w 10000"/>
                <a:gd name="connsiteY72" fmla="*/ 9882 h 10000"/>
                <a:gd name="connsiteX73" fmla="*/ 4667 w 10000"/>
                <a:gd name="connsiteY73" fmla="*/ 9873 h 10000"/>
                <a:gd name="connsiteX74" fmla="*/ 4737 w 10000"/>
                <a:gd name="connsiteY74" fmla="*/ 9864 h 10000"/>
                <a:gd name="connsiteX75" fmla="*/ 4807 w 10000"/>
                <a:gd name="connsiteY75" fmla="*/ 9864 h 10000"/>
                <a:gd name="connsiteX76" fmla="*/ 4868 w 10000"/>
                <a:gd name="connsiteY76" fmla="*/ 9864 h 10000"/>
                <a:gd name="connsiteX77" fmla="*/ 4939 w 10000"/>
                <a:gd name="connsiteY77" fmla="*/ 9864 h 10000"/>
                <a:gd name="connsiteX78" fmla="*/ 5000 w 10000"/>
                <a:gd name="connsiteY78" fmla="*/ 9873 h 10000"/>
                <a:gd name="connsiteX79" fmla="*/ 5070 w 10000"/>
                <a:gd name="connsiteY79" fmla="*/ 9873 h 10000"/>
                <a:gd name="connsiteX80" fmla="*/ 5140 w 10000"/>
                <a:gd name="connsiteY80" fmla="*/ 9891 h 10000"/>
                <a:gd name="connsiteX81" fmla="*/ 5202 w 10000"/>
                <a:gd name="connsiteY81" fmla="*/ 9891 h 10000"/>
                <a:gd name="connsiteX82" fmla="*/ 5272 w 10000"/>
                <a:gd name="connsiteY82" fmla="*/ 9909 h 10000"/>
                <a:gd name="connsiteX83" fmla="*/ 5333 w 10000"/>
                <a:gd name="connsiteY83" fmla="*/ 9918 h 10000"/>
                <a:gd name="connsiteX84" fmla="*/ 5404 w 10000"/>
                <a:gd name="connsiteY84" fmla="*/ 9927 h 10000"/>
                <a:gd name="connsiteX85" fmla="*/ 5465 w 10000"/>
                <a:gd name="connsiteY85" fmla="*/ 9936 h 10000"/>
                <a:gd name="connsiteX86" fmla="*/ 5535 w 10000"/>
                <a:gd name="connsiteY86" fmla="*/ 9927 h 10000"/>
                <a:gd name="connsiteX87" fmla="*/ 5605 w 10000"/>
                <a:gd name="connsiteY87" fmla="*/ 9909 h 10000"/>
                <a:gd name="connsiteX88" fmla="*/ 5667 w 10000"/>
                <a:gd name="connsiteY88" fmla="*/ 9873 h 10000"/>
                <a:gd name="connsiteX89" fmla="*/ 5737 w 10000"/>
                <a:gd name="connsiteY89" fmla="*/ 9809 h 10000"/>
                <a:gd name="connsiteX90" fmla="*/ 5798 w 10000"/>
                <a:gd name="connsiteY90" fmla="*/ 9737 h 10000"/>
                <a:gd name="connsiteX91" fmla="*/ 5868 w 10000"/>
                <a:gd name="connsiteY91" fmla="*/ 9664 h 10000"/>
                <a:gd name="connsiteX92" fmla="*/ 5939 w 10000"/>
                <a:gd name="connsiteY92" fmla="*/ 9609 h 10000"/>
                <a:gd name="connsiteX93" fmla="*/ 6000 w 10000"/>
                <a:gd name="connsiteY93" fmla="*/ 9573 h 10000"/>
                <a:gd name="connsiteX94" fmla="*/ 6070 w 10000"/>
                <a:gd name="connsiteY94" fmla="*/ 9564 h 10000"/>
                <a:gd name="connsiteX95" fmla="*/ 6132 w 10000"/>
                <a:gd name="connsiteY95" fmla="*/ 9564 h 10000"/>
                <a:gd name="connsiteX96" fmla="*/ 6202 w 10000"/>
                <a:gd name="connsiteY96" fmla="*/ 9564 h 10000"/>
                <a:gd name="connsiteX97" fmla="*/ 6272 w 10000"/>
                <a:gd name="connsiteY97" fmla="*/ 9573 h 10000"/>
                <a:gd name="connsiteX98" fmla="*/ 6333 w 10000"/>
                <a:gd name="connsiteY98" fmla="*/ 9573 h 10000"/>
                <a:gd name="connsiteX99" fmla="*/ 6404 w 10000"/>
                <a:gd name="connsiteY99" fmla="*/ 9546 h 10000"/>
                <a:gd name="connsiteX100" fmla="*/ 6465 w 10000"/>
                <a:gd name="connsiteY100" fmla="*/ 9455 h 10000"/>
                <a:gd name="connsiteX101" fmla="*/ 6535 w 10000"/>
                <a:gd name="connsiteY101" fmla="*/ 9173 h 10000"/>
                <a:gd name="connsiteX102" fmla="*/ 6553 w 10000"/>
                <a:gd name="connsiteY102" fmla="*/ 9046 h 10000"/>
                <a:gd name="connsiteX103" fmla="*/ 6605 w 10000"/>
                <a:gd name="connsiteY103" fmla="*/ 8420 h 10000"/>
                <a:gd name="connsiteX104" fmla="*/ 6614 w 10000"/>
                <a:gd name="connsiteY104" fmla="*/ 8102 h 10000"/>
                <a:gd name="connsiteX105" fmla="*/ 6649 w 10000"/>
                <a:gd name="connsiteY105" fmla="*/ 7275 h 10000"/>
                <a:gd name="connsiteX106" fmla="*/ 6667 w 10000"/>
                <a:gd name="connsiteY106" fmla="*/ 6739 h 10000"/>
                <a:gd name="connsiteX107" fmla="*/ 6684 w 10000"/>
                <a:gd name="connsiteY107" fmla="*/ 6113 h 10000"/>
                <a:gd name="connsiteX108" fmla="*/ 6719 w 10000"/>
                <a:gd name="connsiteY108" fmla="*/ 4532 h 10000"/>
                <a:gd name="connsiteX109" fmla="*/ 6737 w 10000"/>
                <a:gd name="connsiteY109" fmla="*/ 3569 h 10000"/>
                <a:gd name="connsiteX110" fmla="*/ 6754 w 10000"/>
                <a:gd name="connsiteY110" fmla="*/ 2480 h 10000"/>
                <a:gd name="connsiteX111" fmla="*/ 6794 w 10000"/>
                <a:gd name="connsiteY111" fmla="*/ 368 h 10000"/>
                <a:gd name="connsiteX112" fmla="*/ 7719 w 10000"/>
                <a:gd name="connsiteY112" fmla="*/ 0 h 10000"/>
                <a:gd name="connsiteX113" fmla="*/ 7737 w 10000"/>
                <a:gd name="connsiteY113" fmla="*/ 563 h 10000"/>
                <a:gd name="connsiteX114" fmla="*/ 7754 w 10000"/>
                <a:gd name="connsiteY114" fmla="*/ 1262 h 10000"/>
                <a:gd name="connsiteX115" fmla="*/ 7798 w 10000"/>
                <a:gd name="connsiteY115" fmla="*/ 3061 h 10000"/>
                <a:gd name="connsiteX116" fmla="*/ 7816 w 10000"/>
                <a:gd name="connsiteY116" fmla="*/ 3560 h 10000"/>
                <a:gd name="connsiteX117" fmla="*/ 7868 w 10000"/>
                <a:gd name="connsiteY117" fmla="*/ 4814 h 10000"/>
                <a:gd name="connsiteX118" fmla="*/ 7939 w 10000"/>
                <a:gd name="connsiteY118" fmla="*/ 5976 h 10000"/>
                <a:gd name="connsiteX119" fmla="*/ 8000 w 10000"/>
                <a:gd name="connsiteY119" fmla="*/ 6694 h 10000"/>
                <a:gd name="connsiteX120" fmla="*/ 8070 w 10000"/>
                <a:gd name="connsiteY120" fmla="*/ 7084 h 10000"/>
                <a:gd name="connsiteX121" fmla="*/ 8132 w 10000"/>
                <a:gd name="connsiteY121" fmla="*/ 7248 h 10000"/>
                <a:gd name="connsiteX122" fmla="*/ 8202 w 10000"/>
                <a:gd name="connsiteY122" fmla="*/ 7312 h 10000"/>
                <a:gd name="connsiteX123" fmla="*/ 8272 w 10000"/>
                <a:gd name="connsiteY123" fmla="*/ 7339 h 10000"/>
                <a:gd name="connsiteX124" fmla="*/ 8333 w 10000"/>
                <a:gd name="connsiteY124" fmla="*/ 7411 h 10000"/>
                <a:gd name="connsiteX125" fmla="*/ 8404 w 10000"/>
                <a:gd name="connsiteY125" fmla="*/ 7548 h 10000"/>
                <a:gd name="connsiteX126" fmla="*/ 8465 w 10000"/>
                <a:gd name="connsiteY126" fmla="*/ 7766 h 10000"/>
                <a:gd name="connsiteX127" fmla="*/ 8535 w 10000"/>
                <a:gd name="connsiteY127" fmla="*/ 8029 h 10000"/>
                <a:gd name="connsiteX128" fmla="*/ 8596 w 10000"/>
                <a:gd name="connsiteY128" fmla="*/ 8329 h 10000"/>
                <a:gd name="connsiteX129" fmla="*/ 8667 w 10000"/>
                <a:gd name="connsiteY129" fmla="*/ 8629 h 10000"/>
                <a:gd name="connsiteX130" fmla="*/ 8737 w 10000"/>
                <a:gd name="connsiteY130" fmla="*/ 8901 h 10000"/>
                <a:gd name="connsiteX131" fmla="*/ 8798 w 10000"/>
                <a:gd name="connsiteY131" fmla="*/ 9146 h 10000"/>
                <a:gd name="connsiteX132" fmla="*/ 8868 w 10000"/>
                <a:gd name="connsiteY132" fmla="*/ 9346 h 10000"/>
                <a:gd name="connsiteX133" fmla="*/ 8930 w 10000"/>
                <a:gd name="connsiteY133" fmla="*/ 9500 h 10000"/>
                <a:gd name="connsiteX134" fmla="*/ 9000 w 10000"/>
                <a:gd name="connsiteY134" fmla="*/ 9619 h 10000"/>
                <a:gd name="connsiteX135" fmla="*/ 9070 w 10000"/>
                <a:gd name="connsiteY135" fmla="*/ 9700 h 10000"/>
                <a:gd name="connsiteX136" fmla="*/ 9132 w 10000"/>
                <a:gd name="connsiteY136" fmla="*/ 9764 h 10000"/>
                <a:gd name="connsiteX137" fmla="*/ 9202 w 10000"/>
                <a:gd name="connsiteY137" fmla="*/ 9809 h 10000"/>
                <a:gd name="connsiteX138" fmla="*/ 9263 w 10000"/>
                <a:gd name="connsiteY138" fmla="*/ 9837 h 10000"/>
                <a:gd name="connsiteX139" fmla="*/ 9333 w 10000"/>
                <a:gd name="connsiteY139" fmla="*/ 9855 h 10000"/>
                <a:gd name="connsiteX140" fmla="*/ 9404 w 10000"/>
                <a:gd name="connsiteY140" fmla="*/ 9873 h 10000"/>
                <a:gd name="connsiteX141" fmla="*/ 9465 w 10000"/>
                <a:gd name="connsiteY141" fmla="*/ 9891 h 10000"/>
                <a:gd name="connsiteX142" fmla="*/ 9535 w 10000"/>
                <a:gd name="connsiteY142" fmla="*/ 9909 h 10000"/>
                <a:gd name="connsiteX143" fmla="*/ 9596 w 10000"/>
                <a:gd name="connsiteY143" fmla="*/ 9927 h 10000"/>
                <a:gd name="connsiteX144" fmla="*/ 9667 w 10000"/>
                <a:gd name="connsiteY144" fmla="*/ 9946 h 10000"/>
                <a:gd name="connsiteX145" fmla="*/ 9737 w 10000"/>
                <a:gd name="connsiteY145" fmla="*/ 9955 h 10000"/>
                <a:gd name="connsiteX146" fmla="*/ 9798 w 10000"/>
                <a:gd name="connsiteY146" fmla="*/ 9973 h 10000"/>
                <a:gd name="connsiteX147" fmla="*/ 9868 w 10000"/>
                <a:gd name="connsiteY147" fmla="*/ 9982 h 10000"/>
                <a:gd name="connsiteX148" fmla="*/ 9939 w 10000"/>
                <a:gd name="connsiteY148" fmla="*/ 9991 h 10000"/>
                <a:gd name="connsiteX149" fmla="*/ 10000 w 10000"/>
                <a:gd name="connsiteY149" fmla="*/ 10000 h 10000"/>
                <a:gd name="connsiteX0" fmla="*/ 0 w 10000"/>
                <a:gd name="connsiteY0" fmla="*/ 9192 h 9646"/>
                <a:gd name="connsiteX1" fmla="*/ 70 w 10000"/>
                <a:gd name="connsiteY1" fmla="*/ 9146 h 9646"/>
                <a:gd name="connsiteX2" fmla="*/ 140 w 10000"/>
                <a:gd name="connsiteY2" fmla="*/ 9128 h 9646"/>
                <a:gd name="connsiteX3" fmla="*/ 202 w 10000"/>
                <a:gd name="connsiteY3" fmla="*/ 9128 h 9646"/>
                <a:gd name="connsiteX4" fmla="*/ 272 w 10000"/>
                <a:gd name="connsiteY4" fmla="*/ 9146 h 9646"/>
                <a:gd name="connsiteX5" fmla="*/ 342 w 10000"/>
                <a:gd name="connsiteY5" fmla="*/ 9146 h 9646"/>
                <a:gd name="connsiteX6" fmla="*/ 404 w 10000"/>
                <a:gd name="connsiteY6" fmla="*/ 9146 h 9646"/>
                <a:gd name="connsiteX7" fmla="*/ 474 w 10000"/>
                <a:gd name="connsiteY7" fmla="*/ 9128 h 9646"/>
                <a:gd name="connsiteX8" fmla="*/ 535 w 10000"/>
                <a:gd name="connsiteY8" fmla="*/ 9092 h 9646"/>
                <a:gd name="connsiteX9" fmla="*/ 605 w 10000"/>
                <a:gd name="connsiteY9" fmla="*/ 9056 h 9646"/>
                <a:gd name="connsiteX10" fmla="*/ 675 w 10000"/>
                <a:gd name="connsiteY10" fmla="*/ 9019 h 9646"/>
                <a:gd name="connsiteX11" fmla="*/ 737 w 10000"/>
                <a:gd name="connsiteY11" fmla="*/ 9001 h 9646"/>
                <a:gd name="connsiteX12" fmla="*/ 807 w 10000"/>
                <a:gd name="connsiteY12" fmla="*/ 9001 h 9646"/>
                <a:gd name="connsiteX13" fmla="*/ 877 w 10000"/>
                <a:gd name="connsiteY13" fmla="*/ 9019 h 9646"/>
                <a:gd name="connsiteX14" fmla="*/ 939 w 10000"/>
                <a:gd name="connsiteY14" fmla="*/ 9047 h 9646"/>
                <a:gd name="connsiteX15" fmla="*/ 1009 w 10000"/>
                <a:gd name="connsiteY15" fmla="*/ 9065 h 9646"/>
                <a:gd name="connsiteX16" fmla="*/ 1070 w 10000"/>
                <a:gd name="connsiteY16" fmla="*/ 9083 h 9646"/>
                <a:gd name="connsiteX17" fmla="*/ 1140 w 10000"/>
                <a:gd name="connsiteY17" fmla="*/ 9047 h 9646"/>
                <a:gd name="connsiteX18" fmla="*/ 1211 w 10000"/>
                <a:gd name="connsiteY18" fmla="*/ 8874 h 9646"/>
                <a:gd name="connsiteX19" fmla="*/ 1272 w 10000"/>
                <a:gd name="connsiteY19" fmla="*/ 8402 h 9646"/>
                <a:gd name="connsiteX20" fmla="*/ 1342 w 10000"/>
                <a:gd name="connsiteY20" fmla="*/ 7466 h 9646"/>
                <a:gd name="connsiteX21" fmla="*/ 1404 w 10000"/>
                <a:gd name="connsiteY21" fmla="*/ 6004 h 9646"/>
                <a:gd name="connsiteX22" fmla="*/ 1474 w 10000"/>
                <a:gd name="connsiteY22" fmla="*/ 4196 h 9646"/>
                <a:gd name="connsiteX23" fmla="*/ 1535 w 10000"/>
                <a:gd name="connsiteY23" fmla="*/ 2425 h 9646"/>
                <a:gd name="connsiteX24" fmla="*/ 1553 w 10000"/>
                <a:gd name="connsiteY24" fmla="*/ 2044 h 9646"/>
                <a:gd name="connsiteX25" fmla="*/ 1605 w 10000"/>
                <a:gd name="connsiteY25" fmla="*/ 1117 h 9646"/>
                <a:gd name="connsiteX26" fmla="*/ 1623 w 10000"/>
                <a:gd name="connsiteY26" fmla="*/ 899 h 9646"/>
                <a:gd name="connsiteX27" fmla="*/ 1675 w 10000"/>
                <a:gd name="connsiteY27" fmla="*/ 518 h 9646"/>
                <a:gd name="connsiteX28" fmla="*/ 1693 w 10000"/>
                <a:gd name="connsiteY28" fmla="*/ 482 h 9646"/>
                <a:gd name="connsiteX29" fmla="*/ 1737 w 10000"/>
                <a:gd name="connsiteY29" fmla="*/ 654 h 9646"/>
                <a:gd name="connsiteX30" fmla="*/ 1807 w 10000"/>
                <a:gd name="connsiteY30" fmla="*/ 1390 h 9646"/>
                <a:gd name="connsiteX31" fmla="*/ 1868 w 10000"/>
                <a:gd name="connsiteY31" fmla="*/ 2489 h 9646"/>
                <a:gd name="connsiteX32" fmla="*/ 1939 w 10000"/>
                <a:gd name="connsiteY32" fmla="*/ 3715 h 9646"/>
                <a:gd name="connsiteX33" fmla="*/ 2009 w 10000"/>
                <a:gd name="connsiteY33" fmla="*/ 4878 h 9646"/>
                <a:gd name="connsiteX34" fmla="*/ 2070 w 10000"/>
                <a:gd name="connsiteY34" fmla="*/ 5831 h 9646"/>
                <a:gd name="connsiteX35" fmla="*/ 2140 w 10000"/>
                <a:gd name="connsiteY35" fmla="*/ 6503 h 9646"/>
                <a:gd name="connsiteX36" fmla="*/ 2202 w 10000"/>
                <a:gd name="connsiteY36" fmla="*/ 6849 h 9646"/>
                <a:gd name="connsiteX37" fmla="*/ 2272 w 10000"/>
                <a:gd name="connsiteY37" fmla="*/ 6894 h 9646"/>
                <a:gd name="connsiteX38" fmla="*/ 2333 w 10000"/>
                <a:gd name="connsiteY38" fmla="*/ 6685 h 9646"/>
                <a:gd name="connsiteX39" fmla="*/ 2404 w 10000"/>
                <a:gd name="connsiteY39" fmla="*/ 6295 h 9646"/>
                <a:gd name="connsiteX40" fmla="*/ 2474 w 10000"/>
                <a:gd name="connsiteY40" fmla="*/ 5831 h 9646"/>
                <a:gd name="connsiteX41" fmla="*/ 2535 w 10000"/>
                <a:gd name="connsiteY41" fmla="*/ 5423 h 9646"/>
                <a:gd name="connsiteX42" fmla="*/ 2605 w 10000"/>
                <a:gd name="connsiteY42" fmla="*/ 5186 h 9646"/>
                <a:gd name="connsiteX43" fmla="*/ 2667 w 10000"/>
                <a:gd name="connsiteY43" fmla="*/ 5177 h 9646"/>
                <a:gd name="connsiteX44" fmla="*/ 2737 w 10000"/>
                <a:gd name="connsiteY44" fmla="*/ 5413 h 9646"/>
                <a:gd name="connsiteX45" fmla="*/ 2807 w 10000"/>
                <a:gd name="connsiteY45" fmla="*/ 5840 h 9646"/>
                <a:gd name="connsiteX46" fmla="*/ 2868 w 10000"/>
                <a:gd name="connsiteY46" fmla="*/ 6385 h 9646"/>
                <a:gd name="connsiteX47" fmla="*/ 2939 w 10000"/>
                <a:gd name="connsiteY47" fmla="*/ 6967 h 9646"/>
                <a:gd name="connsiteX48" fmla="*/ 3000 w 10000"/>
                <a:gd name="connsiteY48" fmla="*/ 7521 h 9646"/>
                <a:gd name="connsiteX49" fmla="*/ 3070 w 10000"/>
                <a:gd name="connsiteY49" fmla="*/ 8020 h 9646"/>
                <a:gd name="connsiteX50" fmla="*/ 3132 w 10000"/>
                <a:gd name="connsiteY50" fmla="*/ 8420 h 9646"/>
                <a:gd name="connsiteX51" fmla="*/ 3202 w 10000"/>
                <a:gd name="connsiteY51" fmla="*/ 8729 h 9646"/>
                <a:gd name="connsiteX52" fmla="*/ 3272 w 10000"/>
                <a:gd name="connsiteY52" fmla="*/ 8965 h 9646"/>
                <a:gd name="connsiteX53" fmla="*/ 3333 w 10000"/>
                <a:gd name="connsiteY53" fmla="*/ 9137 h 9646"/>
                <a:gd name="connsiteX54" fmla="*/ 3404 w 10000"/>
                <a:gd name="connsiteY54" fmla="*/ 9255 h 9646"/>
                <a:gd name="connsiteX55" fmla="*/ 3474 w 10000"/>
                <a:gd name="connsiteY55" fmla="*/ 9346 h 9646"/>
                <a:gd name="connsiteX56" fmla="*/ 3535 w 10000"/>
                <a:gd name="connsiteY56" fmla="*/ 9410 h 9646"/>
                <a:gd name="connsiteX57" fmla="*/ 3605 w 10000"/>
                <a:gd name="connsiteY57" fmla="*/ 9455 h 9646"/>
                <a:gd name="connsiteX58" fmla="*/ 3675 w 10000"/>
                <a:gd name="connsiteY58" fmla="*/ 9483 h 9646"/>
                <a:gd name="connsiteX59" fmla="*/ 3737 w 10000"/>
                <a:gd name="connsiteY59" fmla="*/ 9510 h 9646"/>
                <a:gd name="connsiteX60" fmla="*/ 3807 w 10000"/>
                <a:gd name="connsiteY60" fmla="*/ 9537 h 9646"/>
                <a:gd name="connsiteX61" fmla="*/ 3868 w 10000"/>
                <a:gd name="connsiteY61" fmla="*/ 9546 h 9646"/>
                <a:gd name="connsiteX62" fmla="*/ 3939 w 10000"/>
                <a:gd name="connsiteY62" fmla="*/ 9564 h 9646"/>
                <a:gd name="connsiteX63" fmla="*/ 4009 w 10000"/>
                <a:gd name="connsiteY63" fmla="*/ 9573 h 9646"/>
                <a:gd name="connsiteX64" fmla="*/ 4070 w 10000"/>
                <a:gd name="connsiteY64" fmla="*/ 9573 h 9646"/>
                <a:gd name="connsiteX65" fmla="*/ 4140 w 10000"/>
                <a:gd name="connsiteY65" fmla="*/ 9582 h 9646"/>
                <a:gd name="connsiteX66" fmla="*/ 4202 w 10000"/>
                <a:gd name="connsiteY66" fmla="*/ 9582 h 9646"/>
                <a:gd name="connsiteX67" fmla="*/ 4272 w 10000"/>
                <a:gd name="connsiteY67" fmla="*/ 9582 h 9646"/>
                <a:gd name="connsiteX68" fmla="*/ 4342 w 10000"/>
                <a:gd name="connsiteY68" fmla="*/ 9582 h 9646"/>
                <a:gd name="connsiteX69" fmla="*/ 4404 w 10000"/>
                <a:gd name="connsiteY69" fmla="*/ 9573 h 9646"/>
                <a:gd name="connsiteX70" fmla="*/ 4474 w 10000"/>
                <a:gd name="connsiteY70" fmla="*/ 9564 h 9646"/>
                <a:gd name="connsiteX71" fmla="*/ 4535 w 10000"/>
                <a:gd name="connsiteY71" fmla="*/ 9546 h 9646"/>
                <a:gd name="connsiteX72" fmla="*/ 4605 w 10000"/>
                <a:gd name="connsiteY72" fmla="*/ 9528 h 9646"/>
                <a:gd name="connsiteX73" fmla="*/ 4667 w 10000"/>
                <a:gd name="connsiteY73" fmla="*/ 9519 h 9646"/>
                <a:gd name="connsiteX74" fmla="*/ 4737 w 10000"/>
                <a:gd name="connsiteY74" fmla="*/ 9510 h 9646"/>
                <a:gd name="connsiteX75" fmla="*/ 4807 w 10000"/>
                <a:gd name="connsiteY75" fmla="*/ 9510 h 9646"/>
                <a:gd name="connsiteX76" fmla="*/ 4868 w 10000"/>
                <a:gd name="connsiteY76" fmla="*/ 9510 h 9646"/>
                <a:gd name="connsiteX77" fmla="*/ 4939 w 10000"/>
                <a:gd name="connsiteY77" fmla="*/ 9510 h 9646"/>
                <a:gd name="connsiteX78" fmla="*/ 5000 w 10000"/>
                <a:gd name="connsiteY78" fmla="*/ 9519 h 9646"/>
                <a:gd name="connsiteX79" fmla="*/ 5070 w 10000"/>
                <a:gd name="connsiteY79" fmla="*/ 9519 h 9646"/>
                <a:gd name="connsiteX80" fmla="*/ 5140 w 10000"/>
                <a:gd name="connsiteY80" fmla="*/ 9537 h 9646"/>
                <a:gd name="connsiteX81" fmla="*/ 5202 w 10000"/>
                <a:gd name="connsiteY81" fmla="*/ 9537 h 9646"/>
                <a:gd name="connsiteX82" fmla="*/ 5272 w 10000"/>
                <a:gd name="connsiteY82" fmla="*/ 9555 h 9646"/>
                <a:gd name="connsiteX83" fmla="*/ 5333 w 10000"/>
                <a:gd name="connsiteY83" fmla="*/ 9564 h 9646"/>
                <a:gd name="connsiteX84" fmla="*/ 5404 w 10000"/>
                <a:gd name="connsiteY84" fmla="*/ 9573 h 9646"/>
                <a:gd name="connsiteX85" fmla="*/ 5465 w 10000"/>
                <a:gd name="connsiteY85" fmla="*/ 9582 h 9646"/>
                <a:gd name="connsiteX86" fmla="*/ 5535 w 10000"/>
                <a:gd name="connsiteY86" fmla="*/ 9573 h 9646"/>
                <a:gd name="connsiteX87" fmla="*/ 5605 w 10000"/>
                <a:gd name="connsiteY87" fmla="*/ 9555 h 9646"/>
                <a:gd name="connsiteX88" fmla="*/ 5667 w 10000"/>
                <a:gd name="connsiteY88" fmla="*/ 9519 h 9646"/>
                <a:gd name="connsiteX89" fmla="*/ 5737 w 10000"/>
                <a:gd name="connsiteY89" fmla="*/ 9455 h 9646"/>
                <a:gd name="connsiteX90" fmla="*/ 5798 w 10000"/>
                <a:gd name="connsiteY90" fmla="*/ 9383 h 9646"/>
                <a:gd name="connsiteX91" fmla="*/ 5868 w 10000"/>
                <a:gd name="connsiteY91" fmla="*/ 9310 h 9646"/>
                <a:gd name="connsiteX92" fmla="*/ 5939 w 10000"/>
                <a:gd name="connsiteY92" fmla="*/ 9255 h 9646"/>
                <a:gd name="connsiteX93" fmla="*/ 6000 w 10000"/>
                <a:gd name="connsiteY93" fmla="*/ 9219 h 9646"/>
                <a:gd name="connsiteX94" fmla="*/ 6070 w 10000"/>
                <a:gd name="connsiteY94" fmla="*/ 9210 h 9646"/>
                <a:gd name="connsiteX95" fmla="*/ 6132 w 10000"/>
                <a:gd name="connsiteY95" fmla="*/ 9210 h 9646"/>
                <a:gd name="connsiteX96" fmla="*/ 6202 w 10000"/>
                <a:gd name="connsiteY96" fmla="*/ 9210 h 9646"/>
                <a:gd name="connsiteX97" fmla="*/ 6272 w 10000"/>
                <a:gd name="connsiteY97" fmla="*/ 9219 h 9646"/>
                <a:gd name="connsiteX98" fmla="*/ 6333 w 10000"/>
                <a:gd name="connsiteY98" fmla="*/ 9219 h 9646"/>
                <a:gd name="connsiteX99" fmla="*/ 6404 w 10000"/>
                <a:gd name="connsiteY99" fmla="*/ 9192 h 9646"/>
                <a:gd name="connsiteX100" fmla="*/ 6465 w 10000"/>
                <a:gd name="connsiteY100" fmla="*/ 9101 h 9646"/>
                <a:gd name="connsiteX101" fmla="*/ 6535 w 10000"/>
                <a:gd name="connsiteY101" fmla="*/ 8819 h 9646"/>
                <a:gd name="connsiteX102" fmla="*/ 6553 w 10000"/>
                <a:gd name="connsiteY102" fmla="*/ 8692 h 9646"/>
                <a:gd name="connsiteX103" fmla="*/ 6605 w 10000"/>
                <a:gd name="connsiteY103" fmla="*/ 8066 h 9646"/>
                <a:gd name="connsiteX104" fmla="*/ 6614 w 10000"/>
                <a:gd name="connsiteY104" fmla="*/ 7748 h 9646"/>
                <a:gd name="connsiteX105" fmla="*/ 6649 w 10000"/>
                <a:gd name="connsiteY105" fmla="*/ 6921 h 9646"/>
                <a:gd name="connsiteX106" fmla="*/ 6667 w 10000"/>
                <a:gd name="connsiteY106" fmla="*/ 6385 h 9646"/>
                <a:gd name="connsiteX107" fmla="*/ 6684 w 10000"/>
                <a:gd name="connsiteY107" fmla="*/ 5759 h 9646"/>
                <a:gd name="connsiteX108" fmla="*/ 6719 w 10000"/>
                <a:gd name="connsiteY108" fmla="*/ 4178 h 9646"/>
                <a:gd name="connsiteX109" fmla="*/ 6737 w 10000"/>
                <a:gd name="connsiteY109" fmla="*/ 3215 h 9646"/>
                <a:gd name="connsiteX110" fmla="*/ 6754 w 10000"/>
                <a:gd name="connsiteY110" fmla="*/ 2126 h 9646"/>
                <a:gd name="connsiteX111" fmla="*/ 6794 w 10000"/>
                <a:gd name="connsiteY111" fmla="*/ 14 h 9646"/>
                <a:gd name="connsiteX112" fmla="*/ 7732 w 10000"/>
                <a:gd name="connsiteY112" fmla="*/ 0 h 9646"/>
                <a:gd name="connsiteX113" fmla="*/ 7737 w 10000"/>
                <a:gd name="connsiteY113" fmla="*/ 209 h 9646"/>
                <a:gd name="connsiteX114" fmla="*/ 7754 w 10000"/>
                <a:gd name="connsiteY114" fmla="*/ 908 h 9646"/>
                <a:gd name="connsiteX115" fmla="*/ 7798 w 10000"/>
                <a:gd name="connsiteY115" fmla="*/ 2707 h 9646"/>
                <a:gd name="connsiteX116" fmla="*/ 7816 w 10000"/>
                <a:gd name="connsiteY116" fmla="*/ 3206 h 9646"/>
                <a:gd name="connsiteX117" fmla="*/ 7868 w 10000"/>
                <a:gd name="connsiteY117" fmla="*/ 4460 h 9646"/>
                <a:gd name="connsiteX118" fmla="*/ 7939 w 10000"/>
                <a:gd name="connsiteY118" fmla="*/ 5622 h 9646"/>
                <a:gd name="connsiteX119" fmla="*/ 8000 w 10000"/>
                <a:gd name="connsiteY119" fmla="*/ 6340 h 9646"/>
                <a:gd name="connsiteX120" fmla="*/ 8070 w 10000"/>
                <a:gd name="connsiteY120" fmla="*/ 6730 h 9646"/>
                <a:gd name="connsiteX121" fmla="*/ 8132 w 10000"/>
                <a:gd name="connsiteY121" fmla="*/ 6894 h 9646"/>
                <a:gd name="connsiteX122" fmla="*/ 8202 w 10000"/>
                <a:gd name="connsiteY122" fmla="*/ 6958 h 9646"/>
                <a:gd name="connsiteX123" fmla="*/ 8272 w 10000"/>
                <a:gd name="connsiteY123" fmla="*/ 6985 h 9646"/>
                <a:gd name="connsiteX124" fmla="*/ 8333 w 10000"/>
                <a:gd name="connsiteY124" fmla="*/ 7057 h 9646"/>
                <a:gd name="connsiteX125" fmla="*/ 8404 w 10000"/>
                <a:gd name="connsiteY125" fmla="*/ 7194 h 9646"/>
                <a:gd name="connsiteX126" fmla="*/ 8465 w 10000"/>
                <a:gd name="connsiteY126" fmla="*/ 7412 h 9646"/>
                <a:gd name="connsiteX127" fmla="*/ 8535 w 10000"/>
                <a:gd name="connsiteY127" fmla="*/ 7675 h 9646"/>
                <a:gd name="connsiteX128" fmla="*/ 8596 w 10000"/>
                <a:gd name="connsiteY128" fmla="*/ 7975 h 9646"/>
                <a:gd name="connsiteX129" fmla="*/ 8667 w 10000"/>
                <a:gd name="connsiteY129" fmla="*/ 8275 h 9646"/>
                <a:gd name="connsiteX130" fmla="*/ 8737 w 10000"/>
                <a:gd name="connsiteY130" fmla="*/ 8547 h 9646"/>
                <a:gd name="connsiteX131" fmla="*/ 8798 w 10000"/>
                <a:gd name="connsiteY131" fmla="*/ 8792 h 9646"/>
                <a:gd name="connsiteX132" fmla="*/ 8868 w 10000"/>
                <a:gd name="connsiteY132" fmla="*/ 8992 h 9646"/>
                <a:gd name="connsiteX133" fmla="*/ 8930 w 10000"/>
                <a:gd name="connsiteY133" fmla="*/ 9146 h 9646"/>
                <a:gd name="connsiteX134" fmla="*/ 9000 w 10000"/>
                <a:gd name="connsiteY134" fmla="*/ 9265 h 9646"/>
                <a:gd name="connsiteX135" fmla="*/ 9070 w 10000"/>
                <a:gd name="connsiteY135" fmla="*/ 9346 h 9646"/>
                <a:gd name="connsiteX136" fmla="*/ 9132 w 10000"/>
                <a:gd name="connsiteY136" fmla="*/ 9410 h 9646"/>
                <a:gd name="connsiteX137" fmla="*/ 9202 w 10000"/>
                <a:gd name="connsiteY137" fmla="*/ 9455 h 9646"/>
                <a:gd name="connsiteX138" fmla="*/ 9263 w 10000"/>
                <a:gd name="connsiteY138" fmla="*/ 9483 h 9646"/>
                <a:gd name="connsiteX139" fmla="*/ 9333 w 10000"/>
                <a:gd name="connsiteY139" fmla="*/ 9501 h 9646"/>
                <a:gd name="connsiteX140" fmla="*/ 9404 w 10000"/>
                <a:gd name="connsiteY140" fmla="*/ 9519 h 9646"/>
                <a:gd name="connsiteX141" fmla="*/ 9465 w 10000"/>
                <a:gd name="connsiteY141" fmla="*/ 9537 h 9646"/>
                <a:gd name="connsiteX142" fmla="*/ 9535 w 10000"/>
                <a:gd name="connsiteY142" fmla="*/ 9555 h 9646"/>
                <a:gd name="connsiteX143" fmla="*/ 9596 w 10000"/>
                <a:gd name="connsiteY143" fmla="*/ 9573 h 9646"/>
                <a:gd name="connsiteX144" fmla="*/ 9667 w 10000"/>
                <a:gd name="connsiteY144" fmla="*/ 9592 h 9646"/>
                <a:gd name="connsiteX145" fmla="*/ 9737 w 10000"/>
                <a:gd name="connsiteY145" fmla="*/ 9601 h 9646"/>
                <a:gd name="connsiteX146" fmla="*/ 9798 w 10000"/>
                <a:gd name="connsiteY146" fmla="*/ 9619 h 9646"/>
                <a:gd name="connsiteX147" fmla="*/ 9868 w 10000"/>
                <a:gd name="connsiteY147" fmla="*/ 9628 h 9646"/>
                <a:gd name="connsiteX148" fmla="*/ 9939 w 10000"/>
                <a:gd name="connsiteY148" fmla="*/ 9637 h 9646"/>
                <a:gd name="connsiteX149" fmla="*/ 10000 w 10000"/>
                <a:gd name="connsiteY149" fmla="*/ 9646 h 96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</a:cxnLst>
              <a:rect l="l" t="t" r="r" b="b"/>
              <a:pathLst>
                <a:path w="10000" h="9646">
                  <a:moveTo>
                    <a:pt x="0" y="9192"/>
                  </a:moveTo>
                  <a:lnTo>
                    <a:pt x="70" y="9146"/>
                  </a:lnTo>
                  <a:lnTo>
                    <a:pt x="140" y="9128"/>
                  </a:lnTo>
                  <a:lnTo>
                    <a:pt x="202" y="9128"/>
                  </a:lnTo>
                  <a:lnTo>
                    <a:pt x="272" y="9146"/>
                  </a:lnTo>
                  <a:lnTo>
                    <a:pt x="342" y="9146"/>
                  </a:lnTo>
                  <a:lnTo>
                    <a:pt x="404" y="9146"/>
                  </a:lnTo>
                  <a:lnTo>
                    <a:pt x="474" y="9128"/>
                  </a:lnTo>
                  <a:lnTo>
                    <a:pt x="535" y="9092"/>
                  </a:lnTo>
                  <a:lnTo>
                    <a:pt x="605" y="9056"/>
                  </a:lnTo>
                  <a:lnTo>
                    <a:pt x="675" y="9019"/>
                  </a:lnTo>
                  <a:lnTo>
                    <a:pt x="737" y="9001"/>
                  </a:lnTo>
                  <a:lnTo>
                    <a:pt x="807" y="9001"/>
                  </a:lnTo>
                  <a:lnTo>
                    <a:pt x="877" y="9019"/>
                  </a:lnTo>
                  <a:cubicBezTo>
                    <a:pt x="898" y="9028"/>
                    <a:pt x="918" y="9038"/>
                    <a:pt x="939" y="9047"/>
                  </a:cubicBezTo>
                  <a:lnTo>
                    <a:pt x="1009" y="9065"/>
                  </a:lnTo>
                  <a:lnTo>
                    <a:pt x="1070" y="9083"/>
                  </a:lnTo>
                  <a:lnTo>
                    <a:pt x="1140" y="9047"/>
                  </a:lnTo>
                  <a:cubicBezTo>
                    <a:pt x="1164" y="8989"/>
                    <a:pt x="1187" y="8932"/>
                    <a:pt x="1211" y="8874"/>
                  </a:cubicBezTo>
                  <a:cubicBezTo>
                    <a:pt x="1231" y="8717"/>
                    <a:pt x="1252" y="8559"/>
                    <a:pt x="1272" y="8402"/>
                  </a:cubicBezTo>
                  <a:cubicBezTo>
                    <a:pt x="1295" y="8090"/>
                    <a:pt x="1319" y="7778"/>
                    <a:pt x="1342" y="7466"/>
                  </a:cubicBezTo>
                  <a:cubicBezTo>
                    <a:pt x="1363" y="6979"/>
                    <a:pt x="1383" y="6491"/>
                    <a:pt x="1404" y="6004"/>
                  </a:cubicBezTo>
                  <a:cubicBezTo>
                    <a:pt x="1427" y="5401"/>
                    <a:pt x="1451" y="4799"/>
                    <a:pt x="1474" y="4196"/>
                  </a:cubicBezTo>
                  <a:cubicBezTo>
                    <a:pt x="1494" y="3606"/>
                    <a:pt x="1515" y="3015"/>
                    <a:pt x="1535" y="2425"/>
                  </a:cubicBezTo>
                  <a:lnTo>
                    <a:pt x="1553" y="2044"/>
                  </a:lnTo>
                  <a:cubicBezTo>
                    <a:pt x="1570" y="1735"/>
                    <a:pt x="1588" y="1426"/>
                    <a:pt x="1605" y="1117"/>
                  </a:cubicBezTo>
                  <a:cubicBezTo>
                    <a:pt x="1611" y="1044"/>
                    <a:pt x="1617" y="972"/>
                    <a:pt x="1623" y="899"/>
                  </a:cubicBezTo>
                  <a:cubicBezTo>
                    <a:pt x="1640" y="772"/>
                    <a:pt x="1658" y="645"/>
                    <a:pt x="1675" y="518"/>
                  </a:cubicBezTo>
                  <a:lnTo>
                    <a:pt x="1693" y="482"/>
                  </a:lnTo>
                  <a:cubicBezTo>
                    <a:pt x="1708" y="539"/>
                    <a:pt x="1722" y="597"/>
                    <a:pt x="1737" y="654"/>
                  </a:cubicBezTo>
                  <a:cubicBezTo>
                    <a:pt x="1760" y="899"/>
                    <a:pt x="1784" y="1145"/>
                    <a:pt x="1807" y="1390"/>
                  </a:cubicBezTo>
                  <a:cubicBezTo>
                    <a:pt x="1827" y="1756"/>
                    <a:pt x="1848" y="2123"/>
                    <a:pt x="1868" y="2489"/>
                  </a:cubicBezTo>
                  <a:cubicBezTo>
                    <a:pt x="1892" y="2898"/>
                    <a:pt x="1915" y="3306"/>
                    <a:pt x="1939" y="3715"/>
                  </a:cubicBezTo>
                  <a:cubicBezTo>
                    <a:pt x="1962" y="4103"/>
                    <a:pt x="1986" y="4490"/>
                    <a:pt x="2009" y="4878"/>
                  </a:cubicBezTo>
                  <a:cubicBezTo>
                    <a:pt x="2029" y="5196"/>
                    <a:pt x="2050" y="5513"/>
                    <a:pt x="2070" y="5831"/>
                  </a:cubicBezTo>
                  <a:cubicBezTo>
                    <a:pt x="2093" y="6055"/>
                    <a:pt x="2117" y="6279"/>
                    <a:pt x="2140" y="6503"/>
                  </a:cubicBezTo>
                  <a:cubicBezTo>
                    <a:pt x="2161" y="6618"/>
                    <a:pt x="2181" y="6734"/>
                    <a:pt x="2202" y="6849"/>
                  </a:cubicBezTo>
                  <a:lnTo>
                    <a:pt x="2272" y="6894"/>
                  </a:lnTo>
                  <a:cubicBezTo>
                    <a:pt x="2292" y="6824"/>
                    <a:pt x="2313" y="6755"/>
                    <a:pt x="2333" y="6685"/>
                  </a:cubicBezTo>
                  <a:cubicBezTo>
                    <a:pt x="2357" y="6555"/>
                    <a:pt x="2380" y="6425"/>
                    <a:pt x="2404" y="6295"/>
                  </a:cubicBezTo>
                  <a:cubicBezTo>
                    <a:pt x="2427" y="6140"/>
                    <a:pt x="2451" y="5986"/>
                    <a:pt x="2474" y="5831"/>
                  </a:cubicBezTo>
                  <a:cubicBezTo>
                    <a:pt x="2494" y="5695"/>
                    <a:pt x="2515" y="5559"/>
                    <a:pt x="2535" y="5423"/>
                  </a:cubicBezTo>
                  <a:cubicBezTo>
                    <a:pt x="2558" y="5344"/>
                    <a:pt x="2582" y="5265"/>
                    <a:pt x="2605" y="5186"/>
                  </a:cubicBezTo>
                  <a:lnTo>
                    <a:pt x="2667" y="5177"/>
                  </a:lnTo>
                  <a:cubicBezTo>
                    <a:pt x="2690" y="5256"/>
                    <a:pt x="2714" y="5334"/>
                    <a:pt x="2737" y="5413"/>
                  </a:cubicBezTo>
                  <a:cubicBezTo>
                    <a:pt x="2760" y="5555"/>
                    <a:pt x="2784" y="5698"/>
                    <a:pt x="2807" y="5840"/>
                  </a:cubicBezTo>
                  <a:cubicBezTo>
                    <a:pt x="2827" y="6022"/>
                    <a:pt x="2848" y="6203"/>
                    <a:pt x="2868" y="6385"/>
                  </a:cubicBezTo>
                  <a:cubicBezTo>
                    <a:pt x="2892" y="6579"/>
                    <a:pt x="2915" y="6773"/>
                    <a:pt x="2939" y="6967"/>
                  </a:cubicBezTo>
                  <a:cubicBezTo>
                    <a:pt x="2959" y="7152"/>
                    <a:pt x="2980" y="7336"/>
                    <a:pt x="3000" y="7521"/>
                  </a:cubicBezTo>
                  <a:cubicBezTo>
                    <a:pt x="3023" y="7687"/>
                    <a:pt x="3047" y="7854"/>
                    <a:pt x="3070" y="8020"/>
                  </a:cubicBezTo>
                  <a:cubicBezTo>
                    <a:pt x="3091" y="8153"/>
                    <a:pt x="3111" y="8287"/>
                    <a:pt x="3132" y="8420"/>
                  </a:cubicBezTo>
                  <a:cubicBezTo>
                    <a:pt x="3155" y="8523"/>
                    <a:pt x="3179" y="8626"/>
                    <a:pt x="3202" y="8729"/>
                  </a:cubicBezTo>
                  <a:cubicBezTo>
                    <a:pt x="3225" y="8808"/>
                    <a:pt x="3249" y="8886"/>
                    <a:pt x="3272" y="8965"/>
                  </a:cubicBezTo>
                  <a:cubicBezTo>
                    <a:pt x="3292" y="9022"/>
                    <a:pt x="3313" y="9080"/>
                    <a:pt x="3333" y="9137"/>
                  </a:cubicBezTo>
                  <a:cubicBezTo>
                    <a:pt x="3357" y="9176"/>
                    <a:pt x="3380" y="9216"/>
                    <a:pt x="3404" y="9255"/>
                  </a:cubicBezTo>
                  <a:lnTo>
                    <a:pt x="3474" y="9346"/>
                  </a:lnTo>
                  <a:lnTo>
                    <a:pt x="3535" y="9410"/>
                  </a:lnTo>
                  <a:lnTo>
                    <a:pt x="3605" y="9455"/>
                  </a:lnTo>
                  <a:lnTo>
                    <a:pt x="3675" y="9483"/>
                  </a:lnTo>
                  <a:lnTo>
                    <a:pt x="3737" y="9510"/>
                  </a:lnTo>
                  <a:lnTo>
                    <a:pt x="3807" y="9537"/>
                  </a:lnTo>
                  <a:lnTo>
                    <a:pt x="3868" y="9546"/>
                  </a:lnTo>
                  <a:lnTo>
                    <a:pt x="3939" y="9564"/>
                  </a:lnTo>
                  <a:lnTo>
                    <a:pt x="4009" y="9573"/>
                  </a:lnTo>
                  <a:lnTo>
                    <a:pt x="4070" y="9573"/>
                  </a:lnTo>
                  <a:lnTo>
                    <a:pt x="4140" y="9582"/>
                  </a:lnTo>
                  <a:lnTo>
                    <a:pt x="4202" y="9582"/>
                  </a:lnTo>
                  <a:lnTo>
                    <a:pt x="4272" y="9582"/>
                  </a:lnTo>
                  <a:lnTo>
                    <a:pt x="4342" y="9582"/>
                  </a:lnTo>
                  <a:lnTo>
                    <a:pt x="4404" y="9573"/>
                  </a:lnTo>
                  <a:lnTo>
                    <a:pt x="4474" y="9564"/>
                  </a:lnTo>
                  <a:lnTo>
                    <a:pt x="4535" y="9546"/>
                  </a:lnTo>
                  <a:lnTo>
                    <a:pt x="4605" y="9528"/>
                  </a:lnTo>
                  <a:lnTo>
                    <a:pt x="4667" y="9519"/>
                  </a:lnTo>
                  <a:lnTo>
                    <a:pt x="4737" y="9510"/>
                  </a:lnTo>
                  <a:lnTo>
                    <a:pt x="4807" y="9510"/>
                  </a:lnTo>
                  <a:lnTo>
                    <a:pt x="4868" y="9510"/>
                  </a:lnTo>
                  <a:lnTo>
                    <a:pt x="4939" y="9510"/>
                  </a:lnTo>
                  <a:lnTo>
                    <a:pt x="5000" y="9519"/>
                  </a:lnTo>
                  <a:lnTo>
                    <a:pt x="5070" y="9519"/>
                  </a:lnTo>
                  <a:lnTo>
                    <a:pt x="5140" y="9537"/>
                  </a:lnTo>
                  <a:lnTo>
                    <a:pt x="5202" y="9537"/>
                  </a:lnTo>
                  <a:lnTo>
                    <a:pt x="5272" y="9555"/>
                  </a:lnTo>
                  <a:lnTo>
                    <a:pt x="5333" y="9564"/>
                  </a:lnTo>
                  <a:lnTo>
                    <a:pt x="5404" y="9573"/>
                  </a:lnTo>
                  <a:lnTo>
                    <a:pt x="5465" y="9582"/>
                  </a:lnTo>
                  <a:lnTo>
                    <a:pt x="5535" y="9573"/>
                  </a:lnTo>
                  <a:lnTo>
                    <a:pt x="5605" y="9555"/>
                  </a:lnTo>
                  <a:lnTo>
                    <a:pt x="5667" y="9519"/>
                  </a:lnTo>
                  <a:lnTo>
                    <a:pt x="5737" y="9455"/>
                  </a:lnTo>
                  <a:cubicBezTo>
                    <a:pt x="5757" y="9431"/>
                    <a:pt x="5778" y="9407"/>
                    <a:pt x="5798" y="9383"/>
                  </a:cubicBezTo>
                  <a:lnTo>
                    <a:pt x="5868" y="9310"/>
                  </a:lnTo>
                  <a:cubicBezTo>
                    <a:pt x="5892" y="9292"/>
                    <a:pt x="5915" y="9273"/>
                    <a:pt x="5939" y="9255"/>
                  </a:cubicBezTo>
                  <a:lnTo>
                    <a:pt x="6000" y="9219"/>
                  </a:lnTo>
                  <a:lnTo>
                    <a:pt x="6070" y="9210"/>
                  </a:lnTo>
                  <a:lnTo>
                    <a:pt x="6132" y="9210"/>
                  </a:lnTo>
                  <a:lnTo>
                    <a:pt x="6202" y="9210"/>
                  </a:lnTo>
                  <a:lnTo>
                    <a:pt x="6272" y="9219"/>
                  </a:lnTo>
                  <a:lnTo>
                    <a:pt x="6333" y="9219"/>
                  </a:lnTo>
                  <a:lnTo>
                    <a:pt x="6404" y="9192"/>
                  </a:lnTo>
                  <a:lnTo>
                    <a:pt x="6465" y="9101"/>
                  </a:lnTo>
                  <a:cubicBezTo>
                    <a:pt x="6488" y="9007"/>
                    <a:pt x="6512" y="8913"/>
                    <a:pt x="6535" y="8819"/>
                  </a:cubicBezTo>
                  <a:cubicBezTo>
                    <a:pt x="6541" y="8777"/>
                    <a:pt x="6547" y="8734"/>
                    <a:pt x="6553" y="8692"/>
                  </a:cubicBezTo>
                  <a:cubicBezTo>
                    <a:pt x="6570" y="8483"/>
                    <a:pt x="6588" y="8275"/>
                    <a:pt x="6605" y="8066"/>
                  </a:cubicBezTo>
                  <a:lnTo>
                    <a:pt x="6614" y="7748"/>
                  </a:lnTo>
                  <a:cubicBezTo>
                    <a:pt x="6626" y="7472"/>
                    <a:pt x="6637" y="7197"/>
                    <a:pt x="6649" y="6921"/>
                  </a:cubicBezTo>
                  <a:cubicBezTo>
                    <a:pt x="6655" y="6742"/>
                    <a:pt x="6661" y="6564"/>
                    <a:pt x="6667" y="6385"/>
                  </a:cubicBezTo>
                  <a:cubicBezTo>
                    <a:pt x="6673" y="6176"/>
                    <a:pt x="6678" y="5968"/>
                    <a:pt x="6684" y="5759"/>
                  </a:cubicBezTo>
                  <a:cubicBezTo>
                    <a:pt x="6696" y="5232"/>
                    <a:pt x="6707" y="4705"/>
                    <a:pt x="6719" y="4178"/>
                  </a:cubicBezTo>
                  <a:lnTo>
                    <a:pt x="6737" y="3215"/>
                  </a:lnTo>
                  <a:cubicBezTo>
                    <a:pt x="6743" y="2852"/>
                    <a:pt x="6748" y="2489"/>
                    <a:pt x="6754" y="2126"/>
                  </a:cubicBezTo>
                  <a:cubicBezTo>
                    <a:pt x="6767" y="1417"/>
                    <a:pt x="6781" y="723"/>
                    <a:pt x="6794" y="14"/>
                  </a:cubicBezTo>
                  <a:lnTo>
                    <a:pt x="7732" y="0"/>
                  </a:lnTo>
                  <a:cubicBezTo>
                    <a:pt x="7738" y="188"/>
                    <a:pt x="7731" y="21"/>
                    <a:pt x="7737" y="209"/>
                  </a:cubicBezTo>
                  <a:cubicBezTo>
                    <a:pt x="7743" y="442"/>
                    <a:pt x="7748" y="675"/>
                    <a:pt x="7754" y="908"/>
                  </a:cubicBezTo>
                  <a:cubicBezTo>
                    <a:pt x="7769" y="1508"/>
                    <a:pt x="7783" y="2107"/>
                    <a:pt x="7798" y="2707"/>
                  </a:cubicBezTo>
                  <a:cubicBezTo>
                    <a:pt x="7804" y="2873"/>
                    <a:pt x="7810" y="3040"/>
                    <a:pt x="7816" y="3206"/>
                  </a:cubicBezTo>
                  <a:cubicBezTo>
                    <a:pt x="7833" y="3624"/>
                    <a:pt x="7851" y="4042"/>
                    <a:pt x="7868" y="4460"/>
                  </a:cubicBezTo>
                  <a:cubicBezTo>
                    <a:pt x="7892" y="4847"/>
                    <a:pt x="7915" y="5235"/>
                    <a:pt x="7939" y="5622"/>
                  </a:cubicBezTo>
                  <a:cubicBezTo>
                    <a:pt x="7959" y="5861"/>
                    <a:pt x="7980" y="6101"/>
                    <a:pt x="8000" y="6340"/>
                  </a:cubicBezTo>
                  <a:cubicBezTo>
                    <a:pt x="8023" y="6470"/>
                    <a:pt x="8047" y="6600"/>
                    <a:pt x="8070" y="6730"/>
                  </a:cubicBezTo>
                  <a:cubicBezTo>
                    <a:pt x="8091" y="6785"/>
                    <a:pt x="8111" y="6839"/>
                    <a:pt x="8132" y="6894"/>
                  </a:cubicBezTo>
                  <a:lnTo>
                    <a:pt x="8202" y="6958"/>
                  </a:lnTo>
                  <a:lnTo>
                    <a:pt x="8272" y="6985"/>
                  </a:lnTo>
                  <a:cubicBezTo>
                    <a:pt x="8292" y="7009"/>
                    <a:pt x="8313" y="7033"/>
                    <a:pt x="8333" y="7057"/>
                  </a:cubicBezTo>
                  <a:cubicBezTo>
                    <a:pt x="8357" y="7103"/>
                    <a:pt x="8380" y="7148"/>
                    <a:pt x="8404" y="7194"/>
                  </a:cubicBezTo>
                  <a:cubicBezTo>
                    <a:pt x="8424" y="7267"/>
                    <a:pt x="8445" y="7339"/>
                    <a:pt x="8465" y="7412"/>
                  </a:cubicBezTo>
                  <a:cubicBezTo>
                    <a:pt x="8488" y="7500"/>
                    <a:pt x="8512" y="7587"/>
                    <a:pt x="8535" y="7675"/>
                  </a:cubicBezTo>
                  <a:cubicBezTo>
                    <a:pt x="8555" y="7775"/>
                    <a:pt x="8576" y="7875"/>
                    <a:pt x="8596" y="7975"/>
                  </a:cubicBezTo>
                  <a:cubicBezTo>
                    <a:pt x="8620" y="8075"/>
                    <a:pt x="8643" y="8175"/>
                    <a:pt x="8667" y="8275"/>
                  </a:cubicBezTo>
                  <a:cubicBezTo>
                    <a:pt x="8690" y="8366"/>
                    <a:pt x="8714" y="8456"/>
                    <a:pt x="8737" y="8547"/>
                  </a:cubicBezTo>
                  <a:cubicBezTo>
                    <a:pt x="8757" y="8629"/>
                    <a:pt x="8778" y="8710"/>
                    <a:pt x="8798" y="8792"/>
                  </a:cubicBezTo>
                  <a:cubicBezTo>
                    <a:pt x="8821" y="8859"/>
                    <a:pt x="8845" y="8925"/>
                    <a:pt x="8868" y="8992"/>
                  </a:cubicBezTo>
                  <a:cubicBezTo>
                    <a:pt x="8889" y="9043"/>
                    <a:pt x="8909" y="9095"/>
                    <a:pt x="8930" y="9146"/>
                  </a:cubicBezTo>
                  <a:cubicBezTo>
                    <a:pt x="8953" y="9186"/>
                    <a:pt x="8977" y="9225"/>
                    <a:pt x="9000" y="9265"/>
                  </a:cubicBezTo>
                  <a:cubicBezTo>
                    <a:pt x="9023" y="9292"/>
                    <a:pt x="9047" y="9319"/>
                    <a:pt x="9070" y="9346"/>
                  </a:cubicBezTo>
                  <a:cubicBezTo>
                    <a:pt x="9091" y="9367"/>
                    <a:pt x="9111" y="9389"/>
                    <a:pt x="9132" y="9410"/>
                  </a:cubicBezTo>
                  <a:lnTo>
                    <a:pt x="9202" y="9455"/>
                  </a:lnTo>
                  <a:lnTo>
                    <a:pt x="9263" y="9483"/>
                  </a:lnTo>
                  <a:lnTo>
                    <a:pt x="9333" y="9501"/>
                  </a:lnTo>
                  <a:lnTo>
                    <a:pt x="9404" y="9519"/>
                  </a:lnTo>
                  <a:lnTo>
                    <a:pt x="9465" y="9537"/>
                  </a:lnTo>
                  <a:lnTo>
                    <a:pt x="9535" y="9555"/>
                  </a:lnTo>
                  <a:lnTo>
                    <a:pt x="9596" y="9573"/>
                  </a:lnTo>
                  <a:cubicBezTo>
                    <a:pt x="9620" y="9579"/>
                    <a:pt x="9643" y="9586"/>
                    <a:pt x="9667" y="9592"/>
                  </a:cubicBezTo>
                  <a:lnTo>
                    <a:pt x="9737" y="9601"/>
                  </a:lnTo>
                  <a:lnTo>
                    <a:pt x="9798" y="9619"/>
                  </a:lnTo>
                  <a:lnTo>
                    <a:pt x="9868" y="9628"/>
                  </a:lnTo>
                  <a:lnTo>
                    <a:pt x="9939" y="9637"/>
                  </a:lnTo>
                  <a:lnTo>
                    <a:pt x="10000" y="9646"/>
                  </a:lnTo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5" name="Line 736"/>
            <p:cNvSpPr>
              <a:spLocks noChangeShapeType="1"/>
            </p:cNvSpPr>
            <p:nvPr/>
          </p:nvSpPr>
          <p:spPr bwMode="auto">
            <a:xfrm>
              <a:off x="3683" y="3306"/>
              <a:ext cx="137" cy="23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6" name="Line 737"/>
            <p:cNvSpPr>
              <a:spLocks noChangeShapeType="1"/>
            </p:cNvSpPr>
            <p:nvPr/>
          </p:nvSpPr>
          <p:spPr bwMode="auto">
            <a:xfrm>
              <a:off x="3820" y="3329"/>
              <a:ext cx="180" cy="28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7" name="Line 738"/>
            <p:cNvSpPr>
              <a:spLocks noChangeShapeType="1"/>
            </p:cNvSpPr>
            <p:nvPr/>
          </p:nvSpPr>
          <p:spPr bwMode="auto">
            <a:xfrm>
              <a:off x="4274" y="3322"/>
              <a:ext cx="222" cy="24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8" name="Line 739"/>
            <p:cNvSpPr>
              <a:spLocks noChangeShapeType="1"/>
            </p:cNvSpPr>
            <p:nvPr/>
          </p:nvSpPr>
          <p:spPr bwMode="auto">
            <a:xfrm>
              <a:off x="4496" y="3346"/>
              <a:ext cx="200" cy="22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9" name="Line 740"/>
            <p:cNvSpPr>
              <a:spLocks noChangeShapeType="1"/>
            </p:cNvSpPr>
            <p:nvPr/>
          </p:nvSpPr>
          <p:spPr bwMode="auto">
            <a:xfrm>
              <a:off x="3820" y="3068"/>
              <a:ext cx="0" cy="261"/>
            </a:xfrm>
            <a:prstGeom prst="line">
              <a:avLst/>
            </a:prstGeom>
            <a:noFill/>
            <a:ln w="9525" cap="flat">
              <a:solidFill>
                <a:srgbClr val="00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0" name="Line 741"/>
            <p:cNvSpPr>
              <a:spLocks noChangeShapeType="1"/>
            </p:cNvSpPr>
            <p:nvPr/>
          </p:nvSpPr>
          <p:spPr bwMode="auto">
            <a:xfrm>
              <a:off x="3683" y="3261"/>
              <a:ext cx="0" cy="45"/>
            </a:xfrm>
            <a:prstGeom prst="line">
              <a:avLst/>
            </a:prstGeom>
            <a:noFill/>
            <a:ln w="952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1" name="Line 742"/>
            <p:cNvSpPr>
              <a:spLocks noChangeShapeType="1"/>
            </p:cNvSpPr>
            <p:nvPr/>
          </p:nvSpPr>
          <p:spPr bwMode="auto">
            <a:xfrm>
              <a:off x="3820" y="3068"/>
              <a:ext cx="0" cy="46"/>
            </a:xfrm>
            <a:prstGeom prst="line">
              <a:avLst/>
            </a:prstGeom>
            <a:noFill/>
            <a:ln w="952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2" name="Line 743"/>
            <p:cNvSpPr>
              <a:spLocks noChangeShapeType="1"/>
            </p:cNvSpPr>
            <p:nvPr/>
          </p:nvSpPr>
          <p:spPr bwMode="auto">
            <a:xfrm>
              <a:off x="3756" y="2315"/>
              <a:ext cx="0" cy="34"/>
            </a:xfrm>
            <a:prstGeom prst="line">
              <a:avLst/>
            </a:prstGeom>
            <a:noFill/>
            <a:ln w="952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3" name="Line 744"/>
            <p:cNvSpPr>
              <a:spLocks noChangeShapeType="1"/>
            </p:cNvSpPr>
            <p:nvPr/>
          </p:nvSpPr>
          <p:spPr bwMode="auto">
            <a:xfrm>
              <a:off x="3820" y="3068"/>
              <a:ext cx="0" cy="261"/>
            </a:xfrm>
            <a:prstGeom prst="line">
              <a:avLst/>
            </a:prstGeom>
            <a:noFill/>
            <a:ln w="9525" cap="flat">
              <a:solidFill>
                <a:srgbClr val="00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4" name="Line 745"/>
            <p:cNvSpPr>
              <a:spLocks noChangeShapeType="1"/>
            </p:cNvSpPr>
            <p:nvPr/>
          </p:nvSpPr>
          <p:spPr bwMode="auto">
            <a:xfrm>
              <a:off x="3820" y="3022"/>
              <a:ext cx="0" cy="46"/>
            </a:xfrm>
            <a:prstGeom prst="line">
              <a:avLst/>
            </a:prstGeom>
            <a:noFill/>
            <a:ln w="952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5" name="Line 746"/>
            <p:cNvSpPr>
              <a:spLocks noChangeShapeType="1"/>
            </p:cNvSpPr>
            <p:nvPr/>
          </p:nvSpPr>
          <p:spPr bwMode="auto">
            <a:xfrm>
              <a:off x="4000" y="3357"/>
              <a:ext cx="0" cy="46"/>
            </a:xfrm>
            <a:prstGeom prst="line">
              <a:avLst/>
            </a:prstGeom>
            <a:noFill/>
            <a:ln w="952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6" name="Line 747"/>
            <p:cNvSpPr>
              <a:spLocks noChangeShapeType="1"/>
            </p:cNvSpPr>
            <p:nvPr/>
          </p:nvSpPr>
          <p:spPr bwMode="auto">
            <a:xfrm>
              <a:off x="3864" y="2829"/>
              <a:ext cx="0" cy="34"/>
            </a:xfrm>
            <a:prstGeom prst="line">
              <a:avLst/>
            </a:prstGeom>
            <a:noFill/>
            <a:ln w="952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7" name="Line 748"/>
            <p:cNvSpPr>
              <a:spLocks noChangeShapeType="1"/>
            </p:cNvSpPr>
            <p:nvPr/>
          </p:nvSpPr>
          <p:spPr bwMode="auto">
            <a:xfrm>
              <a:off x="4496" y="3072"/>
              <a:ext cx="0" cy="274"/>
            </a:xfrm>
            <a:prstGeom prst="line">
              <a:avLst/>
            </a:prstGeom>
            <a:noFill/>
            <a:ln w="9525" cap="flat">
              <a:solidFill>
                <a:srgbClr val="00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8" name="Line 749"/>
            <p:cNvSpPr>
              <a:spLocks noChangeShapeType="1"/>
            </p:cNvSpPr>
            <p:nvPr/>
          </p:nvSpPr>
          <p:spPr bwMode="auto">
            <a:xfrm>
              <a:off x="4274" y="3276"/>
              <a:ext cx="0" cy="46"/>
            </a:xfrm>
            <a:prstGeom prst="line">
              <a:avLst/>
            </a:prstGeom>
            <a:noFill/>
            <a:ln w="952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9" name="Line 750"/>
            <p:cNvSpPr>
              <a:spLocks noChangeShapeType="1"/>
            </p:cNvSpPr>
            <p:nvPr/>
          </p:nvSpPr>
          <p:spPr bwMode="auto">
            <a:xfrm>
              <a:off x="4496" y="3072"/>
              <a:ext cx="0" cy="45"/>
            </a:xfrm>
            <a:prstGeom prst="line">
              <a:avLst/>
            </a:prstGeom>
            <a:noFill/>
            <a:ln w="952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0" name="Line 751"/>
            <p:cNvSpPr>
              <a:spLocks noChangeShapeType="1"/>
            </p:cNvSpPr>
            <p:nvPr/>
          </p:nvSpPr>
          <p:spPr bwMode="auto">
            <a:xfrm>
              <a:off x="4496" y="3072"/>
              <a:ext cx="0" cy="274"/>
            </a:xfrm>
            <a:prstGeom prst="line">
              <a:avLst/>
            </a:prstGeom>
            <a:noFill/>
            <a:ln w="9525" cap="flat">
              <a:solidFill>
                <a:srgbClr val="00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1" name="Line 752"/>
            <p:cNvSpPr>
              <a:spLocks noChangeShapeType="1"/>
            </p:cNvSpPr>
            <p:nvPr/>
          </p:nvSpPr>
          <p:spPr bwMode="auto">
            <a:xfrm>
              <a:off x="4496" y="3026"/>
              <a:ext cx="0" cy="46"/>
            </a:xfrm>
            <a:prstGeom prst="line">
              <a:avLst/>
            </a:prstGeom>
            <a:noFill/>
            <a:ln w="952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2" name="Line 753"/>
            <p:cNvSpPr>
              <a:spLocks noChangeShapeType="1"/>
            </p:cNvSpPr>
            <p:nvPr/>
          </p:nvSpPr>
          <p:spPr bwMode="auto">
            <a:xfrm>
              <a:off x="4696" y="3368"/>
              <a:ext cx="0" cy="46"/>
            </a:xfrm>
            <a:prstGeom prst="line">
              <a:avLst/>
            </a:prstGeom>
            <a:noFill/>
            <a:ln w="952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3" name="Line 754"/>
            <p:cNvSpPr>
              <a:spLocks noChangeShapeType="1"/>
            </p:cNvSpPr>
            <p:nvPr/>
          </p:nvSpPr>
          <p:spPr bwMode="auto">
            <a:xfrm>
              <a:off x="4523" y="3059"/>
              <a:ext cx="0" cy="34"/>
            </a:xfrm>
            <a:prstGeom prst="line">
              <a:avLst/>
            </a:prstGeom>
            <a:noFill/>
            <a:ln w="952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4" name="Rectangle 755"/>
            <p:cNvSpPr>
              <a:spLocks noChangeArrowheads="1"/>
            </p:cNvSpPr>
            <p:nvPr/>
          </p:nvSpPr>
          <p:spPr bwMode="auto">
            <a:xfrm>
              <a:off x="3563" y="2309"/>
              <a:ext cx="1140" cy="1110"/>
            </a:xfrm>
            <a:prstGeom prst="rect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44" name="Group 843"/>
          <p:cNvGrpSpPr/>
          <p:nvPr/>
        </p:nvGrpSpPr>
        <p:grpSpPr>
          <a:xfrm>
            <a:off x="573088" y="5945188"/>
            <a:ext cx="2295525" cy="2047875"/>
            <a:chOff x="354013" y="5830888"/>
            <a:chExt cx="2295525" cy="2047875"/>
          </a:xfrm>
        </p:grpSpPr>
        <p:grpSp>
          <p:nvGrpSpPr>
            <p:cNvPr id="401" name="Group 389"/>
            <p:cNvGrpSpPr>
              <a:grpSpLocks noChangeAspect="1"/>
            </p:cNvGrpSpPr>
            <p:nvPr/>
          </p:nvGrpSpPr>
          <p:grpSpPr bwMode="auto">
            <a:xfrm>
              <a:off x="354013" y="5830888"/>
              <a:ext cx="2295525" cy="2047875"/>
              <a:chOff x="223" y="3673"/>
              <a:chExt cx="1446" cy="1290"/>
            </a:xfrm>
          </p:grpSpPr>
          <p:sp>
            <p:nvSpPr>
              <p:cNvPr id="402" name="AutoShape 388"/>
              <p:cNvSpPr>
                <a:spLocks noChangeAspect="1" noChangeArrowheads="1" noTextEdit="1"/>
              </p:cNvSpPr>
              <p:nvPr/>
            </p:nvSpPr>
            <p:spPr bwMode="auto">
              <a:xfrm>
                <a:off x="223" y="3673"/>
                <a:ext cx="1410" cy="12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3" name="Line 390"/>
              <p:cNvSpPr>
                <a:spLocks noChangeShapeType="1"/>
              </p:cNvSpPr>
              <p:nvPr/>
            </p:nvSpPr>
            <p:spPr bwMode="auto">
              <a:xfrm>
                <a:off x="427" y="4850"/>
                <a:ext cx="1140" cy="0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4" name="Line 391"/>
              <p:cNvSpPr>
                <a:spLocks noChangeShapeType="1"/>
              </p:cNvSpPr>
              <p:nvPr/>
            </p:nvSpPr>
            <p:spPr bwMode="auto">
              <a:xfrm>
                <a:off x="427" y="4850"/>
                <a:ext cx="0" cy="28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5" name="Rectangle 392"/>
              <p:cNvSpPr>
                <a:spLocks noChangeArrowheads="1"/>
              </p:cNvSpPr>
              <p:nvPr/>
            </p:nvSpPr>
            <p:spPr bwMode="auto">
              <a:xfrm>
                <a:off x="362" y="4873"/>
                <a:ext cx="169" cy="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5.25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06" name="Line 393"/>
              <p:cNvSpPr>
                <a:spLocks noChangeShapeType="1"/>
              </p:cNvSpPr>
              <p:nvPr/>
            </p:nvSpPr>
            <p:spPr bwMode="auto">
              <a:xfrm>
                <a:off x="485" y="4850"/>
                <a:ext cx="0" cy="17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7" name="Line 394"/>
              <p:cNvSpPr>
                <a:spLocks noChangeShapeType="1"/>
              </p:cNvSpPr>
              <p:nvPr/>
            </p:nvSpPr>
            <p:spPr bwMode="auto">
              <a:xfrm>
                <a:off x="598" y="4850"/>
                <a:ext cx="0" cy="17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8" name="Line 395"/>
              <p:cNvSpPr>
                <a:spLocks noChangeShapeType="1"/>
              </p:cNvSpPr>
              <p:nvPr/>
            </p:nvSpPr>
            <p:spPr bwMode="auto">
              <a:xfrm>
                <a:off x="713" y="4850"/>
                <a:ext cx="0" cy="28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9" name="Rectangle 396"/>
              <p:cNvSpPr>
                <a:spLocks noChangeArrowheads="1"/>
              </p:cNvSpPr>
              <p:nvPr/>
            </p:nvSpPr>
            <p:spPr bwMode="auto">
              <a:xfrm>
                <a:off x="645" y="4873"/>
                <a:ext cx="169" cy="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5.50</a:t>
                </a:r>
                <a:endParaRPr kumimoji="0" lang="en-US" alt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10" name="Line 397"/>
              <p:cNvSpPr>
                <a:spLocks noChangeShapeType="1"/>
              </p:cNvSpPr>
              <p:nvPr/>
            </p:nvSpPr>
            <p:spPr bwMode="auto">
              <a:xfrm>
                <a:off x="826" y="4850"/>
                <a:ext cx="0" cy="17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1" name="Line 398"/>
              <p:cNvSpPr>
                <a:spLocks noChangeShapeType="1"/>
              </p:cNvSpPr>
              <p:nvPr/>
            </p:nvSpPr>
            <p:spPr bwMode="auto">
              <a:xfrm>
                <a:off x="940" y="4850"/>
                <a:ext cx="0" cy="17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2" name="Line 399"/>
              <p:cNvSpPr>
                <a:spLocks noChangeShapeType="1"/>
              </p:cNvSpPr>
              <p:nvPr/>
            </p:nvSpPr>
            <p:spPr bwMode="auto">
              <a:xfrm>
                <a:off x="1055" y="4850"/>
                <a:ext cx="0" cy="17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3" name="Line 400"/>
              <p:cNvSpPr>
                <a:spLocks noChangeShapeType="1"/>
              </p:cNvSpPr>
              <p:nvPr/>
            </p:nvSpPr>
            <p:spPr bwMode="auto">
              <a:xfrm>
                <a:off x="1168" y="4850"/>
                <a:ext cx="0" cy="17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4" name="Line 401"/>
              <p:cNvSpPr>
                <a:spLocks noChangeShapeType="1"/>
              </p:cNvSpPr>
              <p:nvPr/>
            </p:nvSpPr>
            <p:spPr bwMode="auto">
              <a:xfrm>
                <a:off x="1282" y="4850"/>
                <a:ext cx="0" cy="28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5" name="Rectangle 402"/>
              <p:cNvSpPr>
                <a:spLocks noChangeArrowheads="1"/>
              </p:cNvSpPr>
              <p:nvPr/>
            </p:nvSpPr>
            <p:spPr bwMode="auto">
              <a:xfrm>
                <a:off x="1217" y="4873"/>
                <a:ext cx="169" cy="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6.00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16" name="Line 403"/>
              <p:cNvSpPr>
                <a:spLocks noChangeShapeType="1"/>
              </p:cNvSpPr>
              <p:nvPr/>
            </p:nvSpPr>
            <p:spPr bwMode="auto">
              <a:xfrm>
                <a:off x="1396" y="4850"/>
                <a:ext cx="0" cy="17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7" name="Line 404"/>
              <p:cNvSpPr>
                <a:spLocks noChangeShapeType="1"/>
              </p:cNvSpPr>
              <p:nvPr/>
            </p:nvSpPr>
            <p:spPr bwMode="auto">
              <a:xfrm>
                <a:off x="1510" y="4850"/>
                <a:ext cx="0" cy="17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8" name="Line 405"/>
              <p:cNvSpPr>
                <a:spLocks noChangeShapeType="1"/>
              </p:cNvSpPr>
              <p:nvPr/>
            </p:nvSpPr>
            <p:spPr bwMode="auto">
              <a:xfrm>
                <a:off x="1567" y="4850"/>
                <a:ext cx="0" cy="28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9" name="Rectangle 406"/>
              <p:cNvSpPr>
                <a:spLocks noChangeArrowheads="1"/>
              </p:cNvSpPr>
              <p:nvPr/>
            </p:nvSpPr>
            <p:spPr bwMode="auto">
              <a:xfrm>
                <a:off x="1500" y="4873"/>
                <a:ext cx="169" cy="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6.25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20" name="Line 407"/>
              <p:cNvSpPr>
                <a:spLocks noChangeShapeType="1"/>
              </p:cNvSpPr>
              <p:nvPr/>
            </p:nvSpPr>
            <p:spPr bwMode="auto">
              <a:xfrm>
                <a:off x="405" y="3717"/>
                <a:ext cx="0" cy="1110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1" name="Line 408"/>
              <p:cNvSpPr>
                <a:spLocks noChangeShapeType="1"/>
              </p:cNvSpPr>
              <p:nvPr/>
            </p:nvSpPr>
            <p:spPr bwMode="auto">
              <a:xfrm flipH="1">
                <a:off x="376" y="4827"/>
                <a:ext cx="29" cy="0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2" name="Rectangle 409"/>
              <p:cNvSpPr>
                <a:spLocks noChangeArrowheads="1"/>
              </p:cNvSpPr>
              <p:nvPr/>
            </p:nvSpPr>
            <p:spPr bwMode="auto">
              <a:xfrm>
                <a:off x="271" y="4783"/>
                <a:ext cx="133" cy="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0.0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23" name="Line 410"/>
              <p:cNvSpPr>
                <a:spLocks noChangeShapeType="1"/>
              </p:cNvSpPr>
              <p:nvPr/>
            </p:nvSpPr>
            <p:spPr bwMode="auto">
              <a:xfrm flipH="1">
                <a:off x="376" y="4827"/>
                <a:ext cx="29" cy="0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4" name="Line 411"/>
              <p:cNvSpPr>
                <a:spLocks noChangeShapeType="1"/>
              </p:cNvSpPr>
              <p:nvPr/>
            </p:nvSpPr>
            <p:spPr bwMode="auto">
              <a:xfrm flipH="1">
                <a:off x="388" y="4753"/>
                <a:ext cx="17" cy="0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5" name="Line 412"/>
              <p:cNvSpPr>
                <a:spLocks noChangeShapeType="1"/>
              </p:cNvSpPr>
              <p:nvPr/>
            </p:nvSpPr>
            <p:spPr bwMode="auto">
              <a:xfrm flipH="1">
                <a:off x="388" y="4679"/>
                <a:ext cx="17" cy="0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6" name="Line 413"/>
              <p:cNvSpPr>
                <a:spLocks noChangeShapeType="1"/>
              </p:cNvSpPr>
              <p:nvPr/>
            </p:nvSpPr>
            <p:spPr bwMode="auto">
              <a:xfrm flipH="1">
                <a:off x="388" y="4605"/>
                <a:ext cx="17" cy="0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7" name="Line 414"/>
              <p:cNvSpPr>
                <a:spLocks noChangeShapeType="1"/>
              </p:cNvSpPr>
              <p:nvPr/>
            </p:nvSpPr>
            <p:spPr bwMode="auto">
              <a:xfrm flipH="1">
                <a:off x="376" y="4531"/>
                <a:ext cx="29" cy="0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8" name="Rectangle 415"/>
              <p:cNvSpPr>
                <a:spLocks noChangeArrowheads="1"/>
              </p:cNvSpPr>
              <p:nvPr/>
            </p:nvSpPr>
            <p:spPr bwMode="auto">
              <a:xfrm>
                <a:off x="235" y="4487"/>
                <a:ext cx="169" cy="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20.0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29" name="Line 416"/>
              <p:cNvSpPr>
                <a:spLocks noChangeShapeType="1"/>
              </p:cNvSpPr>
              <p:nvPr/>
            </p:nvSpPr>
            <p:spPr bwMode="auto">
              <a:xfrm flipH="1">
                <a:off x="388" y="4457"/>
                <a:ext cx="17" cy="0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0" name="Line 417"/>
              <p:cNvSpPr>
                <a:spLocks noChangeShapeType="1"/>
              </p:cNvSpPr>
              <p:nvPr/>
            </p:nvSpPr>
            <p:spPr bwMode="auto">
              <a:xfrm flipH="1">
                <a:off x="388" y="4383"/>
                <a:ext cx="17" cy="0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1" name="Line 418"/>
              <p:cNvSpPr>
                <a:spLocks noChangeShapeType="1"/>
              </p:cNvSpPr>
              <p:nvPr/>
            </p:nvSpPr>
            <p:spPr bwMode="auto">
              <a:xfrm flipH="1">
                <a:off x="388" y="4309"/>
                <a:ext cx="17" cy="0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2" name="Line 419"/>
              <p:cNvSpPr>
                <a:spLocks noChangeShapeType="1"/>
              </p:cNvSpPr>
              <p:nvPr/>
            </p:nvSpPr>
            <p:spPr bwMode="auto">
              <a:xfrm flipH="1">
                <a:off x="376" y="4235"/>
                <a:ext cx="29" cy="0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3" name="Rectangle 420"/>
              <p:cNvSpPr>
                <a:spLocks noChangeArrowheads="1"/>
              </p:cNvSpPr>
              <p:nvPr/>
            </p:nvSpPr>
            <p:spPr bwMode="auto">
              <a:xfrm>
                <a:off x="235" y="4192"/>
                <a:ext cx="169" cy="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40.0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34" name="Line 421"/>
              <p:cNvSpPr>
                <a:spLocks noChangeShapeType="1"/>
              </p:cNvSpPr>
              <p:nvPr/>
            </p:nvSpPr>
            <p:spPr bwMode="auto">
              <a:xfrm flipH="1">
                <a:off x="388" y="4161"/>
                <a:ext cx="17" cy="0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5" name="Line 422"/>
              <p:cNvSpPr>
                <a:spLocks noChangeShapeType="1"/>
              </p:cNvSpPr>
              <p:nvPr/>
            </p:nvSpPr>
            <p:spPr bwMode="auto">
              <a:xfrm flipH="1">
                <a:off x="388" y="4087"/>
                <a:ext cx="17" cy="0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6" name="Line 423"/>
              <p:cNvSpPr>
                <a:spLocks noChangeShapeType="1"/>
              </p:cNvSpPr>
              <p:nvPr/>
            </p:nvSpPr>
            <p:spPr bwMode="auto">
              <a:xfrm flipH="1">
                <a:off x="388" y="4013"/>
                <a:ext cx="17" cy="0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7" name="Line 424"/>
              <p:cNvSpPr>
                <a:spLocks noChangeShapeType="1"/>
              </p:cNvSpPr>
              <p:nvPr/>
            </p:nvSpPr>
            <p:spPr bwMode="auto">
              <a:xfrm flipH="1">
                <a:off x="376" y="3939"/>
                <a:ext cx="29" cy="0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8" name="Rectangle 425"/>
              <p:cNvSpPr>
                <a:spLocks noChangeArrowheads="1"/>
              </p:cNvSpPr>
              <p:nvPr/>
            </p:nvSpPr>
            <p:spPr bwMode="auto">
              <a:xfrm>
                <a:off x="235" y="3890"/>
                <a:ext cx="169" cy="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60.0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39" name="Line 426"/>
              <p:cNvSpPr>
                <a:spLocks noChangeShapeType="1"/>
              </p:cNvSpPr>
              <p:nvPr/>
            </p:nvSpPr>
            <p:spPr bwMode="auto">
              <a:xfrm flipH="1">
                <a:off x="388" y="3865"/>
                <a:ext cx="17" cy="0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0" name="Line 427"/>
              <p:cNvSpPr>
                <a:spLocks noChangeShapeType="1"/>
              </p:cNvSpPr>
              <p:nvPr/>
            </p:nvSpPr>
            <p:spPr bwMode="auto">
              <a:xfrm flipH="1">
                <a:off x="388" y="3791"/>
                <a:ext cx="17" cy="0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1" name="Line 428"/>
              <p:cNvSpPr>
                <a:spLocks noChangeShapeType="1"/>
              </p:cNvSpPr>
              <p:nvPr/>
            </p:nvSpPr>
            <p:spPr bwMode="auto">
              <a:xfrm flipH="1">
                <a:off x="376" y="3717"/>
                <a:ext cx="29" cy="0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2" name="Rectangle 429"/>
              <p:cNvSpPr>
                <a:spLocks noChangeArrowheads="1"/>
              </p:cNvSpPr>
              <p:nvPr/>
            </p:nvSpPr>
            <p:spPr bwMode="auto">
              <a:xfrm>
                <a:off x="235" y="3673"/>
                <a:ext cx="169" cy="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75.0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43" name="Rectangle 430"/>
              <p:cNvSpPr>
                <a:spLocks noChangeArrowheads="1"/>
              </p:cNvSpPr>
              <p:nvPr/>
            </p:nvSpPr>
            <p:spPr bwMode="auto">
              <a:xfrm>
                <a:off x="427" y="3717"/>
                <a:ext cx="1140" cy="111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en-US" sz="600" i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	S. </a:t>
                </a:r>
                <a:r>
                  <a:rPr lang="en-US" sz="600" i="1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barbata</a:t>
                </a:r>
                <a:r>
                  <a:rPr lang="en-US" sz="600" i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roots</a:t>
                </a:r>
                <a:endParaRPr lang="en-US" sz="600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44" name="Freeform 431"/>
              <p:cNvSpPr>
                <a:spLocks/>
              </p:cNvSpPr>
              <p:nvPr/>
            </p:nvSpPr>
            <p:spPr bwMode="auto">
              <a:xfrm>
                <a:off x="427" y="3819"/>
                <a:ext cx="1140" cy="967"/>
              </a:xfrm>
              <a:custGeom>
                <a:avLst/>
                <a:gdLst>
                  <a:gd name="T0" fmla="*/ 16 w 1140"/>
                  <a:gd name="T1" fmla="*/ 908 h 967"/>
                  <a:gd name="T2" fmla="*/ 39 w 1140"/>
                  <a:gd name="T3" fmla="*/ 908 h 967"/>
                  <a:gd name="T4" fmla="*/ 61 w 1140"/>
                  <a:gd name="T5" fmla="*/ 898 h 967"/>
                  <a:gd name="T6" fmla="*/ 84 w 1140"/>
                  <a:gd name="T7" fmla="*/ 873 h 967"/>
                  <a:gd name="T8" fmla="*/ 107 w 1140"/>
                  <a:gd name="T9" fmla="*/ 832 h 967"/>
                  <a:gd name="T10" fmla="*/ 130 w 1140"/>
                  <a:gd name="T11" fmla="*/ 795 h 967"/>
                  <a:gd name="T12" fmla="*/ 153 w 1140"/>
                  <a:gd name="T13" fmla="*/ 799 h 967"/>
                  <a:gd name="T14" fmla="*/ 175 w 1140"/>
                  <a:gd name="T15" fmla="*/ 832 h 967"/>
                  <a:gd name="T16" fmla="*/ 198 w 1140"/>
                  <a:gd name="T17" fmla="*/ 866 h 967"/>
                  <a:gd name="T18" fmla="*/ 221 w 1140"/>
                  <a:gd name="T19" fmla="*/ 891 h 967"/>
                  <a:gd name="T20" fmla="*/ 244 w 1140"/>
                  <a:gd name="T21" fmla="*/ 900 h 967"/>
                  <a:gd name="T22" fmla="*/ 266 w 1140"/>
                  <a:gd name="T23" fmla="*/ 880 h 967"/>
                  <a:gd name="T24" fmla="*/ 289 w 1140"/>
                  <a:gd name="T25" fmla="*/ 857 h 967"/>
                  <a:gd name="T26" fmla="*/ 312 w 1140"/>
                  <a:gd name="T27" fmla="*/ 866 h 967"/>
                  <a:gd name="T28" fmla="*/ 335 w 1140"/>
                  <a:gd name="T29" fmla="*/ 886 h 967"/>
                  <a:gd name="T30" fmla="*/ 357 w 1140"/>
                  <a:gd name="T31" fmla="*/ 888 h 967"/>
                  <a:gd name="T32" fmla="*/ 380 w 1140"/>
                  <a:gd name="T33" fmla="*/ 856 h 967"/>
                  <a:gd name="T34" fmla="*/ 403 w 1140"/>
                  <a:gd name="T35" fmla="*/ 818 h 967"/>
                  <a:gd name="T36" fmla="*/ 426 w 1140"/>
                  <a:gd name="T37" fmla="*/ 816 h 967"/>
                  <a:gd name="T38" fmla="*/ 449 w 1140"/>
                  <a:gd name="T39" fmla="*/ 844 h 967"/>
                  <a:gd name="T40" fmla="*/ 472 w 1140"/>
                  <a:gd name="T41" fmla="*/ 867 h 967"/>
                  <a:gd name="T42" fmla="*/ 495 w 1140"/>
                  <a:gd name="T43" fmla="*/ 864 h 967"/>
                  <a:gd name="T44" fmla="*/ 517 w 1140"/>
                  <a:gd name="T45" fmla="*/ 848 h 967"/>
                  <a:gd name="T46" fmla="*/ 540 w 1140"/>
                  <a:gd name="T47" fmla="*/ 857 h 967"/>
                  <a:gd name="T48" fmla="*/ 563 w 1140"/>
                  <a:gd name="T49" fmla="*/ 891 h 967"/>
                  <a:gd name="T50" fmla="*/ 586 w 1140"/>
                  <a:gd name="T51" fmla="*/ 924 h 967"/>
                  <a:gd name="T52" fmla="*/ 608 w 1140"/>
                  <a:gd name="T53" fmla="*/ 940 h 967"/>
                  <a:gd name="T54" fmla="*/ 631 w 1140"/>
                  <a:gd name="T55" fmla="*/ 946 h 967"/>
                  <a:gd name="T56" fmla="*/ 654 w 1140"/>
                  <a:gd name="T57" fmla="*/ 944 h 967"/>
                  <a:gd name="T58" fmla="*/ 677 w 1140"/>
                  <a:gd name="T59" fmla="*/ 935 h 967"/>
                  <a:gd name="T60" fmla="*/ 699 w 1140"/>
                  <a:gd name="T61" fmla="*/ 908 h 967"/>
                  <a:gd name="T62" fmla="*/ 722 w 1140"/>
                  <a:gd name="T63" fmla="*/ 719 h 967"/>
                  <a:gd name="T64" fmla="*/ 745 w 1140"/>
                  <a:gd name="T65" fmla="*/ 244 h 967"/>
                  <a:gd name="T66" fmla="*/ 760 w 1140"/>
                  <a:gd name="T67" fmla="*/ 19 h 967"/>
                  <a:gd name="T68" fmla="*/ 776 w 1140"/>
                  <a:gd name="T69" fmla="*/ 42 h 967"/>
                  <a:gd name="T70" fmla="*/ 798 w 1140"/>
                  <a:gd name="T71" fmla="*/ 370 h 967"/>
                  <a:gd name="T72" fmla="*/ 821 w 1140"/>
                  <a:gd name="T73" fmla="*/ 694 h 967"/>
                  <a:gd name="T74" fmla="*/ 844 w 1140"/>
                  <a:gd name="T75" fmla="*/ 869 h 967"/>
                  <a:gd name="T76" fmla="*/ 867 w 1140"/>
                  <a:gd name="T77" fmla="*/ 934 h 967"/>
                  <a:gd name="T78" fmla="*/ 889 w 1140"/>
                  <a:gd name="T79" fmla="*/ 948 h 967"/>
                  <a:gd name="T80" fmla="*/ 912 w 1140"/>
                  <a:gd name="T81" fmla="*/ 932 h 967"/>
                  <a:gd name="T82" fmla="*/ 935 w 1140"/>
                  <a:gd name="T83" fmla="*/ 908 h 967"/>
                  <a:gd name="T84" fmla="*/ 958 w 1140"/>
                  <a:gd name="T85" fmla="*/ 907 h 967"/>
                  <a:gd name="T86" fmla="*/ 980 w 1140"/>
                  <a:gd name="T87" fmla="*/ 925 h 967"/>
                  <a:gd name="T88" fmla="*/ 1003 w 1140"/>
                  <a:gd name="T89" fmla="*/ 938 h 967"/>
                  <a:gd name="T90" fmla="*/ 1026 w 1140"/>
                  <a:gd name="T91" fmla="*/ 943 h 967"/>
                  <a:gd name="T92" fmla="*/ 1049 w 1140"/>
                  <a:gd name="T93" fmla="*/ 950 h 967"/>
                  <a:gd name="T94" fmla="*/ 1072 w 1140"/>
                  <a:gd name="T95" fmla="*/ 960 h 967"/>
                  <a:gd name="T96" fmla="*/ 1094 w 1140"/>
                  <a:gd name="T97" fmla="*/ 966 h 967"/>
                  <a:gd name="T98" fmla="*/ 1117 w 1140"/>
                  <a:gd name="T99" fmla="*/ 966 h 967"/>
                  <a:gd name="T100" fmla="*/ 1140 w 1140"/>
                  <a:gd name="T101" fmla="*/ 965 h 9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140" h="967">
                    <a:moveTo>
                      <a:pt x="0" y="904"/>
                    </a:moveTo>
                    <a:lnTo>
                      <a:pt x="8" y="907"/>
                    </a:lnTo>
                    <a:lnTo>
                      <a:pt x="16" y="908"/>
                    </a:lnTo>
                    <a:lnTo>
                      <a:pt x="23" y="909"/>
                    </a:lnTo>
                    <a:lnTo>
                      <a:pt x="31" y="909"/>
                    </a:lnTo>
                    <a:lnTo>
                      <a:pt x="39" y="908"/>
                    </a:lnTo>
                    <a:lnTo>
                      <a:pt x="46" y="906"/>
                    </a:lnTo>
                    <a:lnTo>
                      <a:pt x="54" y="902"/>
                    </a:lnTo>
                    <a:lnTo>
                      <a:pt x="61" y="898"/>
                    </a:lnTo>
                    <a:lnTo>
                      <a:pt x="69" y="891"/>
                    </a:lnTo>
                    <a:lnTo>
                      <a:pt x="77" y="883"/>
                    </a:lnTo>
                    <a:lnTo>
                      <a:pt x="84" y="873"/>
                    </a:lnTo>
                    <a:lnTo>
                      <a:pt x="92" y="860"/>
                    </a:lnTo>
                    <a:lnTo>
                      <a:pt x="100" y="846"/>
                    </a:lnTo>
                    <a:lnTo>
                      <a:pt x="107" y="832"/>
                    </a:lnTo>
                    <a:lnTo>
                      <a:pt x="115" y="817"/>
                    </a:lnTo>
                    <a:lnTo>
                      <a:pt x="122" y="804"/>
                    </a:lnTo>
                    <a:lnTo>
                      <a:pt x="130" y="795"/>
                    </a:lnTo>
                    <a:lnTo>
                      <a:pt x="138" y="791"/>
                    </a:lnTo>
                    <a:lnTo>
                      <a:pt x="145" y="793"/>
                    </a:lnTo>
                    <a:lnTo>
                      <a:pt x="153" y="799"/>
                    </a:lnTo>
                    <a:lnTo>
                      <a:pt x="160" y="809"/>
                    </a:lnTo>
                    <a:lnTo>
                      <a:pt x="168" y="820"/>
                    </a:lnTo>
                    <a:lnTo>
                      <a:pt x="175" y="832"/>
                    </a:lnTo>
                    <a:lnTo>
                      <a:pt x="183" y="844"/>
                    </a:lnTo>
                    <a:lnTo>
                      <a:pt x="191" y="855"/>
                    </a:lnTo>
                    <a:lnTo>
                      <a:pt x="198" y="866"/>
                    </a:lnTo>
                    <a:lnTo>
                      <a:pt x="206" y="875"/>
                    </a:lnTo>
                    <a:lnTo>
                      <a:pt x="213" y="883"/>
                    </a:lnTo>
                    <a:lnTo>
                      <a:pt x="221" y="891"/>
                    </a:lnTo>
                    <a:lnTo>
                      <a:pt x="229" y="896"/>
                    </a:lnTo>
                    <a:lnTo>
                      <a:pt x="236" y="900"/>
                    </a:lnTo>
                    <a:lnTo>
                      <a:pt x="244" y="900"/>
                    </a:lnTo>
                    <a:lnTo>
                      <a:pt x="251" y="897"/>
                    </a:lnTo>
                    <a:lnTo>
                      <a:pt x="259" y="890"/>
                    </a:lnTo>
                    <a:lnTo>
                      <a:pt x="266" y="880"/>
                    </a:lnTo>
                    <a:lnTo>
                      <a:pt x="274" y="870"/>
                    </a:lnTo>
                    <a:lnTo>
                      <a:pt x="282" y="862"/>
                    </a:lnTo>
                    <a:lnTo>
                      <a:pt x="289" y="857"/>
                    </a:lnTo>
                    <a:lnTo>
                      <a:pt x="297" y="857"/>
                    </a:lnTo>
                    <a:lnTo>
                      <a:pt x="304" y="860"/>
                    </a:lnTo>
                    <a:lnTo>
                      <a:pt x="312" y="866"/>
                    </a:lnTo>
                    <a:lnTo>
                      <a:pt x="320" y="873"/>
                    </a:lnTo>
                    <a:lnTo>
                      <a:pt x="327" y="880"/>
                    </a:lnTo>
                    <a:lnTo>
                      <a:pt x="335" y="886"/>
                    </a:lnTo>
                    <a:lnTo>
                      <a:pt x="342" y="890"/>
                    </a:lnTo>
                    <a:lnTo>
                      <a:pt x="350" y="891"/>
                    </a:lnTo>
                    <a:lnTo>
                      <a:pt x="357" y="888"/>
                    </a:lnTo>
                    <a:lnTo>
                      <a:pt x="365" y="880"/>
                    </a:lnTo>
                    <a:lnTo>
                      <a:pt x="373" y="869"/>
                    </a:lnTo>
                    <a:lnTo>
                      <a:pt x="380" y="856"/>
                    </a:lnTo>
                    <a:lnTo>
                      <a:pt x="388" y="842"/>
                    </a:lnTo>
                    <a:lnTo>
                      <a:pt x="396" y="828"/>
                    </a:lnTo>
                    <a:lnTo>
                      <a:pt x="403" y="818"/>
                    </a:lnTo>
                    <a:lnTo>
                      <a:pt x="411" y="813"/>
                    </a:lnTo>
                    <a:lnTo>
                      <a:pt x="419" y="812"/>
                    </a:lnTo>
                    <a:lnTo>
                      <a:pt x="426" y="816"/>
                    </a:lnTo>
                    <a:lnTo>
                      <a:pt x="434" y="823"/>
                    </a:lnTo>
                    <a:lnTo>
                      <a:pt x="441" y="833"/>
                    </a:lnTo>
                    <a:lnTo>
                      <a:pt x="449" y="844"/>
                    </a:lnTo>
                    <a:lnTo>
                      <a:pt x="457" y="854"/>
                    </a:lnTo>
                    <a:lnTo>
                      <a:pt x="464" y="862"/>
                    </a:lnTo>
                    <a:lnTo>
                      <a:pt x="472" y="867"/>
                    </a:lnTo>
                    <a:lnTo>
                      <a:pt x="479" y="869"/>
                    </a:lnTo>
                    <a:lnTo>
                      <a:pt x="487" y="868"/>
                    </a:lnTo>
                    <a:lnTo>
                      <a:pt x="495" y="864"/>
                    </a:lnTo>
                    <a:lnTo>
                      <a:pt x="502" y="858"/>
                    </a:lnTo>
                    <a:lnTo>
                      <a:pt x="510" y="852"/>
                    </a:lnTo>
                    <a:lnTo>
                      <a:pt x="517" y="848"/>
                    </a:lnTo>
                    <a:lnTo>
                      <a:pt x="525" y="846"/>
                    </a:lnTo>
                    <a:lnTo>
                      <a:pt x="532" y="849"/>
                    </a:lnTo>
                    <a:lnTo>
                      <a:pt x="540" y="857"/>
                    </a:lnTo>
                    <a:lnTo>
                      <a:pt x="548" y="867"/>
                    </a:lnTo>
                    <a:lnTo>
                      <a:pt x="555" y="879"/>
                    </a:lnTo>
                    <a:lnTo>
                      <a:pt x="563" y="891"/>
                    </a:lnTo>
                    <a:lnTo>
                      <a:pt x="570" y="904"/>
                    </a:lnTo>
                    <a:lnTo>
                      <a:pt x="578" y="915"/>
                    </a:lnTo>
                    <a:lnTo>
                      <a:pt x="586" y="924"/>
                    </a:lnTo>
                    <a:lnTo>
                      <a:pt x="593" y="931"/>
                    </a:lnTo>
                    <a:lnTo>
                      <a:pt x="601" y="936"/>
                    </a:lnTo>
                    <a:lnTo>
                      <a:pt x="608" y="940"/>
                    </a:lnTo>
                    <a:lnTo>
                      <a:pt x="616" y="943"/>
                    </a:lnTo>
                    <a:lnTo>
                      <a:pt x="623" y="945"/>
                    </a:lnTo>
                    <a:lnTo>
                      <a:pt x="631" y="946"/>
                    </a:lnTo>
                    <a:lnTo>
                      <a:pt x="639" y="946"/>
                    </a:lnTo>
                    <a:lnTo>
                      <a:pt x="646" y="946"/>
                    </a:lnTo>
                    <a:lnTo>
                      <a:pt x="654" y="944"/>
                    </a:lnTo>
                    <a:lnTo>
                      <a:pt x="661" y="941"/>
                    </a:lnTo>
                    <a:lnTo>
                      <a:pt x="669" y="939"/>
                    </a:lnTo>
                    <a:lnTo>
                      <a:pt x="677" y="935"/>
                    </a:lnTo>
                    <a:lnTo>
                      <a:pt x="684" y="930"/>
                    </a:lnTo>
                    <a:lnTo>
                      <a:pt x="692" y="923"/>
                    </a:lnTo>
                    <a:lnTo>
                      <a:pt x="699" y="908"/>
                    </a:lnTo>
                    <a:lnTo>
                      <a:pt x="707" y="876"/>
                    </a:lnTo>
                    <a:lnTo>
                      <a:pt x="715" y="817"/>
                    </a:lnTo>
                    <a:lnTo>
                      <a:pt x="722" y="719"/>
                    </a:lnTo>
                    <a:lnTo>
                      <a:pt x="730" y="580"/>
                    </a:lnTo>
                    <a:lnTo>
                      <a:pt x="737" y="414"/>
                    </a:lnTo>
                    <a:lnTo>
                      <a:pt x="745" y="244"/>
                    </a:lnTo>
                    <a:lnTo>
                      <a:pt x="753" y="105"/>
                    </a:lnTo>
                    <a:lnTo>
                      <a:pt x="758" y="34"/>
                    </a:lnTo>
                    <a:lnTo>
                      <a:pt x="760" y="19"/>
                    </a:lnTo>
                    <a:lnTo>
                      <a:pt x="762" y="8"/>
                    </a:lnTo>
                    <a:lnTo>
                      <a:pt x="768" y="0"/>
                    </a:lnTo>
                    <a:lnTo>
                      <a:pt x="776" y="42"/>
                    </a:lnTo>
                    <a:lnTo>
                      <a:pt x="783" y="130"/>
                    </a:lnTo>
                    <a:lnTo>
                      <a:pt x="791" y="245"/>
                    </a:lnTo>
                    <a:lnTo>
                      <a:pt x="798" y="370"/>
                    </a:lnTo>
                    <a:lnTo>
                      <a:pt x="806" y="492"/>
                    </a:lnTo>
                    <a:lnTo>
                      <a:pt x="814" y="602"/>
                    </a:lnTo>
                    <a:lnTo>
                      <a:pt x="821" y="694"/>
                    </a:lnTo>
                    <a:lnTo>
                      <a:pt x="829" y="769"/>
                    </a:lnTo>
                    <a:lnTo>
                      <a:pt x="836" y="826"/>
                    </a:lnTo>
                    <a:lnTo>
                      <a:pt x="844" y="869"/>
                    </a:lnTo>
                    <a:lnTo>
                      <a:pt x="852" y="899"/>
                    </a:lnTo>
                    <a:lnTo>
                      <a:pt x="859" y="920"/>
                    </a:lnTo>
                    <a:lnTo>
                      <a:pt x="867" y="934"/>
                    </a:lnTo>
                    <a:lnTo>
                      <a:pt x="874" y="943"/>
                    </a:lnTo>
                    <a:lnTo>
                      <a:pt x="882" y="947"/>
                    </a:lnTo>
                    <a:lnTo>
                      <a:pt x="889" y="948"/>
                    </a:lnTo>
                    <a:lnTo>
                      <a:pt x="897" y="945"/>
                    </a:lnTo>
                    <a:lnTo>
                      <a:pt x="905" y="940"/>
                    </a:lnTo>
                    <a:lnTo>
                      <a:pt x="912" y="932"/>
                    </a:lnTo>
                    <a:lnTo>
                      <a:pt x="920" y="923"/>
                    </a:lnTo>
                    <a:lnTo>
                      <a:pt x="927" y="915"/>
                    </a:lnTo>
                    <a:lnTo>
                      <a:pt x="935" y="908"/>
                    </a:lnTo>
                    <a:lnTo>
                      <a:pt x="943" y="903"/>
                    </a:lnTo>
                    <a:lnTo>
                      <a:pt x="950" y="903"/>
                    </a:lnTo>
                    <a:lnTo>
                      <a:pt x="958" y="907"/>
                    </a:lnTo>
                    <a:lnTo>
                      <a:pt x="965" y="912"/>
                    </a:lnTo>
                    <a:lnTo>
                      <a:pt x="973" y="919"/>
                    </a:lnTo>
                    <a:lnTo>
                      <a:pt x="980" y="925"/>
                    </a:lnTo>
                    <a:lnTo>
                      <a:pt x="988" y="931"/>
                    </a:lnTo>
                    <a:lnTo>
                      <a:pt x="996" y="935"/>
                    </a:lnTo>
                    <a:lnTo>
                      <a:pt x="1003" y="938"/>
                    </a:lnTo>
                    <a:lnTo>
                      <a:pt x="1011" y="940"/>
                    </a:lnTo>
                    <a:lnTo>
                      <a:pt x="1018" y="941"/>
                    </a:lnTo>
                    <a:lnTo>
                      <a:pt x="1026" y="943"/>
                    </a:lnTo>
                    <a:lnTo>
                      <a:pt x="1034" y="944"/>
                    </a:lnTo>
                    <a:lnTo>
                      <a:pt x="1041" y="947"/>
                    </a:lnTo>
                    <a:lnTo>
                      <a:pt x="1049" y="950"/>
                    </a:lnTo>
                    <a:lnTo>
                      <a:pt x="1056" y="953"/>
                    </a:lnTo>
                    <a:lnTo>
                      <a:pt x="1064" y="956"/>
                    </a:lnTo>
                    <a:lnTo>
                      <a:pt x="1072" y="960"/>
                    </a:lnTo>
                    <a:lnTo>
                      <a:pt x="1079" y="962"/>
                    </a:lnTo>
                    <a:lnTo>
                      <a:pt x="1087" y="964"/>
                    </a:lnTo>
                    <a:lnTo>
                      <a:pt x="1094" y="966"/>
                    </a:lnTo>
                    <a:lnTo>
                      <a:pt x="1102" y="967"/>
                    </a:lnTo>
                    <a:lnTo>
                      <a:pt x="1110" y="967"/>
                    </a:lnTo>
                    <a:lnTo>
                      <a:pt x="1117" y="966"/>
                    </a:lnTo>
                    <a:lnTo>
                      <a:pt x="1125" y="966"/>
                    </a:lnTo>
                    <a:lnTo>
                      <a:pt x="1133" y="965"/>
                    </a:lnTo>
                    <a:lnTo>
                      <a:pt x="1140" y="965"/>
                    </a:lnTo>
                  </a:path>
                </a:pathLst>
              </a:custGeom>
              <a:noFill/>
              <a:ln w="952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6" name="Line 433"/>
              <p:cNvSpPr>
                <a:spLocks noChangeShapeType="1"/>
              </p:cNvSpPr>
              <p:nvPr/>
            </p:nvSpPr>
            <p:spPr bwMode="auto">
              <a:xfrm>
                <a:off x="425" y="4799"/>
                <a:ext cx="242" cy="0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7" name="Line 434"/>
              <p:cNvSpPr>
                <a:spLocks noChangeShapeType="1"/>
              </p:cNvSpPr>
              <p:nvPr/>
            </p:nvSpPr>
            <p:spPr bwMode="auto">
              <a:xfrm>
                <a:off x="667" y="4799"/>
                <a:ext cx="108" cy="0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8" name="Line 435"/>
              <p:cNvSpPr>
                <a:spLocks noChangeShapeType="1"/>
              </p:cNvSpPr>
              <p:nvPr/>
            </p:nvSpPr>
            <p:spPr bwMode="auto">
              <a:xfrm>
                <a:off x="775" y="4799"/>
                <a:ext cx="133" cy="0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9" name="Line 436"/>
              <p:cNvSpPr>
                <a:spLocks noChangeShapeType="1"/>
              </p:cNvSpPr>
              <p:nvPr/>
            </p:nvSpPr>
            <p:spPr bwMode="auto">
              <a:xfrm>
                <a:off x="908" y="4799"/>
                <a:ext cx="156" cy="0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0" name="Line 437"/>
              <p:cNvSpPr>
                <a:spLocks noChangeShapeType="1"/>
              </p:cNvSpPr>
              <p:nvPr/>
            </p:nvSpPr>
            <p:spPr bwMode="auto">
              <a:xfrm>
                <a:off x="1064" y="4799"/>
                <a:ext cx="250" cy="0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1" name="Line 438"/>
              <p:cNvSpPr>
                <a:spLocks noChangeShapeType="1"/>
              </p:cNvSpPr>
              <p:nvPr/>
            </p:nvSpPr>
            <p:spPr bwMode="auto">
              <a:xfrm>
                <a:off x="1314" y="4799"/>
                <a:ext cx="253" cy="0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3" name="Line 440"/>
              <p:cNvSpPr>
                <a:spLocks noChangeShapeType="1"/>
              </p:cNvSpPr>
              <p:nvPr/>
            </p:nvSpPr>
            <p:spPr bwMode="auto">
              <a:xfrm>
                <a:off x="452" y="4728"/>
                <a:ext cx="0" cy="71"/>
              </a:xfrm>
              <a:prstGeom prst="line">
                <a:avLst/>
              </a:prstGeom>
              <a:noFill/>
              <a:ln w="9525" cap="flat">
                <a:solidFill>
                  <a:srgbClr val="00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4" name="Line 441"/>
              <p:cNvSpPr>
                <a:spLocks noChangeShapeType="1"/>
              </p:cNvSpPr>
              <p:nvPr/>
            </p:nvSpPr>
            <p:spPr bwMode="auto">
              <a:xfrm>
                <a:off x="452" y="4728"/>
                <a:ext cx="0" cy="46"/>
              </a:xfrm>
              <a:prstGeom prst="line">
                <a:avLst/>
              </a:prstGeom>
              <a:noFill/>
              <a:ln w="9525" cap="flat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5" name="Line 442"/>
              <p:cNvSpPr>
                <a:spLocks noChangeShapeType="1"/>
              </p:cNvSpPr>
              <p:nvPr/>
            </p:nvSpPr>
            <p:spPr bwMode="auto">
              <a:xfrm>
                <a:off x="452" y="4728"/>
                <a:ext cx="0" cy="71"/>
              </a:xfrm>
              <a:prstGeom prst="line">
                <a:avLst/>
              </a:prstGeom>
              <a:noFill/>
              <a:ln w="9525" cap="flat">
                <a:solidFill>
                  <a:srgbClr val="00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6" name="Line 443"/>
              <p:cNvSpPr>
                <a:spLocks noChangeShapeType="1"/>
              </p:cNvSpPr>
              <p:nvPr/>
            </p:nvSpPr>
            <p:spPr bwMode="auto">
              <a:xfrm>
                <a:off x="667" y="4719"/>
                <a:ext cx="0" cy="80"/>
              </a:xfrm>
              <a:prstGeom prst="line">
                <a:avLst/>
              </a:prstGeom>
              <a:noFill/>
              <a:ln w="9525" cap="flat">
                <a:solidFill>
                  <a:srgbClr val="00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7" name="Line 444"/>
              <p:cNvSpPr>
                <a:spLocks noChangeShapeType="1"/>
              </p:cNvSpPr>
              <p:nvPr/>
            </p:nvSpPr>
            <p:spPr bwMode="auto">
              <a:xfrm>
                <a:off x="452" y="4682"/>
                <a:ext cx="0" cy="46"/>
              </a:xfrm>
              <a:prstGeom prst="line">
                <a:avLst/>
              </a:prstGeom>
              <a:noFill/>
              <a:ln w="9525" cap="flat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8" name="Line 445"/>
              <p:cNvSpPr>
                <a:spLocks noChangeShapeType="1"/>
              </p:cNvSpPr>
              <p:nvPr/>
            </p:nvSpPr>
            <p:spPr bwMode="auto">
              <a:xfrm>
                <a:off x="667" y="4719"/>
                <a:ext cx="0" cy="46"/>
              </a:xfrm>
              <a:prstGeom prst="line">
                <a:avLst/>
              </a:prstGeom>
              <a:noFill/>
              <a:ln w="9525" cap="flat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9" name="Line 446"/>
              <p:cNvSpPr>
                <a:spLocks noChangeShapeType="1"/>
              </p:cNvSpPr>
              <p:nvPr/>
            </p:nvSpPr>
            <p:spPr bwMode="auto">
              <a:xfrm>
                <a:off x="566" y="4565"/>
                <a:ext cx="0" cy="34"/>
              </a:xfrm>
              <a:prstGeom prst="line">
                <a:avLst/>
              </a:prstGeom>
              <a:noFill/>
              <a:ln w="9525" cap="flat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0" name="Line 447"/>
              <p:cNvSpPr>
                <a:spLocks noChangeShapeType="1"/>
              </p:cNvSpPr>
              <p:nvPr/>
            </p:nvSpPr>
            <p:spPr bwMode="auto">
              <a:xfrm>
                <a:off x="667" y="4719"/>
                <a:ext cx="0" cy="80"/>
              </a:xfrm>
              <a:prstGeom prst="line">
                <a:avLst/>
              </a:prstGeom>
              <a:noFill/>
              <a:ln w="9525" cap="flat">
                <a:solidFill>
                  <a:srgbClr val="00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1" name="Line 448"/>
              <p:cNvSpPr>
                <a:spLocks noChangeShapeType="1"/>
              </p:cNvSpPr>
              <p:nvPr/>
            </p:nvSpPr>
            <p:spPr bwMode="auto">
              <a:xfrm>
                <a:off x="775" y="4710"/>
                <a:ext cx="0" cy="89"/>
              </a:xfrm>
              <a:prstGeom prst="line">
                <a:avLst/>
              </a:prstGeom>
              <a:noFill/>
              <a:ln w="9525" cap="flat">
                <a:solidFill>
                  <a:srgbClr val="00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2" name="Line 449"/>
              <p:cNvSpPr>
                <a:spLocks noChangeShapeType="1"/>
              </p:cNvSpPr>
              <p:nvPr/>
            </p:nvSpPr>
            <p:spPr bwMode="auto">
              <a:xfrm>
                <a:off x="667" y="4674"/>
                <a:ext cx="0" cy="45"/>
              </a:xfrm>
              <a:prstGeom prst="line">
                <a:avLst/>
              </a:prstGeom>
              <a:noFill/>
              <a:ln w="9525" cap="flat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3" name="Line 450"/>
              <p:cNvSpPr>
                <a:spLocks noChangeShapeType="1"/>
              </p:cNvSpPr>
              <p:nvPr/>
            </p:nvSpPr>
            <p:spPr bwMode="auto">
              <a:xfrm>
                <a:off x="775" y="4710"/>
                <a:ext cx="0" cy="46"/>
              </a:xfrm>
              <a:prstGeom prst="line">
                <a:avLst/>
              </a:prstGeom>
              <a:noFill/>
              <a:ln w="9525" cap="flat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4" name="Line 451"/>
              <p:cNvSpPr>
                <a:spLocks noChangeShapeType="1"/>
              </p:cNvSpPr>
              <p:nvPr/>
            </p:nvSpPr>
            <p:spPr bwMode="auto">
              <a:xfrm>
                <a:off x="720" y="4630"/>
                <a:ext cx="0" cy="34"/>
              </a:xfrm>
              <a:prstGeom prst="line">
                <a:avLst/>
              </a:prstGeom>
              <a:noFill/>
              <a:ln w="9525" cap="flat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5" name="Line 452"/>
              <p:cNvSpPr>
                <a:spLocks noChangeShapeType="1"/>
              </p:cNvSpPr>
              <p:nvPr/>
            </p:nvSpPr>
            <p:spPr bwMode="auto">
              <a:xfrm>
                <a:off x="775" y="4710"/>
                <a:ext cx="0" cy="89"/>
              </a:xfrm>
              <a:prstGeom prst="line">
                <a:avLst/>
              </a:prstGeom>
              <a:noFill/>
              <a:ln w="9525" cap="flat">
                <a:solidFill>
                  <a:srgbClr val="00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6" name="Line 453"/>
              <p:cNvSpPr>
                <a:spLocks noChangeShapeType="1"/>
              </p:cNvSpPr>
              <p:nvPr/>
            </p:nvSpPr>
            <p:spPr bwMode="auto">
              <a:xfrm>
                <a:off x="908" y="4688"/>
                <a:ext cx="0" cy="111"/>
              </a:xfrm>
              <a:prstGeom prst="line">
                <a:avLst/>
              </a:prstGeom>
              <a:noFill/>
              <a:ln w="9525" cap="flat">
                <a:solidFill>
                  <a:srgbClr val="00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7" name="Line 454"/>
              <p:cNvSpPr>
                <a:spLocks noChangeShapeType="1"/>
              </p:cNvSpPr>
              <p:nvPr/>
            </p:nvSpPr>
            <p:spPr bwMode="auto">
              <a:xfrm>
                <a:off x="775" y="4664"/>
                <a:ext cx="0" cy="46"/>
              </a:xfrm>
              <a:prstGeom prst="line">
                <a:avLst/>
              </a:prstGeom>
              <a:noFill/>
              <a:ln w="9525" cap="flat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8" name="Line 455"/>
              <p:cNvSpPr>
                <a:spLocks noChangeShapeType="1"/>
              </p:cNvSpPr>
              <p:nvPr/>
            </p:nvSpPr>
            <p:spPr bwMode="auto">
              <a:xfrm>
                <a:off x="908" y="4688"/>
                <a:ext cx="0" cy="46"/>
              </a:xfrm>
              <a:prstGeom prst="line">
                <a:avLst/>
              </a:prstGeom>
              <a:noFill/>
              <a:ln w="9525" cap="flat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9" name="Line 456"/>
              <p:cNvSpPr>
                <a:spLocks noChangeShapeType="1"/>
              </p:cNvSpPr>
              <p:nvPr/>
            </p:nvSpPr>
            <p:spPr bwMode="auto">
              <a:xfrm>
                <a:off x="844" y="4585"/>
                <a:ext cx="0" cy="34"/>
              </a:xfrm>
              <a:prstGeom prst="line">
                <a:avLst/>
              </a:prstGeom>
              <a:noFill/>
              <a:ln w="9525" cap="flat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0" name="Line 457"/>
              <p:cNvSpPr>
                <a:spLocks noChangeShapeType="1"/>
              </p:cNvSpPr>
              <p:nvPr/>
            </p:nvSpPr>
            <p:spPr bwMode="auto">
              <a:xfrm>
                <a:off x="908" y="4688"/>
                <a:ext cx="0" cy="111"/>
              </a:xfrm>
              <a:prstGeom prst="line">
                <a:avLst/>
              </a:prstGeom>
              <a:noFill/>
              <a:ln w="9525" cap="flat">
                <a:solidFill>
                  <a:srgbClr val="00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1" name="Line 458"/>
              <p:cNvSpPr>
                <a:spLocks noChangeShapeType="1"/>
              </p:cNvSpPr>
              <p:nvPr/>
            </p:nvSpPr>
            <p:spPr bwMode="auto">
              <a:xfrm>
                <a:off x="1064" y="4765"/>
                <a:ext cx="0" cy="34"/>
              </a:xfrm>
              <a:prstGeom prst="line">
                <a:avLst/>
              </a:prstGeom>
              <a:noFill/>
              <a:ln w="9525" cap="flat">
                <a:solidFill>
                  <a:srgbClr val="00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2" name="Line 459"/>
              <p:cNvSpPr>
                <a:spLocks noChangeShapeType="1"/>
              </p:cNvSpPr>
              <p:nvPr/>
            </p:nvSpPr>
            <p:spPr bwMode="auto">
              <a:xfrm>
                <a:off x="908" y="4643"/>
                <a:ext cx="0" cy="45"/>
              </a:xfrm>
              <a:prstGeom prst="line">
                <a:avLst/>
              </a:prstGeom>
              <a:noFill/>
              <a:ln w="9525" cap="flat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3" name="Line 460"/>
              <p:cNvSpPr>
                <a:spLocks noChangeShapeType="1"/>
              </p:cNvSpPr>
              <p:nvPr/>
            </p:nvSpPr>
            <p:spPr bwMode="auto">
              <a:xfrm>
                <a:off x="1064" y="4765"/>
                <a:ext cx="0" cy="46"/>
              </a:xfrm>
              <a:prstGeom prst="line">
                <a:avLst/>
              </a:prstGeom>
              <a:noFill/>
              <a:ln w="9525" cap="flat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4" name="Line 461"/>
              <p:cNvSpPr>
                <a:spLocks noChangeShapeType="1"/>
              </p:cNvSpPr>
              <p:nvPr/>
            </p:nvSpPr>
            <p:spPr bwMode="auto">
              <a:xfrm>
                <a:off x="950" y="4620"/>
                <a:ext cx="0" cy="34"/>
              </a:xfrm>
              <a:prstGeom prst="line">
                <a:avLst/>
              </a:prstGeom>
              <a:noFill/>
              <a:ln w="9525" cap="flat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5" name="Line 462"/>
              <p:cNvSpPr>
                <a:spLocks noChangeShapeType="1"/>
              </p:cNvSpPr>
              <p:nvPr/>
            </p:nvSpPr>
            <p:spPr bwMode="auto">
              <a:xfrm>
                <a:off x="1064" y="4765"/>
                <a:ext cx="0" cy="34"/>
              </a:xfrm>
              <a:prstGeom prst="line">
                <a:avLst/>
              </a:prstGeom>
              <a:noFill/>
              <a:ln w="9525" cap="flat">
                <a:solidFill>
                  <a:srgbClr val="00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6" name="Line 463"/>
              <p:cNvSpPr>
                <a:spLocks noChangeShapeType="1"/>
              </p:cNvSpPr>
              <p:nvPr/>
            </p:nvSpPr>
            <p:spPr bwMode="auto">
              <a:xfrm>
                <a:off x="1314" y="4767"/>
                <a:ext cx="0" cy="32"/>
              </a:xfrm>
              <a:prstGeom prst="line">
                <a:avLst/>
              </a:prstGeom>
              <a:noFill/>
              <a:ln w="9525" cap="flat">
                <a:solidFill>
                  <a:srgbClr val="00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7" name="Line 464"/>
              <p:cNvSpPr>
                <a:spLocks noChangeShapeType="1"/>
              </p:cNvSpPr>
              <p:nvPr/>
            </p:nvSpPr>
            <p:spPr bwMode="auto">
              <a:xfrm>
                <a:off x="1064" y="4720"/>
                <a:ext cx="0" cy="45"/>
              </a:xfrm>
              <a:prstGeom prst="line">
                <a:avLst/>
              </a:prstGeom>
              <a:noFill/>
              <a:ln w="9525" cap="flat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8" name="Line 465"/>
              <p:cNvSpPr>
                <a:spLocks noChangeShapeType="1"/>
              </p:cNvSpPr>
              <p:nvPr/>
            </p:nvSpPr>
            <p:spPr bwMode="auto">
              <a:xfrm>
                <a:off x="1314" y="4767"/>
                <a:ext cx="0" cy="45"/>
              </a:xfrm>
              <a:prstGeom prst="line">
                <a:avLst/>
              </a:prstGeom>
              <a:noFill/>
              <a:ln w="9525" cap="flat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9" name="Line 466"/>
              <p:cNvSpPr>
                <a:spLocks noChangeShapeType="1"/>
              </p:cNvSpPr>
              <p:nvPr/>
            </p:nvSpPr>
            <p:spPr bwMode="auto">
              <a:xfrm>
                <a:off x="1193" y="3772"/>
                <a:ext cx="0" cy="34"/>
              </a:xfrm>
              <a:prstGeom prst="line">
                <a:avLst/>
              </a:prstGeom>
              <a:noFill/>
              <a:ln w="9525" cap="flat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0" name="Line 467"/>
              <p:cNvSpPr>
                <a:spLocks noChangeShapeType="1"/>
              </p:cNvSpPr>
              <p:nvPr/>
            </p:nvSpPr>
            <p:spPr bwMode="auto">
              <a:xfrm>
                <a:off x="1314" y="4767"/>
                <a:ext cx="0" cy="32"/>
              </a:xfrm>
              <a:prstGeom prst="line">
                <a:avLst/>
              </a:prstGeom>
              <a:noFill/>
              <a:ln w="9525" cap="flat">
                <a:solidFill>
                  <a:srgbClr val="00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1" name="Line 468"/>
              <p:cNvSpPr>
                <a:spLocks noChangeShapeType="1"/>
              </p:cNvSpPr>
              <p:nvPr/>
            </p:nvSpPr>
            <p:spPr bwMode="auto">
              <a:xfrm>
                <a:off x="1535" y="4786"/>
                <a:ext cx="0" cy="13"/>
              </a:xfrm>
              <a:prstGeom prst="line">
                <a:avLst/>
              </a:prstGeom>
              <a:noFill/>
              <a:ln w="9525" cap="flat">
                <a:solidFill>
                  <a:srgbClr val="00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2" name="Line 469"/>
              <p:cNvSpPr>
                <a:spLocks noChangeShapeType="1"/>
              </p:cNvSpPr>
              <p:nvPr/>
            </p:nvSpPr>
            <p:spPr bwMode="auto">
              <a:xfrm>
                <a:off x="1314" y="4721"/>
                <a:ext cx="0" cy="46"/>
              </a:xfrm>
              <a:prstGeom prst="line">
                <a:avLst/>
              </a:prstGeom>
              <a:noFill/>
              <a:ln w="9525" cap="flat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3" name="Line 470"/>
              <p:cNvSpPr>
                <a:spLocks noChangeShapeType="1"/>
              </p:cNvSpPr>
              <p:nvPr/>
            </p:nvSpPr>
            <p:spPr bwMode="auto">
              <a:xfrm>
                <a:off x="1535" y="4786"/>
                <a:ext cx="0" cy="45"/>
              </a:xfrm>
              <a:prstGeom prst="line">
                <a:avLst/>
              </a:prstGeom>
              <a:noFill/>
              <a:ln w="9525" cap="flat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4" name="Line 471"/>
              <p:cNvSpPr>
                <a:spLocks noChangeShapeType="1"/>
              </p:cNvSpPr>
              <p:nvPr/>
            </p:nvSpPr>
            <p:spPr bwMode="auto">
              <a:xfrm>
                <a:off x="1373" y="4676"/>
                <a:ext cx="0" cy="35"/>
              </a:xfrm>
              <a:prstGeom prst="line">
                <a:avLst/>
              </a:prstGeom>
              <a:noFill/>
              <a:ln w="9525" cap="flat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5" name="Line 472"/>
              <p:cNvSpPr>
                <a:spLocks noChangeShapeType="1"/>
              </p:cNvSpPr>
              <p:nvPr/>
            </p:nvSpPr>
            <p:spPr bwMode="auto">
              <a:xfrm>
                <a:off x="1535" y="4786"/>
                <a:ext cx="0" cy="13"/>
              </a:xfrm>
              <a:prstGeom prst="line">
                <a:avLst/>
              </a:prstGeom>
              <a:noFill/>
              <a:ln w="9525" cap="flat">
                <a:solidFill>
                  <a:srgbClr val="00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6" name="Line 473"/>
              <p:cNvSpPr>
                <a:spLocks noChangeShapeType="1"/>
              </p:cNvSpPr>
              <p:nvPr/>
            </p:nvSpPr>
            <p:spPr bwMode="auto">
              <a:xfrm>
                <a:off x="1535" y="4740"/>
                <a:ext cx="0" cy="46"/>
              </a:xfrm>
              <a:prstGeom prst="line">
                <a:avLst/>
              </a:prstGeom>
              <a:noFill/>
              <a:ln w="9525" cap="flat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7" name="Rectangle 474"/>
              <p:cNvSpPr>
                <a:spLocks noChangeArrowheads="1"/>
              </p:cNvSpPr>
              <p:nvPr/>
            </p:nvSpPr>
            <p:spPr bwMode="auto">
              <a:xfrm>
                <a:off x="427" y="3717"/>
                <a:ext cx="1140" cy="1110"/>
              </a:xfrm>
              <a:prstGeom prst="rect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836" name="Rectangle 396"/>
            <p:cNvSpPr>
              <a:spLocks noChangeArrowheads="1"/>
            </p:cNvSpPr>
            <p:nvPr/>
          </p:nvSpPr>
          <p:spPr bwMode="auto">
            <a:xfrm>
              <a:off x="1481932" y="7735094"/>
              <a:ext cx="201978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5.75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843" name="Group 842"/>
          <p:cNvGrpSpPr/>
          <p:nvPr/>
        </p:nvGrpSpPr>
        <p:grpSpPr>
          <a:xfrm>
            <a:off x="2730501" y="5945188"/>
            <a:ext cx="2295525" cy="2047875"/>
            <a:chOff x="2511426" y="5830888"/>
            <a:chExt cx="2295525" cy="2047875"/>
          </a:xfrm>
        </p:grpSpPr>
        <p:grpSp>
          <p:nvGrpSpPr>
            <p:cNvPr id="577" name="Group 567"/>
            <p:cNvGrpSpPr>
              <a:grpSpLocks noChangeAspect="1"/>
            </p:cNvGrpSpPr>
            <p:nvPr/>
          </p:nvGrpSpPr>
          <p:grpSpPr bwMode="auto">
            <a:xfrm>
              <a:off x="2511426" y="5830888"/>
              <a:ext cx="2295525" cy="2047875"/>
              <a:chOff x="1791" y="3673"/>
              <a:chExt cx="1446" cy="1290"/>
            </a:xfrm>
          </p:grpSpPr>
          <p:sp>
            <p:nvSpPr>
              <p:cNvPr id="578" name="AutoShape 566"/>
              <p:cNvSpPr>
                <a:spLocks noChangeAspect="1" noChangeArrowheads="1" noTextEdit="1"/>
              </p:cNvSpPr>
              <p:nvPr/>
            </p:nvSpPr>
            <p:spPr bwMode="auto">
              <a:xfrm>
                <a:off x="1791" y="3673"/>
                <a:ext cx="1410" cy="12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9" name="Line 568"/>
              <p:cNvSpPr>
                <a:spLocks noChangeShapeType="1"/>
              </p:cNvSpPr>
              <p:nvPr/>
            </p:nvSpPr>
            <p:spPr bwMode="auto">
              <a:xfrm>
                <a:off x="1995" y="4850"/>
                <a:ext cx="1140" cy="0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0" name="Line 569"/>
              <p:cNvSpPr>
                <a:spLocks noChangeShapeType="1"/>
              </p:cNvSpPr>
              <p:nvPr/>
            </p:nvSpPr>
            <p:spPr bwMode="auto">
              <a:xfrm>
                <a:off x="1995" y="4850"/>
                <a:ext cx="0" cy="28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1" name="Rectangle 570"/>
              <p:cNvSpPr>
                <a:spLocks noChangeArrowheads="1"/>
              </p:cNvSpPr>
              <p:nvPr/>
            </p:nvSpPr>
            <p:spPr bwMode="auto">
              <a:xfrm>
                <a:off x="1930" y="4873"/>
                <a:ext cx="169" cy="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5.25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82" name="Line 571"/>
              <p:cNvSpPr>
                <a:spLocks noChangeShapeType="1"/>
              </p:cNvSpPr>
              <p:nvPr/>
            </p:nvSpPr>
            <p:spPr bwMode="auto">
              <a:xfrm>
                <a:off x="2053" y="4850"/>
                <a:ext cx="0" cy="17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3" name="Line 572"/>
              <p:cNvSpPr>
                <a:spLocks noChangeShapeType="1"/>
              </p:cNvSpPr>
              <p:nvPr/>
            </p:nvSpPr>
            <p:spPr bwMode="auto">
              <a:xfrm>
                <a:off x="2166" y="4850"/>
                <a:ext cx="0" cy="17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4" name="Line 573"/>
              <p:cNvSpPr>
                <a:spLocks noChangeShapeType="1"/>
              </p:cNvSpPr>
              <p:nvPr/>
            </p:nvSpPr>
            <p:spPr bwMode="auto">
              <a:xfrm>
                <a:off x="2281" y="4850"/>
                <a:ext cx="0" cy="28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5" name="Rectangle 574"/>
              <p:cNvSpPr>
                <a:spLocks noChangeArrowheads="1"/>
              </p:cNvSpPr>
              <p:nvPr/>
            </p:nvSpPr>
            <p:spPr bwMode="auto">
              <a:xfrm>
                <a:off x="2213" y="4873"/>
                <a:ext cx="169" cy="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5.50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86" name="Line 575"/>
              <p:cNvSpPr>
                <a:spLocks noChangeShapeType="1"/>
              </p:cNvSpPr>
              <p:nvPr/>
            </p:nvSpPr>
            <p:spPr bwMode="auto">
              <a:xfrm>
                <a:off x="2394" y="4850"/>
                <a:ext cx="0" cy="17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7" name="Line 576"/>
              <p:cNvSpPr>
                <a:spLocks noChangeShapeType="1"/>
              </p:cNvSpPr>
              <p:nvPr/>
            </p:nvSpPr>
            <p:spPr bwMode="auto">
              <a:xfrm>
                <a:off x="2508" y="4850"/>
                <a:ext cx="0" cy="17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8" name="Line 577"/>
              <p:cNvSpPr>
                <a:spLocks noChangeShapeType="1"/>
              </p:cNvSpPr>
              <p:nvPr/>
            </p:nvSpPr>
            <p:spPr bwMode="auto">
              <a:xfrm>
                <a:off x="2623" y="4850"/>
                <a:ext cx="0" cy="17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9" name="Line 578"/>
              <p:cNvSpPr>
                <a:spLocks noChangeShapeType="1"/>
              </p:cNvSpPr>
              <p:nvPr/>
            </p:nvSpPr>
            <p:spPr bwMode="auto">
              <a:xfrm>
                <a:off x="2736" y="4850"/>
                <a:ext cx="0" cy="17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0" name="Line 579"/>
              <p:cNvSpPr>
                <a:spLocks noChangeShapeType="1"/>
              </p:cNvSpPr>
              <p:nvPr/>
            </p:nvSpPr>
            <p:spPr bwMode="auto">
              <a:xfrm>
                <a:off x="2850" y="4850"/>
                <a:ext cx="0" cy="28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1" name="Rectangle 580"/>
              <p:cNvSpPr>
                <a:spLocks noChangeArrowheads="1"/>
              </p:cNvSpPr>
              <p:nvPr/>
            </p:nvSpPr>
            <p:spPr bwMode="auto">
              <a:xfrm>
                <a:off x="2785" y="4873"/>
                <a:ext cx="169" cy="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6.00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92" name="Line 581"/>
              <p:cNvSpPr>
                <a:spLocks noChangeShapeType="1"/>
              </p:cNvSpPr>
              <p:nvPr/>
            </p:nvSpPr>
            <p:spPr bwMode="auto">
              <a:xfrm>
                <a:off x="2964" y="4850"/>
                <a:ext cx="0" cy="17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3" name="Line 582"/>
              <p:cNvSpPr>
                <a:spLocks noChangeShapeType="1"/>
              </p:cNvSpPr>
              <p:nvPr/>
            </p:nvSpPr>
            <p:spPr bwMode="auto">
              <a:xfrm>
                <a:off x="3078" y="4850"/>
                <a:ext cx="0" cy="17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4" name="Line 583"/>
              <p:cNvSpPr>
                <a:spLocks noChangeShapeType="1"/>
              </p:cNvSpPr>
              <p:nvPr/>
            </p:nvSpPr>
            <p:spPr bwMode="auto">
              <a:xfrm>
                <a:off x="3135" y="4850"/>
                <a:ext cx="0" cy="28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5" name="Rectangle 584"/>
              <p:cNvSpPr>
                <a:spLocks noChangeArrowheads="1"/>
              </p:cNvSpPr>
              <p:nvPr/>
            </p:nvSpPr>
            <p:spPr bwMode="auto">
              <a:xfrm>
                <a:off x="3068" y="4873"/>
                <a:ext cx="169" cy="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6.25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96" name="Line 585"/>
              <p:cNvSpPr>
                <a:spLocks noChangeShapeType="1"/>
              </p:cNvSpPr>
              <p:nvPr/>
            </p:nvSpPr>
            <p:spPr bwMode="auto">
              <a:xfrm>
                <a:off x="1973" y="3717"/>
                <a:ext cx="0" cy="1110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7" name="Line 586"/>
              <p:cNvSpPr>
                <a:spLocks noChangeShapeType="1"/>
              </p:cNvSpPr>
              <p:nvPr/>
            </p:nvSpPr>
            <p:spPr bwMode="auto">
              <a:xfrm flipH="1">
                <a:off x="1944" y="4827"/>
                <a:ext cx="29" cy="0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9" name="Line 588"/>
              <p:cNvSpPr>
                <a:spLocks noChangeShapeType="1"/>
              </p:cNvSpPr>
              <p:nvPr/>
            </p:nvSpPr>
            <p:spPr bwMode="auto">
              <a:xfrm flipH="1">
                <a:off x="1944" y="4827"/>
                <a:ext cx="29" cy="0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0" name="Line 589"/>
              <p:cNvSpPr>
                <a:spLocks noChangeShapeType="1"/>
              </p:cNvSpPr>
              <p:nvPr/>
            </p:nvSpPr>
            <p:spPr bwMode="auto">
              <a:xfrm flipH="1">
                <a:off x="1956" y="4753"/>
                <a:ext cx="17" cy="0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1" name="Line 590"/>
              <p:cNvSpPr>
                <a:spLocks noChangeShapeType="1"/>
              </p:cNvSpPr>
              <p:nvPr/>
            </p:nvSpPr>
            <p:spPr bwMode="auto">
              <a:xfrm flipH="1">
                <a:off x="1956" y="4679"/>
                <a:ext cx="17" cy="0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2" name="Line 591"/>
              <p:cNvSpPr>
                <a:spLocks noChangeShapeType="1"/>
              </p:cNvSpPr>
              <p:nvPr/>
            </p:nvSpPr>
            <p:spPr bwMode="auto">
              <a:xfrm flipH="1">
                <a:off x="1956" y="4605"/>
                <a:ext cx="17" cy="0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3" name="Line 592"/>
              <p:cNvSpPr>
                <a:spLocks noChangeShapeType="1"/>
              </p:cNvSpPr>
              <p:nvPr/>
            </p:nvSpPr>
            <p:spPr bwMode="auto">
              <a:xfrm flipH="1">
                <a:off x="1944" y="4531"/>
                <a:ext cx="29" cy="0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5" name="Line 594"/>
              <p:cNvSpPr>
                <a:spLocks noChangeShapeType="1"/>
              </p:cNvSpPr>
              <p:nvPr/>
            </p:nvSpPr>
            <p:spPr bwMode="auto">
              <a:xfrm flipH="1">
                <a:off x="1956" y="4457"/>
                <a:ext cx="17" cy="0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6" name="Line 595"/>
              <p:cNvSpPr>
                <a:spLocks noChangeShapeType="1"/>
              </p:cNvSpPr>
              <p:nvPr/>
            </p:nvSpPr>
            <p:spPr bwMode="auto">
              <a:xfrm flipH="1">
                <a:off x="1956" y="4383"/>
                <a:ext cx="17" cy="0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7" name="Line 596"/>
              <p:cNvSpPr>
                <a:spLocks noChangeShapeType="1"/>
              </p:cNvSpPr>
              <p:nvPr/>
            </p:nvSpPr>
            <p:spPr bwMode="auto">
              <a:xfrm flipH="1">
                <a:off x="1956" y="4309"/>
                <a:ext cx="17" cy="0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8" name="Line 597"/>
              <p:cNvSpPr>
                <a:spLocks noChangeShapeType="1"/>
              </p:cNvSpPr>
              <p:nvPr/>
            </p:nvSpPr>
            <p:spPr bwMode="auto">
              <a:xfrm flipH="1">
                <a:off x="1944" y="4235"/>
                <a:ext cx="29" cy="0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0" name="Line 599"/>
              <p:cNvSpPr>
                <a:spLocks noChangeShapeType="1"/>
              </p:cNvSpPr>
              <p:nvPr/>
            </p:nvSpPr>
            <p:spPr bwMode="auto">
              <a:xfrm flipH="1">
                <a:off x="1956" y="4161"/>
                <a:ext cx="17" cy="0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1" name="Line 600"/>
              <p:cNvSpPr>
                <a:spLocks noChangeShapeType="1"/>
              </p:cNvSpPr>
              <p:nvPr/>
            </p:nvSpPr>
            <p:spPr bwMode="auto">
              <a:xfrm flipH="1">
                <a:off x="1956" y="4087"/>
                <a:ext cx="17" cy="0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2" name="Line 601"/>
              <p:cNvSpPr>
                <a:spLocks noChangeShapeType="1"/>
              </p:cNvSpPr>
              <p:nvPr/>
            </p:nvSpPr>
            <p:spPr bwMode="auto">
              <a:xfrm flipH="1">
                <a:off x="1956" y="4013"/>
                <a:ext cx="17" cy="0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3" name="Line 602"/>
              <p:cNvSpPr>
                <a:spLocks noChangeShapeType="1"/>
              </p:cNvSpPr>
              <p:nvPr/>
            </p:nvSpPr>
            <p:spPr bwMode="auto">
              <a:xfrm flipH="1">
                <a:off x="1944" y="3939"/>
                <a:ext cx="29" cy="0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5" name="Line 604"/>
              <p:cNvSpPr>
                <a:spLocks noChangeShapeType="1"/>
              </p:cNvSpPr>
              <p:nvPr/>
            </p:nvSpPr>
            <p:spPr bwMode="auto">
              <a:xfrm flipH="1">
                <a:off x="1956" y="3865"/>
                <a:ext cx="17" cy="0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6" name="Line 605"/>
              <p:cNvSpPr>
                <a:spLocks noChangeShapeType="1"/>
              </p:cNvSpPr>
              <p:nvPr/>
            </p:nvSpPr>
            <p:spPr bwMode="auto">
              <a:xfrm flipH="1">
                <a:off x="1956" y="3791"/>
                <a:ext cx="17" cy="0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7" name="Line 606"/>
              <p:cNvSpPr>
                <a:spLocks noChangeShapeType="1"/>
              </p:cNvSpPr>
              <p:nvPr/>
            </p:nvSpPr>
            <p:spPr bwMode="auto">
              <a:xfrm flipH="1">
                <a:off x="1944" y="3717"/>
                <a:ext cx="29" cy="0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9" name="Rectangle 608"/>
              <p:cNvSpPr>
                <a:spLocks noChangeArrowheads="1"/>
              </p:cNvSpPr>
              <p:nvPr/>
            </p:nvSpPr>
            <p:spPr bwMode="auto">
              <a:xfrm>
                <a:off x="1995" y="3717"/>
                <a:ext cx="1140" cy="111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en-US" sz="600" i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	S. </a:t>
                </a:r>
                <a:r>
                  <a:rPr lang="en-US" sz="600" i="1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baicalensis</a:t>
                </a:r>
                <a:r>
                  <a:rPr lang="en-US" sz="600" i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roots</a:t>
                </a:r>
                <a:endParaRPr lang="en-US" sz="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20" name="Freeform 609"/>
              <p:cNvSpPr>
                <a:spLocks/>
              </p:cNvSpPr>
              <p:nvPr/>
            </p:nvSpPr>
            <p:spPr bwMode="auto">
              <a:xfrm>
                <a:off x="1995" y="3717"/>
                <a:ext cx="1140" cy="1080"/>
              </a:xfrm>
              <a:custGeom>
                <a:avLst/>
                <a:gdLst>
                  <a:gd name="T0" fmla="*/ 16 w 1140"/>
                  <a:gd name="T1" fmla="*/ 1044 h 1121"/>
                  <a:gd name="T2" fmla="*/ 39 w 1140"/>
                  <a:gd name="T3" fmla="*/ 1055 h 1121"/>
                  <a:gd name="T4" fmla="*/ 61 w 1140"/>
                  <a:gd name="T5" fmla="*/ 1066 h 1121"/>
                  <a:gd name="T6" fmla="*/ 84 w 1140"/>
                  <a:gd name="T7" fmla="*/ 1060 h 1121"/>
                  <a:gd name="T8" fmla="*/ 107 w 1140"/>
                  <a:gd name="T9" fmla="*/ 1051 h 1121"/>
                  <a:gd name="T10" fmla="*/ 130 w 1140"/>
                  <a:gd name="T11" fmla="*/ 1059 h 1121"/>
                  <a:gd name="T12" fmla="*/ 153 w 1140"/>
                  <a:gd name="T13" fmla="*/ 1076 h 1121"/>
                  <a:gd name="T14" fmla="*/ 175 w 1140"/>
                  <a:gd name="T15" fmla="*/ 1094 h 1121"/>
                  <a:gd name="T16" fmla="*/ 198 w 1140"/>
                  <a:gd name="T17" fmla="*/ 1104 h 1121"/>
                  <a:gd name="T18" fmla="*/ 221 w 1140"/>
                  <a:gd name="T19" fmla="*/ 1097 h 1121"/>
                  <a:gd name="T20" fmla="*/ 244 w 1140"/>
                  <a:gd name="T21" fmla="*/ 1058 h 1121"/>
                  <a:gd name="T22" fmla="*/ 266 w 1140"/>
                  <a:gd name="T23" fmla="*/ 1031 h 1121"/>
                  <a:gd name="T24" fmla="*/ 289 w 1140"/>
                  <a:gd name="T25" fmla="*/ 1054 h 1121"/>
                  <a:gd name="T26" fmla="*/ 312 w 1140"/>
                  <a:gd name="T27" fmla="*/ 1087 h 1121"/>
                  <a:gd name="T28" fmla="*/ 335 w 1140"/>
                  <a:gd name="T29" fmla="*/ 1107 h 1121"/>
                  <a:gd name="T30" fmla="*/ 357 w 1140"/>
                  <a:gd name="T31" fmla="*/ 1114 h 1121"/>
                  <a:gd name="T32" fmla="*/ 380 w 1140"/>
                  <a:gd name="T33" fmla="*/ 1118 h 1121"/>
                  <a:gd name="T34" fmla="*/ 403 w 1140"/>
                  <a:gd name="T35" fmla="*/ 1120 h 1121"/>
                  <a:gd name="T36" fmla="*/ 426 w 1140"/>
                  <a:gd name="T37" fmla="*/ 1121 h 1121"/>
                  <a:gd name="T38" fmla="*/ 449 w 1140"/>
                  <a:gd name="T39" fmla="*/ 1120 h 1121"/>
                  <a:gd name="T40" fmla="*/ 472 w 1140"/>
                  <a:gd name="T41" fmla="*/ 1118 h 1121"/>
                  <a:gd name="T42" fmla="*/ 495 w 1140"/>
                  <a:gd name="T43" fmla="*/ 1115 h 1121"/>
                  <a:gd name="T44" fmla="*/ 517 w 1140"/>
                  <a:gd name="T45" fmla="*/ 1112 h 1121"/>
                  <a:gd name="T46" fmla="*/ 540 w 1140"/>
                  <a:gd name="T47" fmla="*/ 1112 h 1121"/>
                  <a:gd name="T48" fmla="*/ 563 w 1140"/>
                  <a:gd name="T49" fmla="*/ 1113 h 1121"/>
                  <a:gd name="T50" fmla="*/ 586 w 1140"/>
                  <a:gd name="T51" fmla="*/ 1114 h 1121"/>
                  <a:gd name="T52" fmla="*/ 608 w 1140"/>
                  <a:gd name="T53" fmla="*/ 1112 h 1121"/>
                  <a:gd name="T54" fmla="*/ 631 w 1140"/>
                  <a:gd name="T55" fmla="*/ 1104 h 1121"/>
                  <a:gd name="T56" fmla="*/ 654 w 1140"/>
                  <a:gd name="T57" fmla="*/ 1094 h 1121"/>
                  <a:gd name="T58" fmla="*/ 677 w 1140"/>
                  <a:gd name="T59" fmla="*/ 1093 h 1121"/>
                  <a:gd name="T60" fmla="*/ 699 w 1140"/>
                  <a:gd name="T61" fmla="*/ 1086 h 1121"/>
                  <a:gd name="T62" fmla="*/ 713 w 1140"/>
                  <a:gd name="T63" fmla="*/ 1014 h 1121"/>
                  <a:gd name="T64" fmla="*/ 721 w 1140"/>
                  <a:gd name="T65" fmla="*/ 843 h 1121"/>
                  <a:gd name="T66" fmla="*/ 728 w 1140"/>
                  <a:gd name="T67" fmla="*/ 410 h 1121"/>
                  <a:gd name="T68" fmla="*/ 732 w 1140"/>
                  <a:gd name="T69" fmla="*/ 0 h 1121"/>
                  <a:gd name="T70" fmla="*/ 880 w 1140"/>
                  <a:gd name="T71" fmla="*/ 208 h 1121"/>
                  <a:gd name="T72" fmla="*/ 889 w 1140"/>
                  <a:gd name="T73" fmla="*/ 510 h 1121"/>
                  <a:gd name="T74" fmla="*/ 905 w 1140"/>
                  <a:gd name="T75" fmla="*/ 760 h 1121"/>
                  <a:gd name="T76" fmla="*/ 927 w 1140"/>
                  <a:gd name="T77" fmla="*/ 899 h 1121"/>
                  <a:gd name="T78" fmla="*/ 950 w 1140"/>
                  <a:gd name="T79" fmla="*/ 947 h 1121"/>
                  <a:gd name="T80" fmla="*/ 973 w 1140"/>
                  <a:gd name="T81" fmla="*/ 977 h 1121"/>
                  <a:gd name="T82" fmla="*/ 996 w 1140"/>
                  <a:gd name="T83" fmla="*/ 1009 h 1121"/>
                  <a:gd name="T84" fmla="*/ 1018 w 1140"/>
                  <a:gd name="T85" fmla="*/ 1041 h 1121"/>
                  <a:gd name="T86" fmla="*/ 1041 w 1140"/>
                  <a:gd name="T87" fmla="*/ 1064 h 1121"/>
                  <a:gd name="T88" fmla="*/ 1064 w 1140"/>
                  <a:gd name="T89" fmla="*/ 1080 h 1121"/>
                  <a:gd name="T90" fmla="*/ 1087 w 1140"/>
                  <a:gd name="T91" fmla="*/ 1088 h 1121"/>
                  <a:gd name="T92" fmla="*/ 1110 w 1140"/>
                  <a:gd name="T93" fmla="*/ 1088 h 1121"/>
                  <a:gd name="T94" fmla="*/ 1133 w 1140"/>
                  <a:gd name="T95" fmla="*/ 1065 h 1121"/>
                  <a:gd name="connsiteX0" fmla="*/ 0 w 10000"/>
                  <a:gd name="connsiteY0" fmla="*/ 9376 h 10000"/>
                  <a:gd name="connsiteX1" fmla="*/ 70 w 10000"/>
                  <a:gd name="connsiteY1" fmla="*/ 9331 h 10000"/>
                  <a:gd name="connsiteX2" fmla="*/ 140 w 10000"/>
                  <a:gd name="connsiteY2" fmla="*/ 9313 h 10000"/>
                  <a:gd name="connsiteX3" fmla="*/ 202 w 10000"/>
                  <a:gd name="connsiteY3" fmla="*/ 9331 h 10000"/>
                  <a:gd name="connsiteX4" fmla="*/ 272 w 10000"/>
                  <a:gd name="connsiteY4" fmla="*/ 9367 h 10000"/>
                  <a:gd name="connsiteX5" fmla="*/ 342 w 10000"/>
                  <a:gd name="connsiteY5" fmla="*/ 9411 h 10000"/>
                  <a:gd name="connsiteX6" fmla="*/ 404 w 10000"/>
                  <a:gd name="connsiteY6" fmla="*/ 9456 h 10000"/>
                  <a:gd name="connsiteX7" fmla="*/ 474 w 10000"/>
                  <a:gd name="connsiteY7" fmla="*/ 9492 h 10000"/>
                  <a:gd name="connsiteX8" fmla="*/ 535 w 10000"/>
                  <a:gd name="connsiteY8" fmla="*/ 9509 h 10000"/>
                  <a:gd name="connsiteX9" fmla="*/ 605 w 10000"/>
                  <a:gd name="connsiteY9" fmla="*/ 9509 h 10000"/>
                  <a:gd name="connsiteX10" fmla="*/ 675 w 10000"/>
                  <a:gd name="connsiteY10" fmla="*/ 9492 h 10000"/>
                  <a:gd name="connsiteX11" fmla="*/ 737 w 10000"/>
                  <a:gd name="connsiteY11" fmla="*/ 9456 h 10000"/>
                  <a:gd name="connsiteX12" fmla="*/ 807 w 10000"/>
                  <a:gd name="connsiteY12" fmla="*/ 9411 h 10000"/>
                  <a:gd name="connsiteX13" fmla="*/ 877 w 10000"/>
                  <a:gd name="connsiteY13" fmla="*/ 9384 h 10000"/>
                  <a:gd name="connsiteX14" fmla="*/ 939 w 10000"/>
                  <a:gd name="connsiteY14" fmla="*/ 9376 h 10000"/>
                  <a:gd name="connsiteX15" fmla="*/ 1009 w 10000"/>
                  <a:gd name="connsiteY15" fmla="*/ 9384 h 10000"/>
                  <a:gd name="connsiteX16" fmla="*/ 1070 w 10000"/>
                  <a:gd name="connsiteY16" fmla="*/ 9411 h 10000"/>
                  <a:gd name="connsiteX17" fmla="*/ 1140 w 10000"/>
                  <a:gd name="connsiteY17" fmla="*/ 9447 h 10000"/>
                  <a:gd name="connsiteX18" fmla="*/ 1211 w 10000"/>
                  <a:gd name="connsiteY18" fmla="*/ 9492 h 10000"/>
                  <a:gd name="connsiteX19" fmla="*/ 1272 w 10000"/>
                  <a:gd name="connsiteY19" fmla="*/ 9545 h 10000"/>
                  <a:gd name="connsiteX20" fmla="*/ 1342 w 10000"/>
                  <a:gd name="connsiteY20" fmla="*/ 9599 h 10000"/>
                  <a:gd name="connsiteX21" fmla="*/ 1404 w 10000"/>
                  <a:gd name="connsiteY21" fmla="*/ 9661 h 10000"/>
                  <a:gd name="connsiteX22" fmla="*/ 1474 w 10000"/>
                  <a:gd name="connsiteY22" fmla="*/ 9706 h 10000"/>
                  <a:gd name="connsiteX23" fmla="*/ 1535 w 10000"/>
                  <a:gd name="connsiteY23" fmla="*/ 9759 h 10000"/>
                  <a:gd name="connsiteX24" fmla="*/ 1605 w 10000"/>
                  <a:gd name="connsiteY24" fmla="*/ 9795 h 10000"/>
                  <a:gd name="connsiteX25" fmla="*/ 1675 w 10000"/>
                  <a:gd name="connsiteY25" fmla="*/ 9822 h 10000"/>
                  <a:gd name="connsiteX26" fmla="*/ 1737 w 10000"/>
                  <a:gd name="connsiteY26" fmla="*/ 9848 h 10000"/>
                  <a:gd name="connsiteX27" fmla="*/ 1807 w 10000"/>
                  <a:gd name="connsiteY27" fmla="*/ 9848 h 10000"/>
                  <a:gd name="connsiteX28" fmla="*/ 1868 w 10000"/>
                  <a:gd name="connsiteY28" fmla="*/ 9839 h 10000"/>
                  <a:gd name="connsiteX29" fmla="*/ 1939 w 10000"/>
                  <a:gd name="connsiteY29" fmla="*/ 9786 h 10000"/>
                  <a:gd name="connsiteX30" fmla="*/ 2009 w 10000"/>
                  <a:gd name="connsiteY30" fmla="*/ 9697 h 10000"/>
                  <a:gd name="connsiteX31" fmla="*/ 2070 w 10000"/>
                  <a:gd name="connsiteY31" fmla="*/ 9572 h 10000"/>
                  <a:gd name="connsiteX32" fmla="*/ 2140 w 10000"/>
                  <a:gd name="connsiteY32" fmla="*/ 9438 h 10000"/>
                  <a:gd name="connsiteX33" fmla="*/ 2202 w 10000"/>
                  <a:gd name="connsiteY33" fmla="*/ 9313 h 10000"/>
                  <a:gd name="connsiteX34" fmla="*/ 2272 w 10000"/>
                  <a:gd name="connsiteY34" fmla="*/ 9224 h 10000"/>
                  <a:gd name="connsiteX35" fmla="*/ 2333 w 10000"/>
                  <a:gd name="connsiteY35" fmla="*/ 9197 h 10000"/>
                  <a:gd name="connsiteX36" fmla="*/ 2404 w 10000"/>
                  <a:gd name="connsiteY36" fmla="*/ 9224 h 10000"/>
                  <a:gd name="connsiteX37" fmla="*/ 2474 w 10000"/>
                  <a:gd name="connsiteY37" fmla="*/ 9304 h 10000"/>
                  <a:gd name="connsiteX38" fmla="*/ 2535 w 10000"/>
                  <a:gd name="connsiteY38" fmla="*/ 9402 h 10000"/>
                  <a:gd name="connsiteX39" fmla="*/ 2605 w 10000"/>
                  <a:gd name="connsiteY39" fmla="*/ 9509 h 10000"/>
                  <a:gd name="connsiteX40" fmla="*/ 2667 w 10000"/>
                  <a:gd name="connsiteY40" fmla="*/ 9607 h 10000"/>
                  <a:gd name="connsiteX41" fmla="*/ 2737 w 10000"/>
                  <a:gd name="connsiteY41" fmla="*/ 9697 h 10000"/>
                  <a:gd name="connsiteX42" fmla="*/ 2807 w 10000"/>
                  <a:gd name="connsiteY42" fmla="*/ 9768 h 10000"/>
                  <a:gd name="connsiteX43" fmla="*/ 2868 w 10000"/>
                  <a:gd name="connsiteY43" fmla="*/ 9831 h 10000"/>
                  <a:gd name="connsiteX44" fmla="*/ 2939 w 10000"/>
                  <a:gd name="connsiteY44" fmla="*/ 9875 h 10000"/>
                  <a:gd name="connsiteX45" fmla="*/ 3000 w 10000"/>
                  <a:gd name="connsiteY45" fmla="*/ 9902 h 10000"/>
                  <a:gd name="connsiteX46" fmla="*/ 3070 w 10000"/>
                  <a:gd name="connsiteY46" fmla="*/ 9920 h 10000"/>
                  <a:gd name="connsiteX47" fmla="*/ 3132 w 10000"/>
                  <a:gd name="connsiteY47" fmla="*/ 9938 h 10000"/>
                  <a:gd name="connsiteX48" fmla="*/ 3202 w 10000"/>
                  <a:gd name="connsiteY48" fmla="*/ 9946 h 10000"/>
                  <a:gd name="connsiteX49" fmla="*/ 3272 w 10000"/>
                  <a:gd name="connsiteY49" fmla="*/ 9955 h 10000"/>
                  <a:gd name="connsiteX50" fmla="*/ 3333 w 10000"/>
                  <a:gd name="connsiteY50" fmla="*/ 9973 h 10000"/>
                  <a:gd name="connsiteX51" fmla="*/ 3404 w 10000"/>
                  <a:gd name="connsiteY51" fmla="*/ 9973 h 10000"/>
                  <a:gd name="connsiteX52" fmla="*/ 3474 w 10000"/>
                  <a:gd name="connsiteY52" fmla="*/ 9982 h 10000"/>
                  <a:gd name="connsiteX53" fmla="*/ 3535 w 10000"/>
                  <a:gd name="connsiteY53" fmla="*/ 9991 h 10000"/>
                  <a:gd name="connsiteX54" fmla="*/ 3605 w 10000"/>
                  <a:gd name="connsiteY54" fmla="*/ 10000 h 10000"/>
                  <a:gd name="connsiteX55" fmla="*/ 3675 w 10000"/>
                  <a:gd name="connsiteY55" fmla="*/ 10000 h 10000"/>
                  <a:gd name="connsiteX56" fmla="*/ 3737 w 10000"/>
                  <a:gd name="connsiteY56" fmla="*/ 10000 h 10000"/>
                  <a:gd name="connsiteX57" fmla="*/ 3807 w 10000"/>
                  <a:gd name="connsiteY57" fmla="*/ 10000 h 10000"/>
                  <a:gd name="connsiteX58" fmla="*/ 3868 w 10000"/>
                  <a:gd name="connsiteY58" fmla="*/ 9991 h 10000"/>
                  <a:gd name="connsiteX59" fmla="*/ 3939 w 10000"/>
                  <a:gd name="connsiteY59" fmla="*/ 9991 h 10000"/>
                  <a:gd name="connsiteX60" fmla="*/ 4009 w 10000"/>
                  <a:gd name="connsiteY60" fmla="*/ 9982 h 10000"/>
                  <a:gd name="connsiteX61" fmla="*/ 4070 w 10000"/>
                  <a:gd name="connsiteY61" fmla="*/ 9982 h 10000"/>
                  <a:gd name="connsiteX62" fmla="*/ 4140 w 10000"/>
                  <a:gd name="connsiteY62" fmla="*/ 9973 h 10000"/>
                  <a:gd name="connsiteX63" fmla="*/ 4202 w 10000"/>
                  <a:gd name="connsiteY63" fmla="*/ 9973 h 10000"/>
                  <a:gd name="connsiteX64" fmla="*/ 4272 w 10000"/>
                  <a:gd name="connsiteY64" fmla="*/ 9964 h 10000"/>
                  <a:gd name="connsiteX65" fmla="*/ 4342 w 10000"/>
                  <a:gd name="connsiteY65" fmla="*/ 9946 h 10000"/>
                  <a:gd name="connsiteX66" fmla="*/ 4404 w 10000"/>
                  <a:gd name="connsiteY66" fmla="*/ 9938 h 10000"/>
                  <a:gd name="connsiteX67" fmla="*/ 4474 w 10000"/>
                  <a:gd name="connsiteY67" fmla="*/ 9929 h 10000"/>
                  <a:gd name="connsiteX68" fmla="*/ 4535 w 10000"/>
                  <a:gd name="connsiteY68" fmla="*/ 9920 h 10000"/>
                  <a:gd name="connsiteX69" fmla="*/ 4605 w 10000"/>
                  <a:gd name="connsiteY69" fmla="*/ 9920 h 10000"/>
                  <a:gd name="connsiteX70" fmla="*/ 4667 w 10000"/>
                  <a:gd name="connsiteY70" fmla="*/ 9920 h 10000"/>
                  <a:gd name="connsiteX71" fmla="*/ 4737 w 10000"/>
                  <a:gd name="connsiteY71" fmla="*/ 9920 h 10000"/>
                  <a:gd name="connsiteX72" fmla="*/ 4807 w 10000"/>
                  <a:gd name="connsiteY72" fmla="*/ 9929 h 10000"/>
                  <a:gd name="connsiteX73" fmla="*/ 4868 w 10000"/>
                  <a:gd name="connsiteY73" fmla="*/ 9929 h 10000"/>
                  <a:gd name="connsiteX74" fmla="*/ 4939 w 10000"/>
                  <a:gd name="connsiteY74" fmla="*/ 9929 h 10000"/>
                  <a:gd name="connsiteX75" fmla="*/ 5000 w 10000"/>
                  <a:gd name="connsiteY75" fmla="*/ 9938 h 10000"/>
                  <a:gd name="connsiteX76" fmla="*/ 5070 w 10000"/>
                  <a:gd name="connsiteY76" fmla="*/ 9938 h 10000"/>
                  <a:gd name="connsiteX77" fmla="*/ 5140 w 10000"/>
                  <a:gd name="connsiteY77" fmla="*/ 9938 h 10000"/>
                  <a:gd name="connsiteX78" fmla="*/ 5202 w 10000"/>
                  <a:gd name="connsiteY78" fmla="*/ 9938 h 10000"/>
                  <a:gd name="connsiteX79" fmla="*/ 5272 w 10000"/>
                  <a:gd name="connsiteY79" fmla="*/ 9929 h 10000"/>
                  <a:gd name="connsiteX80" fmla="*/ 5333 w 10000"/>
                  <a:gd name="connsiteY80" fmla="*/ 9920 h 10000"/>
                  <a:gd name="connsiteX81" fmla="*/ 5404 w 10000"/>
                  <a:gd name="connsiteY81" fmla="*/ 9902 h 10000"/>
                  <a:gd name="connsiteX82" fmla="*/ 5465 w 10000"/>
                  <a:gd name="connsiteY82" fmla="*/ 9875 h 10000"/>
                  <a:gd name="connsiteX83" fmla="*/ 5535 w 10000"/>
                  <a:gd name="connsiteY83" fmla="*/ 9848 h 10000"/>
                  <a:gd name="connsiteX84" fmla="*/ 5605 w 10000"/>
                  <a:gd name="connsiteY84" fmla="*/ 9813 h 10000"/>
                  <a:gd name="connsiteX85" fmla="*/ 5667 w 10000"/>
                  <a:gd name="connsiteY85" fmla="*/ 9777 h 10000"/>
                  <a:gd name="connsiteX86" fmla="*/ 5737 w 10000"/>
                  <a:gd name="connsiteY86" fmla="*/ 9759 h 10000"/>
                  <a:gd name="connsiteX87" fmla="*/ 5798 w 10000"/>
                  <a:gd name="connsiteY87" fmla="*/ 9750 h 10000"/>
                  <a:gd name="connsiteX88" fmla="*/ 5868 w 10000"/>
                  <a:gd name="connsiteY88" fmla="*/ 9750 h 10000"/>
                  <a:gd name="connsiteX89" fmla="*/ 5939 w 10000"/>
                  <a:gd name="connsiteY89" fmla="*/ 9750 h 10000"/>
                  <a:gd name="connsiteX90" fmla="*/ 6000 w 10000"/>
                  <a:gd name="connsiteY90" fmla="*/ 9750 h 10000"/>
                  <a:gd name="connsiteX91" fmla="*/ 6070 w 10000"/>
                  <a:gd name="connsiteY91" fmla="*/ 9741 h 10000"/>
                  <a:gd name="connsiteX92" fmla="*/ 6132 w 10000"/>
                  <a:gd name="connsiteY92" fmla="*/ 9688 h 10000"/>
                  <a:gd name="connsiteX93" fmla="*/ 6202 w 10000"/>
                  <a:gd name="connsiteY93" fmla="*/ 9483 h 10000"/>
                  <a:gd name="connsiteX94" fmla="*/ 6219 w 10000"/>
                  <a:gd name="connsiteY94" fmla="*/ 9376 h 10000"/>
                  <a:gd name="connsiteX95" fmla="*/ 6254 w 10000"/>
                  <a:gd name="connsiteY95" fmla="*/ 9045 h 10000"/>
                  <a:gd name="connsiteX96" fmla="*/ 6272 w 10000"/>
                  <a:gd name="connsiteY96" fmla="*/ 8796 h 10000"/>
                  <a:gd name="connsiteX97" fmla="*/ 6289 w 10000"/>
                  <a:gd name="connsiteY97" fmla="*/ 8475 h 10000"/>
                  <a:gd name="connsiteX98" fmla="*/ 6325 w 10000"/>
                  <a:gd name="connsiteY98" fmla="*/ 7520 h 10000"/>
                  <a:gd name="connsiteX99" fmla="*/ 6333 w 10000"/>
                  <a:gd name="connsiteY99" fmla="*/ 6842 h 10000"/>
                  <a:gd name="connsiteX100" fmla="*/ 6351 w 10000"/>
                  <a:gd name="connsiteY100" fmla="*/ 5995 h 10000"/>
                  <a:gd name="connsiteX101" fmla="*/ 6386 w 10000"/>
                  <a:gd name="connsiteY101" fmla="*/ 3657 h 10000"/>
                  <a:gd name="connsiteX102" fmla="*/ 6404 w 10000"/>
                  <a:gd name="connsiteY102" fmla="*/ 2105 h 10000"/>
                  <a:gd name="connsiteX103" fmla="*/ 6421 w 10000"/>
                  <a:gd name="connsiteY103" fmla="*/ 736 h 10000"/>
                  <a:gd name="connsiteX104" fmla="*/ 6421 w 10000"/>
                  <a:gd name="connsiteY104" fmla="*/ 0 h 10000"/>
                  <a:gd name="connsiteX105" fmla="*/ 7675 w 10000"/>
                  <a:gd name="connsiteY105" fmla="*/ 0 h 10000"/>
                  <a:gd name="connsiteX106" fmla="*/ 7684 w 10000"/>
                  <a:gd name="connsiteY106" fmla="*/ 330 h 10000"/>
                  <a:gd name="connsiteX107" fmla="*/ 7719 w 10000"/>
                  <a:gd name="connsiteY107" fmla="*/ 1855 h 10000"/>
                  <a:gd name="connsiteX108" fmla="*/ 7737 w 10000"/>
                  <a:gd name="connsiteY108" fmla="*/ 2507 h 10000"/>
                  <a:gd name="connsiteX109" fmla="*/ 7754 w 10000"/>
                  <a:gd name="connsiteY109" fmla="*/ 3095 h 10000"/>
                  <a:gd name="connsiteX110" fmla="*/ 7798 w 10000"/>
                  <a:gd name="connsiteY110" fmla="*/ 4550 h 10000"/>
                  <a:gd name="connsiteX111" fmla="*/ 7816 w 10000"/>
                  <a:gd name="connsiteY111" fmla="*/ 4942 h 10000"/>
                  <a:gd name="connsiteX112" fmla="*/ 7868 w 10000"/>
                  <a:gd name="connsiteY112" fmla="*/ 5897 h 10000"/>
                  <a:gd name="connsiteX113" fmla="*/ 7939 w 10000"/>
                  <a:gd name="connsiteY113" fmla="*/ 6780 h 10000"/>
                  <a:gd name="connsiteX114" fmla="*/ 8000 w 10000"/>
                  <a:gd name="connsiteY114" fmla="*/ 7360 h 10000"/>
                  <a:gd name="connsiteX115" fmla="*/ 8070 w 10000"/>
                  <a:gd name="connsiteY115" fmla="*/ 7752 h 10000"/>
                  <a:gd name="connsiteX116" fmla="*/ 8132 w 10000"/>
                  <a:gd name="connsiteY116" fmla="*/ 8020 h 10000"/>
                  <a:gd name="connsiteX117" fmla="*/ 8202 w 10000"/>
                  <a:gd name="connsiteY117" fmla="*/ 8198 h 10000"/>
                  <a:gd name="connsiteX118" fmla="*/ 8272 w 10000"/>
                  <a:gd name="connsiteY118" fmla="*/ 8341 h 10000"/>
                  <a:gd name="connsiteX119" fmla="*/ 8333 w 10000"/>
                  <a:gd name="connsiteY119" fmla="*/ 8448 h 10000"/>
                  <a:gd name="connsiteX120" fmla="*/ 8404 w 10000"/>
                  <a:gd name="connsiteY120" fmla="*/ 8537 h 10000"/>
                  <a:gd name="connsiteX121" fmla="*/ 8465 w 10000"/>
                  <a:gd name="connsiteY121" fmla="*/ 8626 h 10000"/>
                  <a:gd name="connsiteX122" fmla="*/ 8535 w 10000"/>
                  <a:gd name="connsiteY122" fmla="*/ 8715 h 10000"/>
                  <a:gd name="connsiteX123" fmla="*/ 8596 w 10000"/>
                  <a:gd name="connsiteY123" fmla="*/ 8805 h 10000"/>
                  <a:gd name="connsiteX124" fmla="*/ 8667 w 10000"/>
                  <a:gd name="connsiteY124" fmla="*/ 8903 h 10000"/>
                  <a:gd name="connsiteX125" fmla="*/ 8737 w 10000"/>
                  <a:gd name="connsiteY125" fmla="*/ 9001 h 10000"/>
                  <a:gd name="connsiteX126" fmla="*/ 8798 w 10000"/>
                  <a:gd name="connsiteY126" fmla="*/ 9099 h 10000"/>
                  <a:gd name="connsiteX127" fmla="*/ 8868 w 10000"/>
                  <a:gd name="connsiteY127" fmla="*/ 9197 h 10000"/>
                  <a:gd name="connsiteX128" fmla="*/ 8930 w 10000"/>
                  <a:gd name="connsiteY128" fmla="*/ 9286 h 10000"/>
                  <a:gd name="connsiteX129" fmla="*/ 9000 w 10000"/>
                  <a:gd name="connsiteY129" fmla="*/ 9367 h 10000"/>
                  <a:gd name="connsiteX130" fmla="*/ 9070 w 10000"/>
                  <a:gd name="connsiteY130" fmla="*/ 9438 h 10000"/>
                  <a:gd name="connsiteX131" fmla="*/ 9132 w 10000"/>
                  <a:gd name="connsiteY131" fmla="*/ 9492 h 10000"/>
                  <a:gd name="connsiteX132" fmla="*/ 9202 w 10000"/>
                  <a:gd name="connsiteY132" fmla="*/ 9545 h 10000"/>
                  <a:gd name="connsiteX133" fmla="*/ 9263 w 10000"/>
                  <a:gd name="connsiteY133" fmla="*/ 9590 h 10000"/>
                  <a:gd name="connsiteX134" fmla="*/ 9333 w 10000"/>
                  <a:gd name="connsiteY134" fmla="*/ 9634 h 10000"/>
                  <a:gd name="connsiteX135" fmla="*/ 9404 w 10000"/>
                  <a:gd name="connsiteY135" fmla="*/ 9661 h 10000"/>
                  <a:gd name="connsiteX136" fmla="*/ 9465 w 10000"/>
                  <a:gd name="connsiteY136" fmla="*/ 9688 h 10000"/>
                  <a:gd name="connsiteX137" fmla="*/ 9535 w 10000"/>
                  <a:gd name="connsiteY137" fmla="*/ 9706 h 10000"/>
                  <a:gd name="connsiteX138" fmla="*/ 9596 w 10000"/>
                  <a:gd name="connsiteY138" fmla="*/ 9723 h 10000"/>
                  <a:gd name="connsiteX139" fmla="*/ 9667 w 10000"/>
                  <a:gd name="connsiteY139" fmla="*/ 9723 h 10000"/>
                  <a:gd name="connsiteX140" fmla="*/ 9737 w 10000"/>
                  <a:gd name="connsiteY140" fmla="*/ 9706 h 10000"/>
                  <a:gd name="connsiteX141" fmla="*/ 9798 w 10000"/>
                  <a:gd name="connsiteY141" fmla="*/ 9670 h 10000"/>
                  <a:gd name="connsiteX142" fmla="*/ 9868 w 10000"/>
                  <a:gd name="connsiteY142" fmla="*/ 9599 h 10000"/>
                  <a:gd name="connsiteX143" fmla="*/ 9939 w 10000"/>
                  <a:gd name="connsiteY143" fmla="*/ 9500 h 10000"/>
                  <a:gd name="connsiteX144" fmla="*/ 10000 w 10000"/>
                  <a:gd name="connsiteY144" fmla="*/ 9358 h 10000"/>
                  <a:gd name="connsiteX0" fmla="*/ 0 w 10000"/>
                  <a:gd name="connsiteY0" fmla="*/ 9376 h 10000"/>
                  <a:gd name="connsiteX1" fmla="*/ 70 w 10000"/>
                  <a:gd name="connsiteY1" fmla="*/ 9331 h 10000"/>
                  <a:gd name="connsiteX2" fmla="*/ 140 w 10000"/>
                  <a:gd name="connsiteY2" fmla="*/ 9313 h 10000"/>
                  <a:gd name="connsiteX3" fmla="*/ 202 w 10000"/>
                  <a:gd name="connsiteY3" fmla="*/ 9331 h 10000"/>
                  <a:gd name="connsiteX4" fmla="*/ 272 w 10000"/>
                  <a:gd name="connsiteY4" fmla="*/ 9367 h 10000"/>
                  <a:gd name="connsiteX5" fmla="*/ 342 w 10000"/>
                  <a:gd name="connsiteY5" fmla="*/ 9411 h 10000"/>
                  <a:gd name="connsiteX6" fmla="*/ 404 w 10000"/>
                  <a:gd name="connsiteY6" fmla="*/ 9456 h 10000"/>
                  <a:gd name="connsiteX7" fmla="*/ 474 w 10000"/>
                  <a:gd name="connsiteY7" fmla="*/ 9492 h 10000"/>
                  <a:gd name="connsiteX8" fmla="*/ 535 w 10000"/>
                  <a:gd name="connsiteY8" fmla="*/ 9509 h 10000"/>
                  <a:gd name="connsiteX9" fmla="*/ 605 w 10000"/>
                  <a:gd name="connsiteY9" fmla="*/ 9509 h 10000"/>
                  <a:gd name="connsiteX10" fmla="*/ 675 w 10000"/>
                  <a:gd name="connsiteY10" fmla="*/ 9492 h 10000"/>
                  <a:gd name="connsiteX11" fmla="*/ 737 w 10000"/>
                  <a:gd name="connsiteY11" fmla="*/ 9456 h 10000"/>
                  <a:gd name="connsiteX12" fmla="*/ 807 w 10000"/>
                  <a:gd name="connsiteY12" fmla="*/ 9411 h 10000"/>
                  <a:gd name="connsiteX13" fmla="*/ 877 w 10000"/>
                  <a:gd name="connsiteY13" fmla="*/ 9384 h 10000"/>
                  <a:gd name="connsiteX14" fmla="*/ 939 w 10000"/>
                  <a:gd name="connsiteY14" fmla="*/ 9376 h 10000"/>
                  <a:gd name="connsiteX15" fmla="*/ 1009 w 10000"/>
                  <a:gd name="connsiteY15" fmla="*/ 9384 h 10000"/>
                  <a:gd name="connsiteX16" fmla="*/ 1070 w 10000"/>
                  <a:gd name="connsiteY16" fmla="*/ 9411 h 10000"/>
                  <a:gd name="connsiteX17" fmla="*/ 1140 w 10000"/>
                  <a:gd name="connsiteY17" fmla="*/ 9447 h 10000"/>
                  <a:gd name="connsiteX18" fmla="*/ 1211 w 10000"/>
                  <a:gd name="connsiteY18" fmla="*/ 9492 h 10000"/>
                  <a:gd name="connsiteX19" fmla="*/ 1272 w 10000"/>
                  <a:gd name="connsiteY19" fmla="*/ 9545 h 10000"/>
                  <a:gd name="connsiteX20" fmla="*/ 1342 w 10000"/>
                  <a:gd name="connsiteY20" fmla="*/ 9599 h 10000"/>
                  <a:gd name="connsiteX21" fmla="*/ 1404 w 10000"/>
                  <a:gd name="connsiteY21" fmla="*/ 9661 h 10000"/>
                  <a:gd name="connsiteX22" fmla="*/ 1474 w 10000"/>
                  <a:gd name="connsiteY22" fmla="*/ 9706 h 10000"/>
                  <a:gd name="connsiteX23" fmla="*/ 1535 w 10000"/>
                  <a:gd name="connsiteY23" fmla="*/ 9759 h 10000"/>
                  <a:gd name="connsiteX24" fmla="*/ 1605 w 10000"/>
                  <a:gd name="connsiteY24" fmla="*/ 9795 h 10000"/>
                  <a:gd name="connsiteX25" fmla="*/ 1675 w 10000"/>
                  <a:gd name="connsiteY25" fmla="*/ 9822 h 10000"/>
                  <a:gd name="connsiteX26" fmla="*/ 1737 w 10000"/>
                  <a:gd name="connsiteY26" fmla="*/ 9848 h 10000"/>
                  <a:gd name="connsiteX27" fmla="*/ 1807 w 10000"/>
                  <a:gd name="connsiteY27" fmla="*/ 9848 h 10000"/>
                  <a:gd name="connsiteX28" fmla="*/ 1868 w 10000"/>
                  <a:gd name="connsiteY28" fmla="*/ 9839 h 10000"/>
                  <a:gd name="connsiteX29" fmla="*/ 1939 w 10000"/>
                  <a:gd name="connsiteY29" fmla="*/ 9786 h 10000"/>
                  <a:gd name="connsiteX30" fmla="*/ 2009 w 10000"/>
                  <a:gd name="connsiteY30" fmla="*/ 9697 h 10000"/>
                  <a:gd name="connsiteX31" fmla="*/ 2070 w 10000"/>
                  <a:gd name="connsiteY31" fmla="*/ 9572 h 10000"/>
                  <a:gd name="connsiteX32" fmla="*/ 2140 w 10000"/>
                  <a:gd name="connsiteY32" fmla="*/ 9438 h 10000"/>
                  <a:gd name="connsiteX33" fmla="*/ 2202 w 10000"/>
                  <a:gd name="connsiteY33" fmla="*/ 9313 h 10000"/>
                  <a:gd name="connsiteX34" fmla="*/ 2272 w 10000"/>
                  <a:gd name="connsiteY34" fmla="*/ 9224 h 10000"/>
                  <a:gd name="connsiteX35" fmla="*/ 2333 w 10000"/>
                  <a:gd name="connsiteY35" fmla="*/ 9197 h 10000"/>
                  <a:gd name="connsiteX36" fmla="*/ 2404 w 10000"/>
                  <a:gd name="connsiteY36" fmla="*/ 9224 h 10000"/>
                  <a:gd name="connsiteX37" fmla="*/ 2474 w 10000"/>
                  <a:gd name="connsiteY37" fmla="*/ 9304 h 10000"/>
                  <a:gd name="connsiteX38" fmla="*/ 2535 w 10000"/>
                  <a:gd name="connsiteY38" fmla="*/ 9402 h 10000"/>
                  <a:gd name="connsiteX39" fmla="*/ 2605 w 10000"/>
                  <a:gd name="connsiteY39" fmla="*/ 9509 h 10000"/>
                  <a:gd name="connsiteX40" fmla="*/ 2667 w 10000"/>
                  <a:gd name="connsiteY40" fmla="*/ 9607 h 10000"/>
                  <a:gd name="connsiteX41" fmla="*/ 2737 w 10000"/>
                  <a:gd name="connsiteY41" fmla="*/ 9697 h 10000"/>
                  <a:gd name="connsiteX42" fmla="*/ 2807 w 10000"/>
                  <a:gd name="connsiteY42" fmla="*/ 9768 h 10000"/>
                  <a:gd name="connsiteX43" fmla="*/ 2868 w 10000"/>
                  <a:gd name="connsiteY43" fmla="*/ 9831 h 10000"/>
                  <a:gd name="connsiteX44" fmla="*/ 2939 w 10000"/>
                  <a:gd name="connsiteY44" fmla="*/ 9875 h 10000"/>
                  <a:gd name="connsiteX45" fmla="*/ 3000 w 10000"/>
                  <a:gd name="connsiteY45" fmla="*/ 9902 h 10000"/>
                  <a:gd name="connsiteX46" fmla="*/ 3070 w 10000"/>
                  <a:gd name="connsiteY46" fmla="*/ 9920 h 10000"/>
                  <a:gd name="connsiteX47" fmla="*/ 3132 w 10000"/>
                  <a:gd name="connsiteY47" fmla="*/ 9938 h 10000"/>
                  <a:gd name="connsiteX48" fmla="*/ 3202 w 10000"/>
                  <a:gd name="connsiteY48" fmla="*/ 9946 h 10000"/>
                  <a:gd name="connsiteX49" fmla="*/ 3272 w 10000"/>
                  <a:gd name="connsiteY49" fmla="*/ 9955 h 10000"/>
                  <a:gd name="connsiteX50" fmla="*/ 3333 w 10000"/>
                  <a:gd name="connsiteY50" fmla="*/ 9973 h 10000"/>
                  <a:gd name="connsiteX51" fmla="*/ 3404 w 10000"/>
                  <a:gd name="connsiteY51" fmla="*/ 9973 h 10000"/>
                  <a:gd name="connsiteX52" fmla="*/ 3474 w 10000"/>
                  <a:gd name="connsiteY52" fmla="*/ 9982 h 10000"/>
                  <a:gd name="connsiteX53" fmla="*/ 3535 w 10000"/>
                  <a:gd name="connsiteY53" fmla="*/ 9991 h 10000"/>
                  <a:gd name="connsiteX54" fmla="*/ 3605 w 10000"/>
                  <a:gd name="connsiteY54" fmla="*/ 10000 h 10000"/>
                  <a:gd name="connsiteX55" fmla="*/ 3675 w 10000"/>
                  <a:gd name="connsiteY55" fmla="*/ 10000 h 10000"/>
                  <a:gd name="connsiteX56" fmla="*/ 3737 w 10000"/>
                  <a:gd name="connsiteY56" fmla="*/ 10000 h 10000"/>
                  <a:gd name="connsiteX57" fmla="*/ 3807 w 10000"/>
                  <a:gd name="connsiteY57" fmla="*/ 10000 h 10000"/>
                  <a:gd name="connsiteX58" fmla="*/ 3868 w 10000"/>
                  <a:gd name="connsiteY58" fmla="*/ 9991 h 10000"/>
                  <a:gd name="connsiteX59" fmla="*/ 3939 w 10000"/>
                  <a:gd name="connsiteY59" fmla="*/ 9991 h 10000"/>
                  <a:gd name="connsiteX60" fmla="*/ 4009 w 10000"/>
                  <a:gd name="connsiteY60" fmla="*/ 9982 h 10000"/>
                  <a:gd name="connsiteX61" fmla="*/ 4070 w 10000"/>
                  <a:gd name="connsiteY61" fmla="*/ 9982 h 10000"/>
                  <a:gd name="connsiteX62" fmla="*/ 4140 w 10000"/>
                  <a:gd name="connsiteY62" fmla="*/ 9973 h 10000"/>
                  <a:gd name="connsiteX63" fmla="*/ 4202 w 10000"/>
                  <a:gd name="connsiteY63" fmla="*/ 9973 h 10000"/>
                  <a:gd name="connsiteX64" fmla="*/ 4272 w 10000"/>
                  <a:gd name="connsiteY64" fmla="*/ 9964 h 10000"/>
                  <a:gd name="connsiteX65" fmla="*/ 4342 w 10000"/>
                  <a:gd name="connsiteY65" fmla="*/ 9946 h 10000"/>
                  <a:gd name="connsiteX66" fmla="*/ 4404 w 10000"/>
                  <a:gd name="connsiteY66" fmla="*/ 9938 h 10000"/>
                  <a:gd name="connsiteX67" fmla="*/ 4474 w 10000"/>
                  <a:gd name="connsiteY67" fmla="*/ 9929 h 10000"/>
                  <a:gd name="connsiteX68" fmla="*/ 4535 w 10000"/>
                  <a:gd name="connsiteY68" fmla="*/ 9920 h 10000"/>
                  <a:gd name="connsiteX69" fmla="*/ 4605 w 10000"/>
                  <a:gd name="connsiteY69" fmla="*/ 9920 h 10000"/>
                  <a:gd name="connsiteX70" fmla="*/ 4667 w 10000"/>
                  <a:gd name="connsiteY70" fmla="*/ 9920 h 10000"/>
                  <a:gd name="connsiteX71" fmla="*/ 4737 w 10000"/>
                  <a:gd name="connsiteY71" fmla="*/ 9920 h 10000"/>
                  <a:gd name="connsiteX72" fmla="*/ 4807 w 10000"/>
                  <a:gd name="connsiteY72" fmla="*/ 9929 h 10000"/>
                  <a:gd name="connsiteX73" fmla="*/ 4868 w 10000"/>
                  <a:gd name="connsiteY73" fmla="*/ 9929 h 10000"/>
                  <a:gd name="connsiteX74" fmla="*/ 4939 w 10000"/>
                  <a:gd name="connsiteY74" fmla="*/ 9929 h 10000"/>
                  <a:gd name="connsiteX75" fmla="*/ 5000 w 10000"/>
                  <a:gd name="connsiteY75" fmla="*/ 9938 h 10000"/>
                  <a:gd name="connsiteX76" fmla="*/ 5070 w 10000"/>
                  <a:gd name="connsiteY76" fmla="*/ 9938 h 10000"/>
                  <a:gd name="connsiteX77" fmla="*/ 5140 w 10000"/>
                  <a:gd name="connsiteY77" fmla="*/ 9938 h 10000"/>
                  <a:gd name="connsiteX78" fmla="*/ 5202 w 10000"/>
                  <a:gd name="connsiteY78" fmla="*/ 9938 h 10000"/>
                  <a:gd name="connsiteX79" fmla="*/ 5272 w 10000"/>
                  <a:gd name="connsiteY79" fmla="*/ 9929 h 10000"/>
                  <a:gd name="connsiteX80" fmla="*/ 5333 w 10000"/>
                  <a:gd name="connsiteY80" fmla="*/ 9920 h 10000"/>
                  <a:gd name="connsiteX81" fmla="*/ 5404 w 10000"/>
                  <a:gd name="connsiteY81" fmla="*/ 9902 h 10000"/>
                  <a:gd name="connsiteX82" fmla="*/ 5465 w 10000"/>
                  <a:gd name="connsiteY82" fmla="*/ 9875 h 10000"/>
                  <a:gd name="connsiteX83" fmla="*/ 5535 w 10000"/>
                  <a:gd name="connsiteY83" fmla="*/ 9848 h 10000"/>
                  <a:gd name="connsiteX84" fmla="*/ 5605 w 10000"/>
                  <a:gd name="connsiteY84" fmla="*/ 9813 h 10000"/>
                  <a:gd name="connsiteX85" fmla="*/ 5667 w 10000"/>
                  <a:gd name="connsiteY85" fmla="*/ 9777 h 10000"/>
                  <a:gd name="connsiteX86" fmla="*/ 5737 w 10000"/>
                  <a:gd name="connsiteY86" fmla="*/ 9759 h 10000"/>
                  <a:gd name="connsiteX87" fmla="*/ 5798 w 10000"/>
                  <a:gd name="connsiteY87" fmla="*/ 9750 h 10000"/>
                  <a:gd name="connsiteX88" fmla="*/ 5868 w 10000"/>
                  <a:gd name="connsiteY88" fmla="*/ 9750 h 10000"/>
                  <a:gd name="connsiteX89" fmla="*/ 5939 w 10000"/>
                  <a:gd name="connsiteY89" fmla="*/ 9750 h 10000"/>
                  <a:gd name="connsiteX90" fmla="*/ 6000 w 10000"/>
                  <a:gd name="connsiteY90" fmla="*/ 9750 h 10000"/>
                  <a:gd name="connsiteX91" fmla="*/ 6070 w 10000"/>
                  <a:gd name="connsiteY91" fmla="*/ 9741 h 10000"/>
                  <a:gd name="connsiteX92" fmla="*/ 6132 w 10000"/>
                  <a:gd name="connsiteY92" fmla="*/ 9688 h 10000"/>
                  <a:gd name="connsiteX93" fmla="*/ 6202 w 10000"/>
                  <a:gd name="connsiteY93" fmla="*/ 9483 h 10000"/>
                  <a:gd name="connsiteX94" fmla="*/ 6219 w 10000"/>
                  <a:gd name="connsiteY94" fmla="*/ 9376 h 10000"/>
                  <a:gd name="connsiteX95" fmla="*/ 6254 w 10000"/>
                  <a:gd name="connsiteY95" fmla="*/ 9045 h 10000"/>
                  <a:gd name="connsiteX96" fmla="*/ 6272 w 10000"/>
                  <a:gd name="connsiteY96" fmla="*/ 8796 h 10000"/>
                  <a:gd name="connsiteX97" fmla="*/ 6289 w 10000"/>
                  <a:gd name="connsiteY97" fmla="*/ 8475 h 10000"/>
                  <a:gd name="connsiteX98" fmla="*/ 6325 w 10000"/>
                  <a:gd name="connsiteY98" fmla="*/ 7520 h 10000"/>
                  <a:gd name="connsiteX99" fmla="*/ 6333 w 10000"/>
                  <a:gd name="connsiteY99" fmla="*/ 6842 h 10000"/>
                  <a:gd name="connsiteX100" fmla="*/ 6351 w 10000"/>
                  <a:gd name="connsiteY100" fmla="*/ 5995 h 10000"/>
                  <a:gd name="connsiteX101" fmla="*/ 6386 w 10000"/>
                  <a:gd name="connsiteY101" fmla="*/ 3657 h 10000"/>
                  <a:gd name="connsiteX102" fmla="*/ 6404 w 10000"/>
                  <a:gd name="connsiteY102" fmla="*/ 2105 h 10000"/>
                  <a:gd name="connsiteX103" fmla="*/ 6421 w 10000"/>
                  <a:gd name="connsiteY103" fmla="*/ 736 h 10000"/>
                  <a:gd name="connsiteX104" fmla="*/ 6421 w 10000"/>
                  <a:gd name="connsiteY104" fmla="*/ 401 h 10000"/>
                  <a:gd name="connsiteX105" fmla="*/ 7675 w 10000"/>
                  <a:gd name="connsiteY105" fmla="*/ 0 h 10000"/>
                  <a:gd name="connsiteX106" fmla="*/ 7684 w 10000"/>
                  <a:gd name="connsiteY106" fmla="*/ 330 h 10000"/>
                  <a:gd name="connsiteX107" fmla="*/ 7719 w 10000"/>
                  <a:gd name="connsiteY107" fmla="*/ 1855 h 10000"/>
                  <a:gd name="connsiteX108" fmla="*/ 7737 w 10000"/>
                  <a:gd name="connsiteY108" fmla="*/ 2507 h 10000"/>
                  <a:gd name="connsiteX109" fmla="*/ 7754 w 10000"/>
                  <a:gd name="connsiteY109" fmla="*/ 3095 h 10000"/>
                  <a:gd name="connsiteX110" fmla="*/ 7798 w 10000"/>
                  <a:gd name="connsiteY110" fmla="*/ 4550 h 10000"/>
                  <a:gd name="connsiteX111" fmla="*/ 7816 w 10000"/>
                  <a:gd name="connsiteY111" fmla="*/ 4942 h 10000"/>
                  <a:gd name="connsiteX112" fmla="*/ 7868 w 10000"/>
                  <a:gd name="connsiteY112" fmla="*/ 5897 h 10000"/>
                  <a:gd name="connsiteX113" fmla="*/ 7939 w 10000"/>
                  <a:gd name="connsiteY113" fmla="*/ 6780 h 10000"/>
                  <a:gd name="connsiteX114" fmla="*/ 8000 w 10000"/>
                  <a:gd name="connsiteY114" fmla="*/ 7360 h 10000"/>
                  <a:gd name="connsiteX115" fmla="*/ 8070 w 10000"/>
                  <a:gd name="connsiteY115" fmla="*/ 7752 h 10000"/>
                  <a:gd name="connsiteX116" fmla="*/ 8132 w 10000"/>
                  <a:gd name="connsiteY116" fmla="*/ 8020 h 10000"/>
                  <a:gd name="connsiteX117" fmla="*/ 8202 w 10000"/>
                  <a:gd name="connsiteY117" fmla="*/ 8198 h 10000"/>
                  <a:gd name="connsiteX118" fmla="*/ 8272 w 10000"/>
                  <a:gd name="connsiteY118" fmla="*/ 8341 h 10000"/>
                  <a:gd name="connsiteX119" fmla="*/ 8333 w 10000"/>
                  <a:gd name="connsiteY119" fmla="*/ 8448 h 10000"/>
                  <a:gd name="connsiteX120" fmla="*/ 8404 w 10000"/>
                  <a:gd name="connsiteY120" fmla="*/ 8537 h 10000"/>
                  <a:gd name="connsiteX121" fmla="*/ 8465 w 10000"/>
                  <a:gd name="connsiteY121" fmla="*/ 8626 h 10000"/>
                  <a:gd name="connsiteX122" fmla="*/ 8535 w 10000"/>
                  <a:gd name="connsiteY122" fmla="*/ 8715 h 10000"/>
                  <a:gd name="connsiteX123" fmla="*/ 8596 w 10000"/>
                  <a:gd name="connsiteY123" fmla="*/ 8805 h 10000"/>
                  <a:gd name="connsiteX124" fmla="*/ 8667 w 10000"/>
                  <a:gd name="connsiteY124" fmla="*/ 8903 h 10000"/>
                  <a:gd name="connsiteX125" fmla="*/ 8737 w 10000"/>
                  <a:gd name="connsiteY125" fmla="*/ 9001 h 10000"/>
                  <a:gd name="connsiteX126" fmla="*/ 8798 w 10000"/>
                  <a:gd name="connsiteY126" fmla="*/ 9099 h 10000"/>
                  <a:gd name="connsiteX127" fmla="*/ 8868 w 10000"/>
                  <a:gd name="connsiteY127" fmla="*/ 9197 h 10000"/>
                  <a:gd name="connsiteX128" fmla="*/ 8930 w 10000"/>
                  <a:gd name="connsiteY128" fmla="*/ 9286 h 10000"/>
                  <a:gd name="connsiteX129" fmla="*/ 9000 w 10000"/>
                  <a:gd name="connsiteY129" fmla="*/ 9367 h 10000"/>
                  <a:gd name="connsiteX130" fmla="*/ 9070 w 10000"/>
                  <a:gd name="connsiteY130" fmla="*/ 9438 h 10000"/>
                  <a:gd name="connsiteX131" fmla="*/ 9132 w 10000"/>
                  <a:gd name="connsiteY131" fmla="*/ 9492 h 10000"/>
                  <a:gd name="connsiteX132" fmla="*/ 9202 w 10000"/>
                  <a:gd name="connsiteY132" fmla="*/ 9545 h 10000"/>
                  <a:gd name="connsiteX133" fmla="*/ 9263 w 10000"/>
                  <a:gd name="connsiteY133" fmla="*/ 9590 h 10000"/>
                  <a:gd name="connsiteX134" fmla="*/ 9333 w 10000"/>
                  <a:gd name="connsiteY134" fmla="*/ 9634 h 10000"/>
                  <a:gd name="connsiteX135" fmla="*/ 9404 w 10000"/>
                  <a:gd name="connsiteY135" fmla="*/ 9661 h 10000"/>
                  <a:gd name="connsiteX136" fmla="*/ 9465 w 10000"/>
                  <a:gd name="connsiteY136" fmla="*/ 9688 h 10000"/>
                  <a:gd name="connsiteX137" fmla="*/ 9535 w 10000"/>
                  <a:gd name="connsiteY137" fmla="*/ 9706 h 10000"/>
                  <a:gd name="connsiteX138" fmla="*/ 9596 w 10000"/>
                  <a:gd name="connsiteY138" fmla="*/ 9723 h 10000"/>
                  <a:gd name="connsiteX139" fmla="*/ 9667 w 10000"/>
                  <a:gd name="connsiteY139" fmla="*/ 9723 h 10000"/>
                  <a:gd name="connsiteX140" fmla="*/ 9737 w 10000"/>
                  <a:gd name="connsiteY140" fmla="*/ 9706 h 10000"/>
                  <a:gd name="connsiteX141" fmla="*/ 9798 w 10000"/>
                  <a:gd name="connsiteY141" fmla="*/ 9670 h 10000"/>
                  <a:gd name="connsiteX142" fmla="*/ 9868 w 10000"/>
                  <a:gd name="connsiteY142" fmla="*/ 9599 h 10000"/>
                  <a:gd name="connsiteX143" fmla="*/ 9939 w 10000"/>
                  <a:gd name="connsiteY143" fmla="*/ 9500 h 10000"/>
                  <a:gd name="connsiteX144" fmla="*/ 10000 w 10000"/>
                  <a:gd name="connsiteY144" fmla="*/ 9358 h 10000"/>
                  <a:gd name="connsiteX0" fmla="*/ 0 w 10000"/>
                  <a:gd name="connsiteY0" fmla="*/ 9376 h 10000"/>
                  <a:gd name="connsiteX1" fmla="*/ 70 w 10000"/>
                  <a:gd name="connsiteY1" fmla="*/ 9331 h 10000"/>
                  <a:gd name="connsiteX2" fmla="*/ 140 w 10000"/>
                  <a:gd name="connsiteY2" fmla="*/ 9313 h 10000"/>
                  <a:gd name="connsiteX3" fmla="*/ 202 w 10000"/>
                  <a:gd name="connsiteY3" fmla="*/ 9331 h 10000"/>
                  <a:gd name="connsiteX4" fmla="*/ 272 w 10000"/>
                  <a:gd name="connsiteY4" fmla="*/ 9367 h 10000"/>
                  <a:gd name="connsiteX5" fmla="*/ 342 w 10000"/>
                  <a:gd name="connsiteY5" fmla="*/ 9411 h 10000"/>
                  <a:gd name="connsiteX6" fmla="*/ 404 w 10000"/>
                  <a:gd name="connsiteY6" fmla="*/ 9456 h 10000"/>
                  <a:gd name="connsiteX7" fmla="*/ 474 w 10000"/>
                  <a:gd name="connsiteY7" fmla="*/ 9492 h 10000"/>
                  <a:gd name="connsiteX8" fmla="*/ 535 w 10000"/>
                  <a:gd name="connsiteY8" fmla="*/ 9509 h 10000"/>
                  <a:gd name="connsiteX9" fmla="*/ 605 w 10000"/>
                  <a:gd name="connsiteY9" fmla="*/ 9509 h 10000"/>
                  <a:gd name="connsiteX10" fmla="*/ 675 w 10000"/>
                  <a:gd name="connsiteY10" fmla="*/ 9492 h 10000"/>
                  <a:gd name="connsiteX11" fmla="*/ 737 w 10000"/>
                  <a:gd name="connsiteY11" fmla="*/ 9456 h 10000"/>
                  <a:gd name="connsiteX12" fmla="*/ 807 w 10000"/>
                  <a:gd name="connsiteY12" fmla="*/ 9411 h 10000"/>
                  <a:gd name="connsiteX13" fmla="*/ 877 w 10000"/>
                  <a:gd name="connsiteY13" fmla="*/ 9384 h 10000"/>
                  <a:gd name="connsiteX14" fmla="*/ 939 w 10000"/>
                  <a:gd name="connsiteY14" fmla="*/ 9376 h 10000"/>
                  <a:gd name="connsiteX15" fmla="*/ 1009 w 10000"/>
                  <a:gd name="connsiteY15" fmla="*/ 9384 h 10000"/>
                  <a:gd name="connsiteX16" fmla="*/ 1070 w 10000"/>
                  <a:gd name="connsiteY16" fmla="*/ 9411 h 10000"/>
                  <a:gd name="connsiteX17" fmla="*/ 1140 w 10000"/>
                  <a:gd name="connsiteY17" fmla="*/ 9447 h 10000"/>
                  <a:gd name="connsiteX18" fmla="*/ 1211 w 10000"/>
                  <a:gd name="connsiteY18" fmla="*/ 9492 h 10000"/>
                  <a:gd name="connsiteX19" fmla="*/ 1272 w 10000"/>
                  <a:gd name="connsiteY19" fmla="*/ 9545 h 10000"/>
                  <a:gd name="connsiteX20" fmla="*/ 1342 w 10000"/>
                  <a:gd name="connsiteY20" fmla="*/ 9599 h 10000"/>
                  <a:gd name="connsiteX21" fmla="*/ 1404 w 10000"/>
                  <a:gd name="connsiteY21" fmla="*/ 9661 h 10000"/>
                  <a:gd name="connsiteX22" fmla="*/ 1474 w 10000"/>
                  <a:gd name="connsiteY22" fmla="*/ 9706 h 10000"/>
                  <a:gd name="connsiteX23" fmla="*/ 1535 w 10000"/>
                  <a:gd name="connsiteY23" fmla="*/ 9759 h 10000"/>
                  <a:gd name="connsiteX24" fmla="*/ 1605 w 10000"/>
                  <a:gd name="connsiteY24" fmla="*/ 9795 h 10000"/>
                  <a:gd name="connsiteX25" fmla="*/ 1675 w 10000"/>
                  <a:gd name="connsiteY25" fmla="*/ 9822 h 10000"/>
                  <a:gd name="connsiteX26" fmla="*/ 1737 w 10000"/>
                  <a:gd name="connsiteY26" fmla="*/ 9848 h 10000"/>
                  <a:gd name="connsiteX27" fmla="*/ 1807 w 10000"/>
                  <a:gd name="connsiteY27" fmla="*/ 9848 h 10000"/>
                  <a:gd name="connsiteX28" fmla="*/ 1868 w 10000"/>
                  <a:gd name="connsiteY28" fmla="*/ 9839 h 10000"/>
                  <a:gd name="connsiteX29" fmla="*/ 1939 w 10000"/>
                  <a:gd name="connsiteY29" fmla="*/ 9786 h 10000"/>
                  <a:gd name="connsiteX30" fmla="*/ 2009 w 10000"/>
                  <a:gd name="connsiteY30" fmla="*/ 9697 h 10000"/>
                  <a:gd name="connsiteX31" fmla="*/ 2070 w 10000"/>
                  <a:gd name="connsiteY31" fmla="*/ 9572 h 10000"/>
                  <a:gd name="connsiteX32" fmla="*/ 2140 w 10000"/>
                  <a:gd name="connsiteY32" fmla="*/ 9438 h 10000"/>
                  <a:gd name="connsiteX33" fmla="*/ 2202 w 10000"/>
                  <a:gd name="connsiteY33" fmla="*/ 9313 h 10000"/>
                  <a:gd name="connsiteX34" fmla="*/ 2272 w 10000"/>
                  <a:gd name="connsiteY34" fmla="*/ 9224 h 10000"/>
                  <a:gd name="connsiteX35" fmla="*/ 2333 w 10000"/>
                  <a:gd name="connsiteY35" fmla="*/ 9197 h 10000"/>
                  <a:gd name="connsiteX36" fmla="*/ 2404 w 10000"/>
                  <a:gd name="connsiteY36" fmla="*/ 9224 h 10000"/>
                  <a:gd name="connsiteX37" fmla="*/ 2474 w 10000"/>
                  <a:gd name="connsiteY37" fmla="*/ 9304 h 10000"/>
                  <a:gd name="connsiteX38" fmla="*/ 2535 w 10000"/>
                  <a:gd name="connsiteY38" fmla="*/ 9402 h 10000"/>
                  <a:gd name="connsiteX39" fmla="*/ 2605 w 10000"/>
                  <a:gd name="connsiteY39" fmla="*/ 9509 h 10000"/>
                  <a:gd name="connsiteX40" fmla="*/ 2667 w 10000"/>
                  <a:gd name="connsiteY40" fmla="*/ 9607 h 10000"/>
                  <a:gd name="connsiteX41" fmla="*/ 2737 w 10000"/>
                  <a:gd name="connsiteY41" fmla="*/ 9697 h 10000"/>
                  <a:gd name="connsiteX42" fmla="*/ 2807 w 10000"/>
                  <a:gd name="connsiteY42" fmla="*/ 9768 h 10000"/>
                  <a:gd name="connsiteX43" fmla="*/ 2868 w 10000"/>
                  <a:gd name="connsiteY43" fmla="*/ 9831 h 10000"/>
                  <a:gd name="connsiteX44" fmla="*/ 2939 w 10000"/>
                  <a:gd name="connsiteY44" fmla="*/ 9875 h 10000"/>
                  <a:gd name="connsiteX45" fmla="*/ 3000 w 10000"/>
                  <a:gd name="connsiteY45" fmla="*/ 9902 h 10000"/>
                  <a:gd name="connsiteX46" fmla="*/ 3070 w 10000"/>
                  <a:gd name="connsiteY46" fmla="*/ 9920 h 10000"/>
                  <a:gd name="connsiteX47" fmla="*/ 3132 w 10000"/>
                  <a:gd name="connsiteY47" fmla="*/ 9938 h 10000"/>
                  <a:gd name="connsiteX48" fmla="*/ 3202 w 10000"/>
                  <a:gd name="connsiteY48" fmla="*/ 9946 h 10000"/>
                  <a:gd name="connsiteX49" fmla="*/ 3272 w 10000"/>
                  <a:gd name="connsiteY49" fmla="*/ 9955 h 10000"/>
                  <a:gd name="connsiteX50" fmla="*/ 3333 w 10000"/>
                  <a:gd name="connsiteY50" fmla="*/ 9973 h 10000"/>
                  <a:gd name="connsiteX51" fmla="*/ 3404 w 10000"/>
                  <a:gd name="connsiteY51" fmla="*/ 9973 h 10000"/>
                  <a:gd name="connsiteX52" fmla="*/ 3474 w 10000"/>
                  <a:gd name="connsiteY52" fmla="*/ 9982 h 10000"/>
                  <a:gd name="connsiteX53" fmla="*/ 3535 w 10000"/>
                  <a:gd name="connsiteY53" fmla="*/ 9991 h 10000"/>
                  <a:gd name="connsiteX54" fmla="*/ 3605 w 10000"/>
                  <a:gd name="connsiteY54" fmla="*/ 10000 h 10000"/>
                  <a:gd name="connsiteX55" fmla="*/ 3675 w 10000"/>
                  <a:gd name="connsiteY55" fmla="*/ 10000 h 10000"/>
                  <a:gd name="connsiteX56" fmla="*/ 3737 w 10000"/>
                  <a:gd name="connsiteY56" fmla="*/ 10000 h 10000"/>
                  <a:gd name="connsiteX57" fmla="*/ 3807 w 10000"/>
                  <a:gd name="connsiteY57" fmla="*/ 10000 h 10000"/>
                  <a:gd name="connsiteX58" fmla="*/ 3868 w 10000"/>
                  <a:gd name="connsiteY58" fmla="*/ 9991 h 10000"/>
                  <a:gd name="connsiteX59" fmla="*/ 3939 w 10000"/>
                  <a:gd name="connsiteY59" fmla="*/ 9991 h 10000"/>
                  <a:gd name="connsiteX60" fmla="*/ 4009 w 10000"/>
                  <a:gd name="connsiteY60" fmla="*/ 9982 h 10000"/>
                  <a:gd name="connsiteX61" fmla="*/ 4070 w 10000"/>
                  <a:gd name="connsiteY61" fmla="*/ 9982 h 10000"/>
                  <a:gd name="connsiteX62" fmla="*/ 4140 w 10000"/>
                  <a:gd name="connsiteY62" fmla="*/ 9973 h 10000"/>
                  <a:gd name="connsiteX63" fmla="*/ 4202 w 10000"/>
                  <a:gd name="connsiteY63" fmla="*/ 9973 h 10000"/>
                  <a:gd name="connsiteX64" fmla="*/ 4272 w 10000"/>
                  <a:gd name="connsiteY64" fmla="*/ 9964 h 10000"/>
                  <a:gd name="connsiteX65" fmla="*/ 4342 w 10000"/>
                  <a:gd name="connsiteY65" fmla="*/ 9946 h 10000"/>
                  <a:gd name="connsiteX66" fmla="*/ 4404 w 10000"/>
                  <a:gd name="connsiteY66" fmla="*/ 9938 h 10000"/>
                  <a:gd name="connsiteX67" fmla="*/ 4474 w 10000"/>
                  <a:gd name="connsiteY67" fmla="*/ 9929 h 10000"/>
                  <a:gd name="connsiteX68" fmla="*/ 4535 w 10000"/>
                  <a:gd name="connsiteY68" fmla="*/ 9920 h 10000"/>
                  <a:gd name="connsiteX69" fmla="*/ 4605 w 10000"/>
                  <a:gd name="connsiteY69" fmla="*/ 9920 h 10000"/>
                  <a:gd name="connsiteX70" fmla="*/ 4667 w 10000"/>
                  <a:gd name="connsiteY70" fmla="*/ 9920 h 10000"/>
                  <a:gd name="connsiteX71" fmla="*/ 4737 w 10000"/>
                  <a:gd name="connsiteY71" fmla="*/ 9920 h 10000"/>
                  <a:gd name="connsiteX72" fmla="*/ 4807 w 10000"/>
                  <a:gd name="connsiteY72" fmla="*/ 9929 h 10000"/>
                  <a:gd name="connsiteX73" fmla="*/ 4868 w 10000"/>
                  <a:gd name="connsiteY73" fmla="*/ 9929 h 10000"/>
                  <a:gd name="connsiteX74" fmla="*/ 4939 w 10000"/>
                  <a:gd name="connsiteY74" fmla="*/ 9929 h 10000"/>
                  <a:gd name="connsiteX75" fmla="*/ 5000 w 10000"/>
                  <a:gd name="connsiteY75" fmla="*/ 9938 h 10000"/>
                  <a:gd name="connsiteX76" fmla="*/ 5070 w 10000"/>
                  <a:gd name="connsiteY76" fmla="*/ 9938 h 10000"/>
                  <a:gd name="connsiteX77" fmla="*/ 5140 w 10000"/>
                  <a:gd name="connsiteY77" fmla="*/ 9938 h 10000"/>
                  <a:gd name="connsiteX78" fmla="*/ 5202 w 10000"/>
                  <a:gd name="connsiteY78" fmla="*/ 9938 h 10000"/>
                  <a:gd name="connsiteX79" fmla="*/ 5272 w 10000"/>
                  <a:gd name="connsiteY79" fmla="*/ 9929 h 10000"/>
                  <a:gd name="connsiteX80" fmla="*/ 5333 w 10000"/>
                  <a:gd name="connsiteY80" fmla="*/ 9920 h 10000"/>
                  <a:gd name="connsiteX81" fmla="*/ 5404 w 10000"/>
                  <a:gd name="connsiteY81" fmla="*/ 9902 h 10000"/>
                  <a:gd name="connsiteX82" fmla="*/ 5465 w 10000"/>
                  <a:gd name="connsiteY82" fmla="*/ 9875 h 10000"/>
                  <a:gd name="connsiteX83" fmla="*/ 5535 w 10000"/>
                  <a:gd name="connsiteY83" fmla="*/ 9848 h 10000"/>
                  <a:gd name="connsiteX84" fmla="*/ 5605 w 10000"/>
                  <a:gd name="connsiteY84" fmla="*/ 9813 h 10000"/>
                  <a:gd name="connsiteX85" fmla="*/ 5667 w 10000"/>
                  <a:gd name="connsiteY85" fmla="*/ 9777 h 10000"/>
                  <a:gd name="connsiteX86" fmla="*/ 5737 w 10000"/>
                  <a:gd name="connsiteY86" fmla="*/ 9759 h 10000"/>
                  <a:gd name="connsiteX87" fmla="*/ 5798 w 10000"/>
                  <a:gd name="connsiteY87" fmla="*/ 9750 h 10000"/>
                  <a:gd name="connsiteX88" fmla="*/ 5868 w 10000"/>
                  <a:gd name="connsiteY88" fmla="*/ 9750 h 10000"/>
                  <a:gd name="connsiteX89" fmla="*/ 5939 w 10000"/>
                  <a:gd name="connsiteY89" fmla="*/ 9750 h 10000"/>
                  <a:gd name="connsiteX90" fmla="*/ 6000 w 10000"/>
                  <a:gd name="connsiteY90" fmla="*/ 9750 h 10000"/>
                  <a:gd name="connsiteX91" fmla="*/ 6070 w 10000"/>
                  <a:gd name="connsiteY91" fmla="*/ 9741 h 10000"/>
                  <a:gd name="connsiteX92" fmla="*/ 6132 w 10000"/>
                  <a:gd name="connsiteY92" fmla="*/ 9688 h 10000"/>
                  <a:gd name="connsiteX93" fmla="*/ 6202 w 10000"/>
                  <a:gd name="connsiteY93" fmla="*/ 9483 h 10000"/>
                  <a:gd name="connsiteX94" fmla="*/ 6219 w 10000"/>
                  <a:gd name="connsiteY94" fmla="*/ 9376 h 10000"/>
                  <a:gd name="connsiteX95" fmla="*/ 6254 w 10000"/>
                  <a:gd name="connsiteY95" fmla="*/ 9045 h 10000"/>
                  <a:gd name="connsiteX96" fmla="*/ 6272 w 10000"/>
                  <a:gd name="connsiteY96" fmla="*/ 8796 h 10000"/>
                  <a:gd name="connsiteX97" fmla="*/ 6289 w 10000"/>
                  <a:gd name="connsiteY97" fmla="*/ 8475 h 10000"/>
                  <a:gd name="connsiteX98" fmla="*/ 6325 w 10000"/>
                  <a:gd name="connsiteY98" fmla="*/ 7520 h 10000"/>
                  <a:gd name="connsiteX99" fmla="*/ 6333 w 10000"/>
                  <a:gd name="connsiteY99" fmla="*/ 6842 h 10000"/>
                  <a:gd name="connsiteX100" fmla="*/ 6351 w 10000"/>
                  <a:gd name="connsiteY100" fmla="*/ 5995 h 10000"/>
                  <a:gd name="connsiteX101" fmla="*/ 6386 w 10000"/>
                  <a:gd name="connsiteY101" fmla="*/ 3657 h 10000"/>
                  <a:gd name="connsiteX102" fmla="*/ 6404 w 10000"/>
                  <a:gd name="connsiteY102" fmla="*/ 2105 h 10000"/>
                  <a:gd name="connsiteX103" fmla="*/ 6421 w 10000"/>
                  <a:gd name="connsiteY103" fmla="*/ 736 h 10000"/>
                  <a:gd name="connsiteX104" fmla="*/ 6421 w 10000"/>
                  <a:gd name="connsiteY104" fmla="*/ 401 h 10000"/>
                  <a:gd name="connsiteX105" fmla="*/ 7675 w 10000"/>
                  <a:gd name="connsiteY105" fmla="*/ 0 h 10000"/>
                  <a:gd name="connsiteX106" fmla="*/ 7697 w 10000"/>
                  <a:gd name="connsiteY106" fmla="*/ 665 h 10000"/>
                  <a:gd name="connsiteX107" fmla="*/ 7719 w 10000"/>
                  <a:gd name="connsiteY107" fmla="*/ 1855 h 10000"/>
                  <a:gd name="connsiteX108" fmla="*/ 7737 w 10000"/>
                  <a:gd name="connsiteY108" fmla="*/ 2507 h 10000"/>
                  <a:gd name="connsiteX109" fmla="*/ 7754 w 10000"/>
                  <a:gd name="connsiteY109" fmla="*/ 3095 h 10000"/>
                  <a:gd name="connsiteX110" fmla="*/ 7798 w 10000"/>
                  <a:gd name="connsiteY110" fmla="*/ 4550 h 10000"/>
                  <a:gd name="connsiteX111" fmla="*/ 7816 w 10000"/>
                  <a:gd name="connsiteY111" fmla="*/ 4942 h 10000"/>
                  <a:gd name="connsiteX112" fmla="*/ 7868 w 10000"/>
                  <a:gd name="connsiteY112" fmla="*/ 5897 h 10000"/>
                  <a:gd name="connsiteX113" fmla="*/ 7939 w 10000"/>
                  <a:gd name="connsiteY113" fmla="*/ 6780 h 10000"/>
                  <a:gd name="connsiteX114" fmla="*/ 8000 w 10000"/>
                  <a:gd name="connsiteY114" fmla="*/ 7360 h 10000"/>
                  <a:gd name="connsiteX115" fmla="*/ 8070 w 10000"/>
                  <a:gd name="connsiteY115" fmla="*/ 7752 h 10000"/>
                  <a:gd name="connsiteX116" fmla="*/ 8132 w 10000"/>
                  <a:gd name="connsiteY116" fmla="*/ 8020 h 10000"/>
                  <a:gd name="connsiteX117" fmla="*/ 8202 w 10000"/>
                  <a:gd name="connsiteY117" fmla="*/ 8198 h 10000"/>
                  <a:gd name="connsiteX118" fmla="*/ 8272 w 10000"/>
                  <a:gd name="connsiteY118" fmla="*/ 8341 h 10000"/>
                  <a:gd name="connsiteX119" fmla="*/ 8333 w 10000"/>
                  <a:gd name="connsiteY119" fmla="*/ 8448 h 10000"/>
                  <a:gd name="connsiteX120" fmla="*/ 8404 w 10000"/>
                  <a:gd name="connsiteY120" fmla="*/ 8537 h 10000"/>
                  <a:gd name="connsiteX121" fmla="*/ 8465 w 10000"/>
                  <a:gd name="connsiteY121" fmla="*/ 8626 h 10000"/>
                  <a:gd name="connsiteX122" fmla="*/ 8535 w 10000"/>
                  <a:gd name="connsiteY122" fmla="*/ 8715 h 10000"/>
                  <a:gd name="connsiteX123" fmla="*/ 8596 w 10000"/>
                  <a:gd name="connsiteY123" fmla="*/ 8805 h 10000"/>
                  <a:gd name="connsiteX124" fmla="*/ 8667 w 10000"/>
                  <a:gd name="connsiteY124" fmla="*/ 8903 h 10000"/>
                  <a:gd name="connsiteX125" fmla="*/ 8737 w 10000"/>
                  <a:gd name="connsiteY125" fmla="*/ 9001 h 10000"/>
                  <a:gd name="connsiteX126" fmla="*/ 8798 w 10000"/>
                  <a:gd name="connsiteY126" fmla="*/ 9099 h 10000"/>
                  <a:gd name="connsiteX127" fmla="*/ 8868 w 10000"/>
                  <a:gd name="connsiteY127" fmla="*/ 9197 h 10000"/>
                  <a:gd name="connsiteX128" fmla="*/ 8930 w 10000"/>
                  <a:gd name="connsiteY128" fmla="*/ 9286 h 10000"/>
                  <a:gd name="connsiteX129" fmla="*/ 9000 w 10000"/>
                  <a:gd name="connsiteY129" fmla="*/ 9367 h 10000"/>
                  <a:gd name="connsiteX130" fmla="*/ 9070 w 10000"/>
                  <a:gd name="connsiteY130" fmla="*/ 9438 h 10000"/>
                  <a:gd name="connsiteX131" fmla="*/ 9132 w 10000"/>
                  <a:gd name="connsiteY131" fmla="*/ 9492 h 10000"/>
                  <a:gd name="connsiteX132" fmla="*/ 9202 w 10000"/>
                  <a:gd name="connsiteY132" fmla="*/ 9545 h 10000"/>
                  <a:gd name="connsiteX133" fmla="*/ 9263 w 10000"/>
                  <a:gd name="connsiteY133" fmla="*/ 9590 h 10000"/>
                  <a:gd name="connsiteX134" fmla="*/ 9333 w 10000"/>
                  <a:gd name="connsiteY134" fmla="*/ 9634 h 10000"/>
                  <a:gd name="connsiteX135" fmla="*/ 9404 w 10000"/>
                  <a:gd name="connsiteY135" fmla="*/ 9661 h 10000"/>
                  <a:gd name="connsiteX136" fmla="*/ 9465 w 10000"/>
                  <a:gd name="connsiteY136" fmla="*/ 9688 h 10000"/>
                  <a:gd name="connsiteX137" fmla="*/ 9535 w 10000"/>
                  <a:gd name="connsiteY137" fmla="*/ 9706 h 10000"/>
                  <a:gd name="connsiteX138" fmla="*/ 9596 w 10000"/>
                  <a:gd name="connsiteY138" fmla="*/ 9723 h 10000"/>
                  <a:gd name="connsiteX139" fmla="*/ 9667 w 10000"/>
                  <a:gd name="connsiteY139" fmla="*/ 9723 h 10000"/>
                  <a:gd name="connsiteX140" fmla="*/ 9737 w 10000"/>
                  <a:gd name="connsiteY140" fmla="*/ 9706 h 10000"/>
                  <a:gd name="connsiteX141" fmla="*/ 9798 w 10000"/>
                  <a:gd name="connsiteY141" fmla="*/ 9670 h 10000"/>
                  <a:gd name="connsiteX142" fmla="*/ 9868 w 10000"/>
                  <a:gd name="connsiteY142" fmla="*/ 9599 h 10000"/>
                  <a:gd name="connsiteX143" fmla="*/ 9939 w 10000"/>
                  <a:gd name="connsiteY143" fmla="*/ 9500 h 10000"/>
                  <a:gd name="connsiteX144" fmla="*/ 10000 w 10000"/>
                  <a:gd name="connsiteY144" fmla="*/ 9358 h 10000"/>
                  <a:gd name="connsiteX0" fmla="*/ 0 w 10000"/>
                  <a:gd name="connsiteY0" fmla="*/ 8988 h 9612"/>
                  <a:gd name="connsiteX1" fmla="*/ 70 w 10000"/>
                  <a:gd name="connsiteY1" fmla="*/ 8943 h 9612"/>
                  <a:gd name="connsiteX2" fmla="*/ 140 w 10000"/>
                  <a:gd name="connsiteY2" fmla="*/ 8925 h 9612"/>
                  <a:gd name="connsiteX3" fmla="*/ 202 w 10000"/>
                  <a:gd name="connsiteY3" fmla="*/ 8943 h 9612"/>
                  <a:gd name="connsiteX4" fmla="*/ 272 w 10000"/>
                  <a:gd name="connsiteY4" fmla="*/ 8979 h 9612"/>
                  <a:gd name="connsiteX5" fmla="*/ 342 w 10000"/>
                  <a:gd name="connsiteY5" fmla="*/ 9023 h 9612"/>
                  <a:gd name="connsiteX6" fmla="*/ 404 w 10000"/>
                  <a:gd name="connsiteY6" fmla="*/ 9068 h 9612"/>
                  <a:gd name="connsiteX7" fmla="*/ 474 w 10000"/>
                  <a:gd name="connsiteY7" fmla="*/ 9104 h 9612"/>
                  <a:gd name="connsiteX8" fmla="*/ 535 w 10000"/>
                  <a:gd name="connsiteY8" fmla="*/ 9121 h 9612"/>
                  <a:gd name="connsiteX9" fmla="*/ 605 w 10000"/>
                  <a:gd name="connsiteY9" fmla="*/ 9121 h 9612"/>
                  <a:gd name="connsiteX10" fmla="*/ 675 w 10000"/>
                  <a:gd name="connsiteY10" fmla="*/ 9104 h 9612"/>
                  <a:gd name="connsiteX11" fmla="*/ 737 w 10000"/>
                  <a:gd name="connsiteY11" fmla="*/ 9068 h 9612"/>
                  <a:gd name="connsiteX12" fmla="*/ 807 w 10000"/>
                  <a:gd name="connsiteY12" fmla="*/ 9023 h 9612"/>
                  <a:gd name="connsiteX13" fmla="*/ 877 w 10000"/>
                  <a:gd name="connsiteY13" fmla="*/ 8996 h 9612"/>
                  <a:gd name="connsiteX14" fmla="*/ 939 w 10000"/>
                  <a:gd name="connsiteY14" fmla="*/ 8988 h 9612"/>
                  <a:gd name="connsiteX15" fmla="*/ 1009 w 10000"/>
                  <a:gd name="connsiteY15" fmla="*/ 8996 h 9612"/>
                  <a:gd name="connsiteX16" fmla="*/ 1070 w 10000"/>
                  <a:gd name="connsiteY16" fmla="*/ 9023 h 9612"/>
                  <a:gd name="connsiteX17" fmla="*/ 1140 w 10000"/>
                  <a:gd name="connsiteY17" fmla="*/ 9059 h 9612"/>
                  <a:gd name="connsiteX18" fmla="*/ 1211 w 10000"/>
                  <a:gd name="connsiteY18" fmla="*/ 9104 h 9612"/>
                  <a:gd name="connsiteX19" fmla="*/ 1272 w 10000"/>
                  <a:gd name="connsiteY19" fmla="*/ 9157 h 9612"/>
                  <a:gd name="connsiteX20" fmla="*/ 1342 w 10000"/>
                  <a:gd name="connsiteY20" fmla="*/ 9211 h 9612"/>
                  <a:gd name="connsiteX21" fmla="*/ 1404 w 10000"/>
                  <a:gd name="connsiteY21" fmla="*/ 9273 h 9612"/>
                  <a:gd name="connsiteX22" fmla="*/ 1474 w 10000"/>
                  <a:gd name="connsiteY22" fmla="*/ 9318 h 9612"/>
                  <a:gd name="connsiteX23" fmla="*/ 1535 w 10000"/>
                  <a:gd name="connsiteY23" fmla="*/ 9371 h 9612"/>
                  <a:gd name="connsiteX24" fmla="*/ 1605 w 10000"/>
                  <a:gd name="connsiteY24" fmla="*/ 9407 h 9612"/>
                  <a:gd name="connsiteX25" fmla="*/ 1675 w 10000"/>
                  <a:gd name="connsiteY25" fmla="*/ 9434 h 9612"/>
                  <a:gd name="connsiteX26" fmla="*/ 1737 w 10000"/>
                  <a:gd name="connsiteY26" fmla="*/ 9460 h 9612"/>
                  <a:gd name="connsiteX27" fmla="*/ 1807 w 10000"/>
                  <a:gd name="connsiteY27" fmla="*/ 9460 h 9612"/>
                  <a:gd name="connsiteX28" fmla="*/ 1868 w 10000"/>
                  <a:gd name="connsiteY28" fmla="*/ 9451 h 9612"/>
                  <a:gd name="connsiteX29" fmla="*/ 1939 w 10000"/>
                  <a:gd name="connsiteY29" fmla="*/ 9398 h 9612"/>
                  <a:gd name="connsiteX30" fmla="*/ 2009 w 10000"/>
                  <a:gd name="connsiteY30" fmla="*/ 9309 h 9612"/>
                  <a:gd name="connsiteX31" fmla="*/ 2070 w 10000"/>
                  <a:gd name="connsiteY31" fmla="*/ 9184 h 9612"/>
                  <a:gd name="connsiteX32" fmla="*/ 2140 w 10000"/>
                  <a:gd name="connsiteY32" fmla="*/ 9050 h 9612"/>
                  <a:gd name="connsiteX33" fmla="*/ 2202 w 10000"/>
                  <a:gd name="connsiteY33" fmla="*/ 8925 h 9612"/>
                  <a:gd name="connsiteX34" fmla="*/ 2272 w 10000"/>
                  <a:gd name="connsiteY34" fmla="*/ 8836 h 9612"/>
                  <a:gd name="connsiteX35" fmla="*/ 2333 w 10000"/>
                  <a:gd name="connsiteY35" fmla="*/ 8809 h 9612"/>
                  <a:gd name="connsiteX36" fmla="*/ 2404 w 10000"/>
                  <a:gd name="connsiteY36" fmla="*/ 8836 h 9612"/>
                  <a:gd name="connsiteX37" fmla="*/ 2474 w 10000"/>
                  <a:gd name="connsiteY37" fmla="*/ 8916 h 9612"/>
                  <a:gd name="connsiteX38" fmla="*/ 2535 w 10000"/>
                  <a:gd name="connsiteY38" fmla="*/ 9014 h 9612"/>
                  <a:gd name="connsiteX39" fmla="*/ 2605 w 10000"/>
                  <a:gd name="connsiteY39" fmla="*/ 9121 h 9612"/>
                  <a:gd name="connsiteX40" fmla="*/ 2667 w 10000"/>
                  <a:gd name="connsiteY40" fmla="*/ 9219 h 9612"/>
                  <a:gd name="connsiteX41" fmla="*/ 2737 w 10000"/>
                  <a:gd name="connsiteY41" fmla="*/ 9309 h 9612"/>
                  <a:gd name="connsiteX42" fmla="*/ 2807 w 10000"/>
                  <a:gd name="connsiteY42" fmla="*/ 9380 h 9612"/>
                  <a:gd name="connsiteX43" fmla="*/ 2868 w 10000"/>
                  <a:gd name="connsiteY43" fmla="*/ 9443 h 9612"/>
                  <a:gd name="connsiteX44" fmla="*/ 2939 w 10000"/>
                  <a:gd name="connsiteY44" fmla="*/ 9487 h 9612"/>
                  <a:gd name="connsiteX45" fmla="*/ 3000 w 10000"/>
                  <a:gd name="connsiteY45" fmla="*/ 9514 h 9612"/>
                  <a:gd name="connsiteX46" fmla="*/ 3070 w 10000"/>
                  <a:gd name="connsiteY46" fmla="*/ 9532 h 9612"/>
                  <a:gd name="connsiteX47" fmla="*/ 3132 w 10000"/>
                  <a:gd name="connsiteY47" fmla="*/ 9550 h 9612"/>
                  <a:gd name="connsiteX48" fmla="*/ 3202 w 10000"/>
                  <a:gd name="connsiteY48" fmla="*/ 9558 h 9612"/>
                  <a:gd name="connsiteX49" fmla="*/ 3272 w 10000"/>
                  <a:gd name="connsiteY49" fmla="*/ 9567 h 9612"/>
                  <a:gd name="connsiteX50" fmla="*/ 3333 w 10000"/>
                  <a:gd name="connsiteY50" fmla="*/ 9585 h 9612"/>
                  <a:gd name="connsiteX51" fmla="*/ 3404 w 10000"/>
                  <a:gd name="connsiteY51" fmla="*/ 9585 h 9612"/>
                  <a:gd name="connsiteX52" fmla="*/ 3474 w 10000"/>
                  <a:gd name="connsiteY52" fmla="*/ 9594 h 9612"/>
                  <a:gd name="connsiteX53" fmla="*/ 3535 w 10000"/>
                  <a:gd name="connsiteY53" fmla="*/ 9603 h 9612"/>
                  <a:gd name="connsiteX54" fmla="*/ 3605 w 10000"/>
                  <a:gd name="connsiteY54" fmla="*/ 9612 h 9612"/>
                  <a:gd name="connsiteX55" fmla="*/ 3675 w 10000"/>
                  <a:gd name="connsiteY55" fmla="*/ 9612 h 9612"/>
                  <a:gd name="connsiteX56" fmla="*/ 3737 w 10000"/>
                  <a:gd name="connsiteY56" fmla="*/ 9612 h 9612"/>
                  <a:gd name="connsiteX57" fmla="*/ 3807 w 10000"/>
                  <a:gd name="connsiteY57" fmla="*/ 9612 h 9612"/>
                  <a:gd name="connsiteX58" fmla="*/ 3868 w 10000"/>
                  <a:gd name="connsiteY58" fmla="*/ 9603 h 9612"/>
                  <a:gd name="connsiteX59" fmla="*/ 3939 w 10000"/>
                  <a:gd name="connsiteY59" fmla="*/ 9603 h 9612"/>
                  <a:gd name="connsiteX60" fmla="*/ 4009 w 10000"/>
                  <a:gd name="connsiteY60" fmla="*/ 9594 h 9612"/>
                  <a:gd name="connsiteX61" fmla="*/ 4070 w 10000"/>
                  <a:gd name="connsiteY61" fmla="*/ 9594 h 9612"/>
                  <a:gd name="connsiteX62" fmla="*/ 4140 w 10000"/>
                  <a:gd name="connsiteY62" fmla="*/ 9585 h 9612"/>
                  <a:gd name="connsiteX63" fmla="*/ 4202 w 10000"/>
                  <a:gd name="connsiteY63" fmla="*/ 9585 h 9612"/>
                  <a:gd name="connsiteX64" fmla="*/ 4272 w 10000"/>
                  <a:gd name="connsiteY64" fmla="*/ 9576 h 9612"/>
                  <a:gd name="connsiteX65" fmla="*/ 4342 w 10000"/>
                  <a:gd name="connsiteY65" fmla="*/ 9558 h 9612"/>
                  <a:gd name="connsiteX66" fmla="*/ 4404 w 10000"/>
                  <a:gd name="connsiteY66" fmla="*/ 9550 h 9612"/>
                  <a:gd name="connsiteX67" fmla="*/ 4474 w 10000"/>
                  <a:gd name="connsiteY67" fmla="*/ 9541 h 9612"/>
                  <a:gd name="connsiteX68" fmla="*/ 4535 w 10000"/>
                  <a:gd name="connsiteY68" fmla="*/ 9532 h 9612"/>
                  <a:gd name="connsiteX69" fmla="*/ 4605 w 10000"/>
                  <a:gd name="connsiteY69" fmla="*/ 9532 h 9612"/>
                  <a:gd name="connsiteX70" fmla="*/ 4667 w 10000"/>
                  <a:gd name="connsiteY70" fmla="*/ 9532 h 9612"/>
                  <a:gd name="connsiteX71" fmla="*/ 4737 w 10000"/>
                  <a:gd name="connsiteY71" fmla="*/ 9532 h 9612"/>
                  <a:gd name="connsiteX72" fmla="*/ 4807 w 10000"/>
                  <a:gd name="connsiteY72" fmla="*/ 9541 h 9612"/>
                  <a:gd name="connsiteX73" fmla="*/ 4868 w 10000"/>
                  <a:gd name="connsiteY73" fmla="*/ 9541 h 9612"/>
                  <a:gd name="connsiteX74" fmla="*/ 4939 w 10000"/>
                  <a:gd name="connsiteY74" fmla="*/ 9541 h 9612"/>
                  <a:gd name="connsiteX75" fmla="*/ 5000 w 10000"/>
                  <a:gd name="connsiteY75" fmla="*/ 9550 h 9612"/>
                  <a:gd name="connsiteX76" fmla="*/ 5070 w 10000"/>
                  <a:gd name="connsiteY76" fmla="*/ 9550 h 9612"/>
                  <a:gd name="connsiteX77" fmla="*/ 5140 w 10000"/>
                  <a:gd name="connsiteY77" fmla="*/ 9550 h 9612"/>
                  <a:gd name="connsiteX78" fmla="*/ 5202 w 10000"/>
                  <a:gd name="connsiteY78" fmla="*/ 9550 h 9612"/>
                  <a:gd name="connsiteX79" fmla="*/ 5272 w 10000"/>
                  <a:gd name="connsiteY79" fmla="*/ 9541 h 9612"/>
                  <a:gd name="connsiteX80" fmla="*/ 5333 w 10000"/>
                  <a:gd name="connsiteY80" fmla="*/ 9532 h 9612"/>
                  <a:gd name="connsiteX81" fmla="*/ 5404 w 10000"/>
                  <a:gd name="connsiteY81" fmla="*/ 9514 h 9612"/>
                  <a:gd name="connsiteX82" fmla="*/ 5465 w 10000"/>
                  <a:gd name="connsiteY82" fmla="*/ 9487 h 9612"/>
                  <a:gd name="connsiteX83" fmla="*/ 5535 w 10000"/>
                  <a:gd name="connsiteY83" fmla="*/ 9460 h 9612"/>
                  <a:gd name="connsiteX84" fmla="*/ 5605 w 10000"/>
                  <a:gd name="connsiteY84" fmla="*/ 9425 h 9612"/>
                  <a:gd name="connsiteX85" fmla="*/ 5667 w 10000"/>
                  <a:gd name="connsiteY85" fmla="*/ 9389 h 9612"/>
                  <a:gd name="connsiteX86" fmla="*/ 5737 w 10000"/>
                  <a:gd name="connsiteY86" fmla="*/ 9371 h 9612"/>
                  <a:gd name="connsiteX87" fmla="*/ 5798 w 10000"/>
                  <a:gd name="connsiteY87" fmla="*/ 9362 h 9612"/>
                  <a:gd name="connsiteX88" fmla="*/ 5868 w 10000"/>
                  <a:gd name="connsiteY88" fmla="*/ 9362 h 9612"/>
                  <a:gd name="connsiteX89" fmla="*/ 5939 w 10000"/>
                  <a:gd name="connsiteY89" fmla="*/ 9362 h 9612"/>
                  <a:gd name="connsiteX90" fmla="*/ 6000 w 10000"/>
                  <a:gd name="connsiteY90" fmla="*/ 9362 h 9612"/>
                  <a:gd name="connsiteX91" fmla="*/ 6070 w 10000"/>
                  <a:gd name="connsiteY91" fmla="*/ 9353 h 9612"/>
                  <a:gd name="connsiteX92" fmla="*/ 6132 w 10000"/>
                  <a:gd name="connsiteY92" fmla="*/ 9300 h 9612"/>
                  <a:gd name="connsiteX93" fmla="*/ 6202 w 10000"/>
                  <a:gd name="connsiteY93" fmla="*/ 9095 h 9612"/>
                  <a:gd name="connsiteX94" fmla="*/ 6219 w 10000"/>
                  <a:gd name="connsiteY94" fmla="*/ 8988 h 9612"/>
                  <a:gd name="connsiteX95" fmla="*/ 6254 w 10000"/>
                  <a:gd name="connsiteY95" fmla="*/ 8657 h 9612"/>
                  <a:gd name="connsiteX96" fmla="*/ 6272 w 10000"/>
                  <a:gd name="connsiteY96" fmla="*/ 8408 h 9612"/>
                  <a:gd name="connsiteX97" fmla="*/ 6289 w 10000"/>
                  <a:gd name="connsiteY97" fmla="*/ 8087 h 9612"/>
                  <a:gd name="connsiteX98" fmla="*/ 6325 w 10000"/>
                  <a:gd name="connsiteY98" fmla="*/ 7132 h 9612"/>
                  <a:gd name="connsiteX99" fmla="*/ 6333 w 10000"/>
                  <a:gd name="connsiteY99" fmla="*/ 6454 h 9612"/>
                  <a:gd name="connsiteX100" fmla="*/ 6351 w 10000"/>
                  <a:gd name="connsiteY100" fmla="*/ 5607 h 9612"/>
                  <a:gd name="connsiteX101" fmla="*/ 6386 w 10000"/>
                  <a:gd name="connsiteY101" fmla="*/ 3269 h 9612"/>
                  <a:gd name="connsiteX102" fmla="*/ 6404 w 10000"/>
                  <a:gd name="connsiteY102" fmla="*/ 1717 h 9612"/>
                  <a:gd name="connsiteX103" fmla="*/ 6421 w 10000"/>
                  <a:gd name="connsiteY103" fmla="*/ 348 h 9612"/>
                  <a:gd name="connsiteX104" fmla="*/ 6421 w 10000"/>
                  <a:gd name="connsiteY104" fmla="*/ 13 h 9612"/>
                  <a:gd name="connsiteX105" fmla="*/ 7675 w 10000"/>
                  <a:gd name="connsiteY105" fmla="*/ 0 h 9612"/>
                  <a:gd name="connsiteX106" fmla="*/ 7697 w 10000"/>
                  <a:gd name="connsiteY106" fmla="*/ 277 h 9612"/>
                  <a:gd name="connsiteX107" fmla="*/ 7719 w 10000"/>
                  <a:gd name="connsiteY107" fmla="*/ 1467 h 9612"/>
                  <a:gd name="connsiteX108" fmla="*/ 7737 w 10000"/>
                  <a:gd name="connsiteY108" fmla="*/ 2119 h 9612"/>
                  <a:gd name="connsiteX109" fmla="*/ 7754 w 10000"/>
                  <a:gd name="connsiteY109" fmla="*/ 2707 h 9612"/>
                  <a:gd name="connsiteX110" fmla="*/ 7798 w 10000"/>
                  <a:gd name="connsiteY110" fmla="*/ 4162 h 9612"/>
                  <a:gd name="connsiteX111" fmla="*/ 7816 w 10000"/>
                  <a:gd name="connsiteY111" fmla="*/ 4554 h 9612"/>
                  <a:gd name="connsiteX112" fmla="*/ 7868 w 10000"/>
                  <a:gd name="connsiteY112" fmla="*/ 5509 h 9612"/>
                  <a:gd name="connsiteX113" fmla="*/ 7939 w 10000"/>
                  <a:gd name="connsiteY113" fmla="*/ 6392 h 9612"/>
                  <a:gd name="connsiteX114" fmla="*/ 8000 w 10000"/>
                  <a:gd name="connsiteY114" fmla="*/ 6972 h 9612"/>
                  <a:gd name="connsiteX115" fmla="*/ 8070 w 10000"/>
                  <a:gd name="connsiteY115" fmla="*/ 7364 h 9612"/>
                  <a:gd name="connsiteX116" fmla="*/ 8132 w 10000"/>
                  <a:gd name="connsiteY116" fmla="*/ 7632 h 9612"/>
                  <a:gd name="connsiteX117" fmla="*/ 8202 w 10000"/>
                  <a:gd name="connsiteY117" fmla="*/ 7810 h 9612"/>
                  <a:gd name="connsiteX118" fmla="*/ 8272 w 10000"/>
                  <a:gd name="connsiteY118" fmla="*/ 7953 h 9612"/>
                  <a:gd name="connsiteX119" fmla="*/ 8333 w 10000"/>
                  <a:gd name="connsiteY119" fmla="*/ 8060 h 9612"/>
                  <a:gd name="connsiteX120" fmla="*/ 8404 w 10000"/>
                  <a:gd name="connsiteY120" fmla="*/ 8149 h 9612"/>
                  <a:gd name="connsiteX121" fmla="*/ 8465 w 10000"/>
                  <a:gd name="connsiteY121" fmla="*/ 8238 h 9612"/>
                  <a:gd name="connsiteX122" fmla="*/ 8535 w 10000"/>
                  <a:gd name="connsiteY122" fmla="*/ 8327 h 9612"/>
                  <a:gd name="connsiteX123" fmla="*/ 8596 w 10000"/>
                  <a:gd name="connsiteY123" fmla="*/ 8417 h 9612"/>
                  <a:gd name="connsiteX124" fmla="*/ 8667 w 10000"/>
                  <a:gd name="connsiteY124" fmla="*/ 8515 h 9612"/>
                  <a:gd name="connsiteX125" fmla="*/ 8737 w 10000"/>
                  <a:gd name="connsiteY125" fmla="*/ 8613 h 9612"/>
                  <a:gd name="connsiteX126" fmla="*/ 8798 w 10000"/>
                  <a:gd name="connsiteY126" fmla="*/ 8711 h 9612"/>
                  <a:gd name="connsiteX127" fmla="*/ 8868 w 10000"/>
                  <a:gd name="connsiteY127" fmla="*/ 8809 h 9612"/>
                  <a:gd name="connsiteX128" fmla="*/ 8930 w 10000"/>
                  <a:gd name="connsiteY128" fmla="*/ 8898 h 9612"/>
                  <a:gd name="connsiteX129" fmla="*/ 9000 w 10000"/>
                  <a:gd name="connsiteY129" fmla="*/ 8979 h 9612"/>
                  <a:gd name="connsiteX130" fmla="*/ 9070 w 10000"/>
                  <a:gd name="connsiteY130" fmla="*/ 9050 h 9612"/>
                  <a:gd name="connsiteX131" fmla="*/ 9132 w 10000"/>
                  <a:gd name="connsiteY131" fmla="*/ 9104 h 9612"/>
                  <a:gd name="connsiteX132" fmla="*/ 9202 w 10000"/>
                  <a:gd name="connsiteY132" fmla="*/ 9157 h 9612"/>
                  <a:gd name="connsiteX133" fmla="*/ 9263 w 10000"/>
                  <a:gd name="connsiteY133" fmla="*/ 9202 h 9612"/>
                  <a:gd name="connsiteX134" fmla="*/ 9333 w 10000"/>
                  <a:gd name="connsiteY134" fmla="*/ 9246 h 9612"/>
                  <a:gd name="connsiteX135" fmla="*/ 9404 w 10000"/>
                  <a:gd name="connsiteY135" fmla="*/ 9273 h 9612"/>
                  <a:gd name="connsiteX136" fmla="*/ 9465 w 10000"/>
                  <a:gd name="connsiteY136" fmla="*/ 9300 h 9612"/>
                  <a:gd name="connsiteX137" fmla="*/ 9535 w 10000"/>
                  <a:gd name="connsiteY137" fmla="*/ 9318 h 9612"/>
                  <a:gd name="connsiteX138" fmla="*/ 9596 w 10000"/>
                  <a:gd name="connsiteY138" fmla="*/ 9335 h 9612"/>
                  <a:gd name="connsiteX139" fmla="*/ 9667 w 10000"/>
                  <a:gd name="connsiteY139" fmla="*/ 9335 h 9612"/>
                  <a:gd name="connsiteX140" fmla="*/ 9737 w 10000"/>
                  <a:gd name="connsiteY140" fmla="*/ 9318 h 9612"/>
                  <a:gd name="connsiteX141" fmla="*/ 9798 w 10000"/>
                  <a:gd name="connsiteY141" fmla="*/ 9282 h 9612"/>
                  <a:gd name="connsiteX142" fmla="*/ 9868 w 10000"/>
                  <a:gd name="connsiteY142" fmla="*/ 9211 h 9612"/>
                  <a:gd name="connsiteX143" fmla="*/ 9939 w 10000"/>
                  <a:gd name="connsiteY143" fmla="*/ 9112 h 9612"/>
                  <a:gd name="connsiteX144" fmla="*/ 10000 w 10000"/>
                  <a:gd name="connsiteY144" fmla="*/ 8970 h 9612"/>
                  <a:gd name="connsiteX0" fmla="*/ 0 w 10000"/>
                  <a:gd name="connsiteY0" fmla="*/ 9351 h 10000"/>
                  <a:gd name="connsiteX1" fmla="*/ 70 w 10000"/>
                  <a:gd name="connsiteY1" fmla="*/ 9304 h 10000"/>
                  <a:gd name="connsiteX2" fmla="*/ 140 w 10000"/>
                  <a:gd name="connsiteY2" fmla="*/ 9285 h 10000"/>
                  <a:gd name="connsiteX3" fmla="*/ 202 w 10000"/>
                  <a:gd name="connsiteY3" fmla="*/ 9304 h 10000"/>
                  <a:gd name="connsiteX4" fmla="*/ 272 w 10000"/>
                  <a:gd name="connsiteY4" fmla="*/ 9341 h 10000"/>
                  <a:gd name="connsiteX5" fmla="*/ 342 w 10000"/>
                  <a:gd name="connsiteY5" fmla="*/ 9387 h 10000"/>
                  <a:gd name="connsiteX6" fmla="*/ 404 w 10000"/>
                  <a:gd name="connsiteY6" fmla="*/ 9434 h 10000"/>
                  <a:gd name="connsiteX7" fmla="*/ 474 w 10000"/>
                  <a:gd name="connsiteY7" fmla="*/ 9471 h 10000"/>
                  <a:gd name="connsiteX8" fmla="*/ 535 w 10000"/>
                  <a:gd name="connsiteY8" fmla="*/ 9489 h 10000"/>
                  <a:gd name="connsiteX9" fmla="*/ 605 w 10000"/>
                  <a:gd name="connsiteY9" fmla="*/ 9489 h 10000"/>
                  <a:gd name="connsiteX10" fmla="*/ 675 w 10000"/>
                  <a:gd name="connsiteY10" fmla="*/ 9471 h 10000"/>
                  <a:gd name="connsiteX11" fmla="*/ 737 w 10000"/>
                  <a:gd name="connsiteY11" fmla="*/ 9434 h 10000"/>
                  <a:gd name="connsiteX12" fmla="*/ 807 w 10000"/>
                  <a:gd name="connsiteY12" fmla="*/ 9387 h 10000"/>
                  <a:gd name="connsiteX13" fmla="*/ 877 w 10000"/>
                  <a:gd name="connsiteY13" fmla="*/ 9359 h 10000"/>
                  <a:gd name="connsiteX14" fmla="*/ 939 w 10000"/>
                  <a:gd name="connsiteY14" fmla="*/ 9351 h 10000"/>
                  <a:gd name="connsiteX15" fmla="*/ 1009 w 10000"/>
                  <a:gd name="connsiteY15" fmla="*/ 9359 h 10000"/>
                  <a:gd name="connsiteX16" fmla="*/ 1070 w 10000"/>
                  <a:gd name="connsiteY16" fmla="*/ 9387 h 10000"/>
                  <a:gd name="connsiteX17" fmla="*/ 1140 w 10000"/>
                  <a:gd name="connsiteY17" fmla="*/ 9425 h 10000"/>
                  <a:gd name="connsiteX18" fmla="*/ 1211 w 10000"/>
                  <a:gd name="connsiteY18" fmla="*/ 9471 h 10000"/>
                  <a:gd name="connsiteX19" fmla="*/ 1272 w 10000"/>
                  <a:gd name="connsiteY19" fmla="*/ 9527 h 10000"/>
                  <a:gd name="connsiteX20" fmla="*/ 1342 w 10000"/>
                  <a:gd name="connsiteY20" fmla="*/ 9583 h 10000"/>
                  <a:gd name="connsiteX21" fmla="*/ 1404 w 10000"/>
                  <a:gd name="connsiteY21" fmla="*/ 9647 h 10000"/>
                  <a:gd name="connsiteX22" fmla="*/ 1474 w 10000"/>
                  <a:gd name="connsiteY22" fmla="*/ 9694 h 10000"/>
                  <a:gd name="connsiteX23" fmla="*/ 1535 w 10000"/>
                  <a:gd name="connsiteY23" fmla="*/ 9749 h 10000"/>
                  <a:gd name="connsiteX24" fmla="*/ 1605 w 10000"/>
                  <a:gd name="connsiteY24" fmla="*/ 9787 h 10000"/>
                  <a:gd name="connsiteX25" fmla="*/ 1675 w 10000"/>
                  <a:gd name="connsiteY25" fmla="*/ 9815 h 10000"/>
                  <a:gd name="connsiteX26" fmla="*/ 1737 w 10000"/>
                  <a:gd name="connsiteY26" fmla="*/ 9842 h 10000"/>
                  <a:gd name="connsiteX27" fmla="*/ 1807 w 10000"/>
                  <a:gd name="connsiteY27" fmla="*/ 9842 h 10000"/>
                  <a:gd name="connsiteX28" fmla="*/ 1868 w 10000"/>
                  <a:gd name="connsiteY28" fmla="*/ 9833 h 10000"/>
                  <a:gd name="connsiteX29" fmla="*/ 1939 w 10000"/>
                  <a:gd name="connsiteY29" fmla="*/ 9777 h 10000"/>
                  <a:gd name="connsiteX30" fmla="*/ 2009 w 10000"/>
                  <a:gd name="connsiteY30" fmla="*/ 9685 h 10000"/>
                  <a:gd name="connsiteX31" fmla="*/ 2070 w 10000"/>
                  <a:gd name="connsiteY31" fmla="*/ 9555 h 10000"/>
                  <a:gd name="connsiteX32" fmla="*/ 2140 w 10000"/>
                  <a:gd name="connsiteY32" fmla="*/ 9415 h 10000"/>
                  <a:gd name="connsiteX33" fmla="*/ 2202 w 10000"/>
                  <a:gd name="connsiteY33" fmla="*/ 9285 h 10000"/>
                  <a:gd name="connsiteX34" fmla="*/ 2272 w 10000"/>
                  <a:gd name="connsiteY34" fmla="*/ 9193 h 10000"/>
                  <a:gd name="connsiteX35" fmla="*/ 2333 w 10000"/>
                  <a:gd name="connsiteY35" fmla="*/ 9165 h 10000"/>
                  <a:gd name="connsiteX36" fmla="*/ 2404 w 10000"/>
                  <a:gd name="connsiteY36" fmla="*/ 9193 h 10000"/>
                  <a:gd name="connsiteX37" fmla="*/ 2474 w 10000"/>
                  <a:gd name="connsiteY37" fmla="*/ 9276 h 10000"/>
                  <a:gd name="connsiteX38" fmla="*/ 2535 w 10000"/>
                  <a:gd name="connsiteY38" fmla="*/ 9378 h 10000"/>
                  <a:gd name="connsiteX39" fmla="*/ 2605 w 10000"/>
                  <a:gd name="connsiteY39" fmla="*/ 9489 h 10000"/>
                  <a:gd name="connsiteX40" fmla="*/ 2667 w 10000"/>
                  <a:gd name="connsiteY40" fmla="*/ 9591 h 10000"/>
                  <a:gd name="connsiteX41" fmla="*/ 2737 w 10000"/>
                  <a:gd name="connsiteY41" fmla="*/ 9685 h 10000"/>
                  <a:gd name="connsiteX42" fmla="*/ 2807 w 10000"/>
                  <a:gd name="connsiteY42" fmla="*/ 9759 h 10000"/>
                  <a:gd name="connsiteX43" fmla="*/ 2868 w 10000"/>
                  <a:gd name="connsiteY43" fmla="*/ 9824 h 10000"/>
                  <a:gd name="connsiteX44" fmla="*/ 2939 w 10000"/>
                  <a:gd name="connsiteY44" fmla="*/ 9870 h 10000"/>
                  <a:gd name="connsiteX45" fmla="*/ 3000 w 10000"/>
                  <a:gd name="connsiteY45" fmla="*/ 9898 h 10000"/>
                  <a:gd name="connsiteX46" fmla="*/ 3070 w 10000"/>
                  <a:gd name="connsiteY46" fmla="*/ 9917 h 10000"/>
                  <a:gd name="connsiteX47" fmla="*/ 3132 w 10000"/>
                  <a:gd name="connsiteY47" fmla="*/ 9935 h 10000"/>
                  <a:gd name="connsiteX48" fmla="*/ 3202 w 10000"/>
                  <a:gd name="connsiteY48" fmla="*/ 9944 h 10000"/>
                  <a:gd name="connsiteX49" fmla="*/ 3272 w 10000"/>
                  <a:gd name="connsiteY49" fmla="*/ 9953 h 10000"/>
                  <a:gd name="connsiteX50" fmla="*/ 3333 w 10000"/>
                  <a:gd name="connsiteY50" fmla="*/ 9972 h 10000"/>
                  <a:gd name="connsiteX51" fmla="*/ 3404 w 10000"/>
                  <a:gd name="connsiteY51" fmla="*/ 9972 h 10000"/>
                  <a:gd name="connsiteX52" fmla="*/ 3474 w 10000"/>
                  <a:gd name="connsiteY52" fmla="*/ 9981 h 10000"/>
                  <a:gd name="connsiteX53" fmla="*/ 3535 w 10000"/>
                  <a:gd name="connsiteY53" fmla="*/ 9991 h 10000"/>
                  <a:gd name="connsiteX54" fmla="*/ 3605 w 10000"/>
                  <a:gd name="connsiteY54" fmla="*/ 10000 h 10000"/>
                  <a:gd name="connsiteX55" fmla="*/ 3675 w 10000"/>
                  <a:gd name="connsiteY55" fmla="*/ 10000 h 10000"/>
                  <a:gd name="connsiteX56" fmla="*/ 3737 w 10000"/>
                  <a:gd name="connsiteY56" fmla="*/ 10000 h 10000"/>
                  <a:gd name="connsiteX57" fmla="*/ 3807 w 10000"/>
                  <a:gd name="connsiteY57" fmla="*/ 10000 h 10000"/>
                  <a:gd name="connsiteX58" fmla="*/ 3868 w 10000"/>
                  <a:gd name="connsiteY58" fmla="*/ 9991 h 10000"/>
                  <a:gd name="connsiteX59" fmla="*/ 3939 w 10000"/>
                  <a:gd name="connsiteY59" fmla="*/ 9991 h 10000"/>
                  <a:gd name="connsiteX60" fmla="*/ 4009 w 10000"/>
                  <a:gd name="connsiteY60" fmla="*/ 9981 h 10000"/>
                  <a:gd name="connsiteX61" fmla="*/ 4070 w 10000"/>
                  <a:gd name="connsiteY61" fmla="*/ 9981 h 10000"/>
                  <a:gd name="connsiteX62" fmla="*/ 4140 w 10000"/>
                  <a:gd name="connsiteY62" fmla="*/ 9972 h 10000"/>
                  <a:gd name="connsiteX63" fmla="*/ 4202 w 10000"/>
                  <a:gd name="connsiteY63" fmla="*/ 9972 h 10000"/>
                  <a:gd name="connsiteX64" fmla="*/ 4272 w 10000"/>
                  <a:gd name="connsiteY64" fmla="*/ 9963 h 10000"/>
                  <a:gd name="connsiteX65" fmla="*/ 4342 w 10000"/>
                  <a:gd name="connsiteY65" fmla="*/ 9944 h 10000"/>
                  <a:gd name="connsiteX66" fmla="*/ 4404 w 10000"/>
                  <a:gd name="connsiteY66" fmla="*/ 9935 h 10000"/>
                  <a:gd name="connsiteX67" fmla="*/ 4474 w 10000"/>
                  <a:gd name="connsiteY67" fmla="*/ 9926 h 10000"/>
                  <a:gd name="connsiteX68" fmla="*/ 4535 w 10000"/>
                  <a:gd name="connsiteY68" fmla="*/ 9917 h 10000"/>
                  <a:gd name="connsiteX69" fmla="*/ 4605 w 10000"/>
                  <a:gd name="connsiteY69" fmla="*/ 9917 h 10000"/>
                  <a:gd name="connsiteX70" fmla="*/ 4667 w 10000"/>
                  <a:gd name="connsiteY70" fmla="*/ 9917 h 10000"/>
                  <a:gd name="connsiteX71" fmla="*/ 4737 w 10000"/>
                  <a:gd name="connsiteY71" fmla="*/ 9917 h 10000"/>
                  <a:gd name="connsiteX72" fmla="*/ 4807 w 10000"/>
                  <a:gd name="connsiteY72" fmla="*/ 9926 h 10000"/>
                  <a:gd name="connsiteX73" fmla="*/ 4868 w 10000"/>
                  <a:gd name="connsiteY73" fmla="*/ 9926 h 10000"/>
                  <a:gd name="connsiteX74" fmla="*/ 4939 w 10000"/>
                  <a:gd name="connsiteY74" fmla="*/ 9926 h 10000"/>
                  <a:gd name="connsiteX75" fmla="*/ 5000 w 10000"/>
                  <a:gd name="connsiteY75" fmla="*/ 9935 h 10000"/>
                  <a:gd name="connsiteX76" fmla="*/ 5070 w 10000"/>
                  <a:gd name="connsiteY76" fmla="*/ 9935 h 10000"/>
                  <a:gd name="connsiteX77" fmla="*/ 5140 w 10000"/>
                  <a:gd name="connsiteY77" fmla="*/ 9935 h 10000"/>
                  <a:gd name="connsiteX78" fmla="*/ 5202 w 10000"/>
                  <a:gd name="connsiteY78" fmla="*/ 9935 h 10000"/>
                  <a:gd name="connsiteX79" fmla="*/ 5272 w 10000"/>
                  <a:gd name="connsiteY79" fmla="*/ 9926 h 10000"/>
                  <a:gd name="connsiteX80" fmla="*/ 5333 w 10000"/>
                  <a:gd name="connsiteY80" fmla="*/ 9917 h 10000"/>
                  <a:gd name="connsiteX81" fmla="*/ 5404 w 10000"/>
                  <a:gd name="connsiteY81" fmla="*/ 9898 h 10000"/>
                  <a:gd name="connsiteX82" fmla="*/ 5465 w 10000"/>
                  <a:gd name="connsiteY82" fmla="*/ 9870 h 10000"/>
                  <a:gd name="connsiteX83" fmla="*/ 5535 w 10000"/>
                  <a:gd name="connsiteY83" fmla="*/ 9842 h 10000"/>
                  <a:gd name="connsiteX84" fmla="*/ 5605 w 10000"/>
                  <a:gd name="connsiteY84" fmla="*/ 9805 h 10000"/>
                  <a:gd name="connsiteX85" fmla="*/ 5667 w 10000"/>
                  <a:gd name="connsiteY85" fmla="*/ 9768 h 10000"/>
                  <a:gd name="connsiteX86" fmla="*/ 5737 w 10000"/>
                  <a:gd name="connsiteY86" fmla="*/ 9749 h 10000"/>
                  <a:gd name="connsiteX87" fmla="*/ 5798 w 10000"/>
                  <a:gd name="connsiteY87" fmla="*/ 9740 h 10000"/>
                  <a:gd name="connsiteX88" fmla="*/ 5868 w 10000"/>
                  <a:gd name="connsiteY88" fmla="*/ 9740 h 10000"/>
                  <a:gd name="connsiteX89" fmla="*/ 5939 w 10000"/>
                  <a:gd name="connsiteY89" fmla="*/ 9740 h 10000"/>
                  <a:gd name="connsiteX90" fmla="*/ 6000 w 10000"/>
                  <a:gd name="connsiteY90" fmla="*/ 9740 h 10000"/>
                  <a:gd name="connsiteX91" fmla="*/ 6070 w 10000"/>
                  <a:gd name="connsiteY91" fmla="*/ 9731 h 10000"/>
                  <a:gd name="connsiteX92" fmla="*/ 6132 w 10000"/>
                  <a:gd name="connsiteY92" fmla="*/ 9675 h 10000"/>
                  <a:gd name="connsiteX93" fmla="*/ 6202 w 10000"/>
                  <a:gd name="connsiteY93" fmla="*/ 9462 h 10000"/>
                  <a:gd name="connsiteX94" fmla="*/ 6219 w 10000"/>
                  <a:gd name="connsiteY94" fmla="*/ 9351 h 10000"/>
                  <a:gd name="connsiteX95" fmla="*/ 6254 w 10000"/>
                  <a:gd name="connsiteY95" fmla="*/ 9006 h 10000"/>
                  <a:gd name="connsiteX96" fmla="*/ 6272 w 10000"/>
                  <a:gd name="connsiteY96" fmla="*/ 8747 h 10000"/>
                  <a:gd name="connsiteX97" fmla="*/ 6289 w 10000"/>
                  <a:gd name="connsiteY97" fmla="*/ 8413 h 10000"/>
                  <a:gd name="connsiteX98" fmla="*/ 6325 w 10000"/>
                  <a:gd name="connsiteY98" fmla="*/ 7420 h 10000"/>
                  <a:gd name="connsiteX99" fmla="*/ 6333 w 10000"/>
                  <a:gd name="connsiteY99" fmla="*/ 6715 h 10000"/>
                  <a:gd name="connsiteX100" fmla="*/ 6351 w 10000"/>
                  <a:gd name="connsiteY100" fmla="*/ 5833 h 10000"/>
                  <a:gd name="connsiteX101" fmla="*/ 6386 w 10000"/>
                  <a:gd name="connsiteY101" fmla="*/ 3401 h 10000"/>
                  <a:gd name="connsiteX102" fmla="*/ 6404 w 10000"/>
                  <a:gd name="connsiteY102" fmla="*/ 1786 h 10000"/>
                  <a:gd name="connsiteX103" fmla="*/ 6421 w 10000"/>
                  <a:gd name="connsiteY103" fmla="*/ 362 h 10000"/>
                  <a:gd name="connsiteX104" fmla="*/ 6421 w 10000"/>
                  <a:gd name="connsiteY104" fmla="*/ 14 h 10000"/>
                  <a:gd name="connsiteX105" fmla="*/ 7714 w 10000"/>
                  <a:gd name="connsiteY105" fmla="*/ 0 h 10000"/>
                  <a:gd name="connsiteX106" fmla="*/ 7697 w 10000"/>
                  <a:gd name="connsiteY106" fmla="*/ 288 h 10000"/>
                  <a:gd name="connsiteX107" fmla="*/ 7719 w 10000"/>
                  <a:gd name="connsiteY107" fmla="*/ 1526 h 10000"/>
                  <a:gd name="connsiteX108" fmla="*/ 7737 w 10000"/>
                  <a:gd name="connsiteY108" fmla="*/ 2205 h 10000"/>
                  <a:gd name="connsiteX109" fmla="*/ 7754 w 10000"/>
                  <a:gd name="connsiteY109" fmla="*/ 2816 h 10000"/>
                  <a:gd name="connsiteX110" fmla="*/ 7798 w 10000"/>
                  <a:gd name="connsiteY110" fmla="*/ 4330 h 10000"/>
                  <a:gd name="connsiteX111" fmla="*/ 7816 w 10000"/>
                  <a:gd name="connsiteY111" fmla="*/ 4738 h 10000"/>
                  <a:gd name="connsiteX112" fmla="*/ 7868 w 10000"/>
                  <a:gd name="connsiteY112" fmla="*/ 5731 h 10000"/>
                  <a:gd name="connsiteX113" fmla="*/ 7939 w 10000"/>
                  <a:gd name="connsiteY113" fmla="*/ 6650 h 10000"/>
                  <a:gd name="connsiteX114" fmla="*/ 8000 w 10000"/>
                  <a:gd name="connsiteY114" fmla="*/ 7253 h 10000"/>
                  <a:gd name="connsiteX115" fmla="*/ 8070 w 10000"/>
                  <a:gd name="connsiteY115" fmla="*/ 7661 h 10000"/>
                  <a:gd name="connsiteX116" fmla="*/ 8132 w 10000"/>
                  <a:gd name="connsiteY116" fmla="*/ 7940 h 10000"/>
                  <a:gd name="connsiteX117" fmla="*/ 8202 w 10000"/>
                  <a:gd name="connsiteY117" fmla="*/ 8125 h 10000"/>
                  <a:gd name="connsiteX118" fmla="*/ 8272 w 10000"/>
                  <a:gd name="connsiteY118" fmla="*/ 8274 h 10000"/>
                  <a:gd name="connsiteX119" fmla="*/ 8333 w 10000"/>
                  <a:gd name="connsiteY119" fmla="*/ 8385 h 10000"/>
                  <a:gd name="connsiteX120" fmla="*/ 8404 w 10000"/>
                  <a:gd name="connsiteY120" fmla="*/ 8478 h 10000"/>
                  <a:gd name="connsiteX121" fmla="*/ 8465 w 10000"/>
                  <a:gd name="connsiteY121" fmla="*/ 8571 h 10000"/>
                  <a:gd name="connsiteX122" fmla="*/ 8535 w 10000"/>
                  <a:gd name="connsiteY122" fmla="*/ 8663 h 10000"/>
                  <a:gd name="connsiteX123" fmla="*/ 8596 w 10000"/>
                  <a:gd name="connsiteY123" fmla="*/ 8757 h 10000"/>
                  <a:gd name="connsiteX124" fmla="*/ 8667 w 10000"/>
                  <a:gd name="connsiteY124" fmla="*/ 8859 h 10000"/>
                  <a:gd name="connsiteX125" fmla="*/ 8737 w 10000"/>
                  <a:gd name="connsiteY125" fmla="*/ 8961 h 10000"/>
                  <a:gd name="connsiteX126" fmla="*/ 8798 w 10000"/>
                  <a:gd name="connsiteY126" fmla="*/ 9063 h 10000"/>
                  <a:gd name="connsiteX127" fmla="*/ 8868 w 10000"/>
                  <a:gd name="connsiteY127" fmla="*/ 9165 h 10000"/>
                  <a:gd name="connsiteX128" fmla="*/ 8930 w 10000"/>
                  <a:gd name="connsiteY128" fmla="*/ 9257 h 10000"/>
                  <a:gd name="connsiteX129" fmla="*/ 9000 w 10000"/>
                  <a:gd name="connsiteY129" fmla="*/ 9341 h 10000"/>
                  <a:gd name="connsiteX130" fmla="*/ 9070 w 10000"/>
                  <a:gd name="connsiteY130" fmla="*/ 9415 h 10000"/>
                  <a:gd name="connsiteX131" fmla="*/ 9132 w 10000"/>
                  <a:gd name="connsiteY131" fmla="*/ 9471 h 10000"/>
                  <a:gd name="connsiteX132" fmla="*/ 9202 w 10000"/>
                  <a:gd name="connsiteY132" fmla="*/ 9527 h 10000"/>
                  <a:gd name="connsiteX133" fmla="*/ 9263 w 10000"/>
                  <a:gd name="connsiteY133" fmla="*/ 9573 h 10000"/>
                  <a:gd name="connsiteX134" fmla="*/ 9333 w 10000"/>
                  <a:gd name="connsiteY134" fmla="*/ 9619 h 10000"/>
                  <a:gd name="connsiteX135" fmla="*/ 9404 w 10000"/>
                  <a:gd name="connsiteY135" fmla="*/ 9647 h 10000"/>
                  <a:gd name="connsiteX136" fmla="*/ 9465 w 10000"/>
                  <a:gd name="connsiteY136" fmla="*/ 9675 h 10000"/>
                  <a:gd name="connsiteX137" fmla="*/ 9535 w 10000"/>
                  <a:gd name="connsiteY137" fmla="*/ 9694 h 10000"/>
                  <a:gd name="connsiteX138" fmla="*/ 9596 w 10000"/>
                  <a:gd name="connsiteY138" fmla="*/ 9712 h 10000"/>
                  <a:gd name="connsiteX139" fmla="*/ 9667 w 10000"/>
                  <a:gd name="connsiteY139" fmla="*/ 9712 h 10000"/>
                  <a:gd name="connsiteX140" fmla="*/ 9737 w 10000"/>
                  <a:gd name="connsiteY140" fmla="*/ 9694 h 10000"/>
                  <a:gd name="connsiteX141" fmla="*/ 9798 w 10000"/>
                  <a:gd name="connsiteY141" fmla="*/ 9657 h 10000"/>
                  <a:gd name="connsiteX142" fmla="*/ 9868 w 10000"/>
                  <a:gd name="connsiteY142" fmla="*/ 9583 h 10000"/>
                  <a:gd name="connsiteX143" fmla="*/ 9939 w 10000"/>
                  <a:gd name="connsiteY143" fmla="*/ 9480 h 10000"/>
                  <a:gd name="connsiteX144" fmla="*/ 10000 w 10000"/>
                  <a:gd name="connsiteY144" fmla="*/ 9332 h 10000"/>
                  <a:gd name="connsiteX0" fmla="*/ 0 w 10000"/>
                  <a:gd name="connsiteY0" fmla="*/ 9337 h 9986"/>
                  <a:gd name="connsiteX1" fmla="*/ 70 w 10000"/>
                  <a:gd name="connsiteY1" fmla="*/ 9290 h 9986"/>
                  <a:gd name="connsiteX2" fmla="*/ 140 w 10000"/>
                  <a:gd name="connsiteY2" fmla="*/ 9271 h 9986"/>
                  <a:gd name="connsiteX3" fmla="*/ 202 w 10000"/>
                  <a:gd name="connsiteY3" fmla="*/ 9290 h 9986"/>
                  <a:gd name="connsiteX4" fmla="*/ 272 w 10000"/>
                  <a:gd name="connsiteY4" fmla="*/ 9327 h 9986"/>
                  <a:gd name="connsiteX5" fmla="*/ 342 w 10000"/>
                  <a:gd name="connsiteY5" fmla="*/ 9373 h 9986"/>
                  <a:gd name="connsiteX6" fmla="*/ 404 w 10000"/>
                  <a:gd name="connsiteY6" fmla="*/ 9420 h 9986"/>
                  <a:gd name="connsiteX7" fmla="*/ 474 w 10000"/>
                  <a:gd name="connsiteY7" fmla="*/ 9457 h 9986"/>
                  <a:gd name="connsiteX8" fmla="*/ 535 w 10000"/>
                  <a:gd name="connsiteY8" fmla="*/ 9475 h 9986"/>
                  <a:gd name="connsiteX9" fmla="*/ 605 w 10000"/>
                  <a:gd name="connsiteY9" fmla="*/ 9475 h 9986"/>
                  <a:gd name="connsiteX10" fmla="*/ 675 w 10000"/>
                  <a:gd name="connsiteY10" fmla="*/ 9457 h 9986"/>
                  <a:gd name="connsiteX11" fmla="*/ 737 w 10000"/>
                  <a:gd name="connsiteY11" fmla="*/ 9420 h 9986"/>
                  <a:gd name="connsiteX12" fmla="*/ 807 w 10000"/>
                  <a:gd name="connsiteY12" fmla="*/ 9373 h 9986"/>
                  <a:gd name="connsiteX13" fmla="*/ 877 w 10000"/>
                  <a:gd name="connsiteY13" fmla="*/ 9345 h 9986"/>
                  <a:gd name="connsiteX14" fmla="*/ 939 w 10000"/>
                  <a:gd name="connsiteY14" fmla="*/ 9337 h 9986"/>
                  <a:gd name="connsiteX15" fmla="*/ 1009 w 10000"/>
                  <a:gd name="connsiteY15" fmla="*/ 9345 h 9986"/>
                  <a:gd name="connsiteX16" fmla="*/ 1070 w 10000"/>
                  <a:gd name="connsiteY16" fmla="*/ 9373 h 9986"/>
                  <a:gd name="connsiteX17" fmla="*/ 1140 w 10000"/>
                  <a:gd name="connsiteY17" fmla="*/ 9411 h 9986"/>
                  <a:gd name="connsiteX18" fmla="*/ 1211 w 10000"/>
                  <a:gd name="connsiteY18" fmla="*/ 9457 h 9986"/>
                  <a:gd name="connsiteX19" fmla="*/ 1272 w 10000"/>
                  <a:gd name="connsiteY19" fmla="*/ 9513 h 9986"/>
                  <a:gd name="connsiteX20" fmla="*/ 1342 w 10000"/>
                  <a:gd name="connsiteY20" fmla="*/ 9569 h 9986"/>
                  <a:gd name="connsiteX21" fmla="*/ 1404 w 10000"/>
                  <a:gd name="connsiteY21" fmla="*/ 9633 h 9986"/>
                  <a:gd name="connsiteX22" fmla="*/ 1474 w 10000"/>
                  <a:gd name="connsiteY22" fmla="*/ 9680 h 9986"/>
                  <a:gd name="connsiteX23" fmla="*/ 1535 w 10000"/>
                  <a:gd name="connsiteY23" fmla="*/ 9735 h 9986"/>
                  <a:gd name="connsiteX24" fmla="*/ 1605 w 10000"/>
                  <a:gd name="connsiteY24" fmla="*/ 9773 h 9986"/>
                  <a:gd name="connsiteX25" fmla="*/ 1675 w 10000"/>
                  <a:gd name="connsiteY25" fmla="*/ 9801 h 9986"/>
                  <a:gd name="connsiteX26" fmla="*/ 1737 w 10000"/>
                  <a:gd name="connsiteY26" fmla="*/ 9828 h 9986"/>
                  <a:gd name="connsiteX27" fmla="*/ 1807 w 10000"/>
                  <a:gd name="connsiteY27" fmla="*/ 9828 h 9986"/>
                  <a:gd name="connsiteX28" fmla="*/ 1868 w 10000"/>
                  <a:gd name="connsiteY28" fmla="*/ 9819 h 9986"/>
                  <a:gd name="connsiteX29" fmla="*/ 1939 w 10000"/>
                  <a:gd name="connsiteY29" fmla="*/ 9763 h 9986"/>
                  <a:gd name="connsiteX30" fmla="*/ 2009 w 10000"/>
                  <a:gd name="connsiteY30" fmla="*/ 9671 h 9986"/>
                  <a:gd name="connsiteX31" fmla="*/ 2070 w 10000"/>
                  <a:gd name="connsiteY31" fmla="*/ 9541 h 9986"/>
                  <a:gd name="connsiteX32" fmla="*/ 2140 w 10000"/>
                  <a:gd name="connsiteY32" fmla="*/ 9401 h 9986"/>
                  <a:gd name="connsiteX33" fmla="*/ 2202 w 10000"/>
                  <a:gd name="connsiteY33" fmla="*/ 9271 h 9986"/>
                  <a:gd name="connsiteX34" fmla="*/ 2272 w 10000"/>
                  <a:gd name="connsiteY34" fmla="*/ 9179 h 9986"/>
                  <a:gd name="connsiteX35" fmla="*/ 2333 w 10000"/>
                  <a:gd name="connsiteY35" fmla="*/ 9151 h 9986"/>
                  <a:gd name="connsiteX36" fmla="*/ 2404 w 10000"/>
                  <a:gd name="connsiteY36" fmla="*/ 9179 h 9986"/>
                  <a:gd name="connsiteX37" fmla="*/ 2474 w 10000"/>
                  <a:gd name="connsiteY37" fmla="*/ 9262 h 9986"/>
                  <a:gd name="connsiteX38" fmla="*/ 2535 w 10000"/>
                  <a:gd name="connsiteY38" fmla="*/ 9364 h 9986"/>
                  <a:gd name="connsiteX39" fmla="*/ 2605 w 10000"/>
                  <a:gd name="connsiteY39" fmla="*/ 9475 h 9986"/>
                  <a:gd name="connsiteX40" fmla="*/ 2667 w 10000"/>
                  <a:gd name="connsiteY40" fmla="*/ 9577 h 9986"/>
                  <a:gd name="connsiteX41" fmla="*/ 2737 w 10000"/>
                  <a:gd name="connsiteY41" fmla="*/ 9671 h 9986"/>
                  <a:gd name="connsiteX42" fmla="*/ 2807 w 10000"/>
                  <a:gd name="connsiteY42" fmla="*/ 9745 h 9986"/>
                  <a:gd name="connsiteX43" fmla="*/ 2868 w 10000"/>
                  <a:gd name="connsiteY43" fmla="*/ 9810 h 9986"/>
                  <a:gd name="connsiteX44" fmla="*/ 2939 w 10000"/>
                  <a:gd name="connsiteY44" fmla="*/ 9856 h 9986"/>
                  <a:gd name="connsiteX45" fmla="*/ 3000 w 10000"/>
                  <a:gd name="connsiteY45" fmla="*/ 9884 h 9986"/>
                  <a:gd name="connsiteX46" fmla="*/ 3070 w 10000"/>
                  <a:gd name="connsiteY46" fmla="*/ 9903 h 9986"/>
                  <a:gd name="connsiteX47" fmla="*/ 3132 w 10000"/>
                  <a:gd name="connsiteY47" fmla="*/ 9921 h 9986"/>
                  <a:gd name="connsiteX48" fmla="*/ 3202 w 10000"/>
                  <a:gd name="connsiteY48" fmla="*/ 9930 h 9986"/>
                  <a:gd name="connsiteX49" fmla="*/ 3272 w 10000"/>
                  <a:gd name="connsiteY49" fmla="*/ 9939 h 9986"/>
                  <a:gd name="connsiteX50" fmla="*/ 3333 w 10000"/>
                  <a:gd name="connsiteY50" fmla="*/ 9958 h 9986"/>
                  <a:gd name="connsiteX51" fmla="*/ 3404 w 10000"/>
                  <a:gd name="connsiteY51" fmla="*/ 9958 h 9986"/>
                  <a:gd name="connsiteX52" fmla="*/ 3474 w 10000"/>
                  <a:gd name="connsiteY52" fmla="*/ 9967 h 9986"/>
                  <a:gd name="connsiteX53" fmla="*/ 3535 w 10000"/>
                  <a:gd name="connsiteY53" fmla="*/ 9977 h 9986"/>
                  <a:gd name="connsiteX54" fmla="*/ 3605 w 10000"/>
                  <a:gd name="connsiteY54" fmla="*/ 9986 h 9986"/>
                  <a:gd name="connsiteX55" fmla="*/ 3675 w 10000"/>
                  <a:gd name="connsiteY55" fmla="*/ 9986 h 9986"/>
                  <a:gd name="connsiteX56" fmla="*/ 3737 w 10000"/>
                  <a:gd name="connsiteY56" fmla="*/ 9986 h 9986"/>
                  <a:gd name="connsiteX57" fmla="*/ 3807 w 10000"/>
                  <a:gd name="connsiteY57" fmla="*/ 9986 h 9986"/>
                  <a:gd name="connsiteX58" fmla="*/ 3868 w 10000"/>
                  <a:gd name="connsiteY58" fmla="*/ 9977 h 9986"/>
                  <a:gd name="connsiteX59" fmla="*/ 3939 w 10000"/>
                  <a:gd name="connsiteY59" fmla="*/ 9977 h 9986"/>
                  <a:gd name="connsiteX60" fmla="*/ 4009 w 10000"/>
                  <a:gd name="connsiteY60" fmla="*/ 9967 h 9986"/>
                  <a:gd name="connsiteX61" fmla="*/ 4070 w 10000"/>
                  <a:gd name="connsiteY61" fmla="*/ 9967 h 9986"/>
                  <a:gd name="connsiteX62" fmla="*/ 4140 w 10000"/>
                  <a:gd name="connsiteY62" fmla="*/ 9958 h 9986"/>
                  <a:gd name="connsiteX63" fmla="*/ 4202 w 10000"/>
                  <a:gd name="connsiteY63" fmla="*/ 9958 h 9986"/>
                  <a:gd name="connsiteX64" fmla="*/ 4272 w 10000"/>
                  <a:gd name="connsiteY64" fmla="*/ 9949 h 9986"/>
                  <a:gd name="connsiteX65" fmla="*/ 4342 w 10000"/>
                  <a:gd name="connsiteY65" fmla="*/ 9930 h 9986"/>
                  <a:gd name="connsiteX66" fmla="*/ 4404 w 10000"/>
                  <a:gd name="connsiteY66" fmla="*/ 9921 h 9986"/>
                  <a:gd name="connsiteX67" fmla="*/ 4474 w 10000"/>
                  <a:gd name="connsiteY67" fmla="*/ 9912 h 9986"/>
                  <a:gd name="connsiteX68" fmla="*/ 4535 w 10000"/>
                  <a:gd name="connsiteY68" fmla="*/ 9903 h 9986"/>
                  <a:gd name="connsiteX69" fmla="*/ 4605 w 10000"/>
                  <a:gd name="connsiteY69" fmla="*/ 9903 h 9986"/>
                  <a:gd name="connsiteX70" fmla="*/ 4667 w 10000"/>
                  <a:gd name="connsiteY70" fmla="*/ 9903 h 9986"/>
                  <a:gd name="connsiteX71" fmla="*/ 4737 w 10000"/>
                  <a:gd name="connsiteY71" fmla="*/ 9903 h 9986"/>
                  <a:gd name="connsiteX72" fmla="*/ 4807 w 10000"/>
                  <a:gd name="connsiteY72" fmla="*/ 9912 h 9986"/>
                  <a:gd name="connsiteX73" fmla="*/ 4868 w 10000"/>
                  <a:gd name="connsiteY73" fmla="*/ 9912 h 9986"/>
                  <a:gd name="connsiteX74" fmla="*/ 4939 w 10000"/>
                  <a:gd name="connsiteY74" fmla="*/ 9912 h 9986"/>
                  <a:gd name="connsiteX75" fmla="*/ 5000 w 10000"/>
                  <a:gd name="connsiteY75" fmla="*/ 9921 h 9986"/>
                  <a:gd name="connsiteX76" fmla="*/ 5070 w 10000"/>
                  <a:gd name="connsiteY76" fmla="*/ 9921 h 9986"/>
                  <a:gd name="connsiteX77" fmla="*/ 5140 w 10000"/>
                  <a:gd name="connsiteY77" fmla="*/ 9921 h 9986"/>
                  <a:gd name="connsiteX78" fmla="*/ 5202 w 10000"/>
                  <a:gd name="connsiteY78" fmla="*/ 9921 h 9986"/>
                  <a:gd name="connsiteX79" fmla="*/ 5272 w 10000"/>
                  <a:gd name="connsiteY79" fmla="*/ 9912 h 9986"/>
                  <a:gd name="connsiteX80" fmla="*/ 5333 w 10000"/>
                  <a:gd name="connsiteY80" fmla="*/ 9903 h 9986"/>
                  <a:gd name="connsiteX81" fmla="*/ 5404 w 10000"/>
                  <a:gd name="connsiteY81" fmla="*/ 9884 h 9986"/>
                  <a:gd name="connsiteX82" fmla="*/ 5465 w 10000"/>
                  <a:gd name="connsiteY82" fmla="*/ 9856 h 9986"/>
                  <a:gd name="connsiteX83" fmla="*/ 5535 w 10000"/>
                  <a:gd name="connsiteY83" fmla="*/ 9828 h 9986"/>
                  <a:gd name="connsiteX84" fmla="*/ 5605 w 10000"/>
                  <a:gd name="connsiteY84" fmla="*/ 9791 h 9986"/>
                  <a:gd name="connsiteX85" fmla="*/ 5667 w 10000"/>
                  <a:gd name="connsiteY85" fmla="*/ 9754 h 9986"/>
                  <a:gd name="connsiteX86" fmla="*/ 5737 w 10000"/>
                  <a:gd name="connsiteY86" fmla="*/ 9735 h 9986"/>
                  <a:gd name="connsiteX87" fmla="*/ 5798 w 10000"/>
                  <a:gd name="connsiteY87" fmla="*/ 9726 h 9986"/>
                  <a:gd name="connsiteX88" fmla="*/ 5868 w 10000"/>
                  <a:gd name="connsiteY88" fmla="*/ 9726 h 9986"/>
                  <a:gd name="connsiteX89" fmla="*/ 5939 w 10000"/>
                  <a:gd name="connsiteY89" fmla="*/ 9726 h 9986"/>
                  <a:gd name="connsiteX90" fmla="*/ 6000 w 10000"/>
                  <a:gd name="connsiteY90" fmla="*/ 9726 h 9986"/>
                  <a:gd name="connsiteX91" fmla="*/ 6070 w 10000"/>
                  <a:gd name="connsiteY91" fmla="*/ 9717 h 9986"/>
                  <a:gd name="connsiteX92" fmla="*/ 6132 w 10000"/>
                  <a:gd name="connsiteY92" fmla="*/ 9661 h 9986"/>
                  <a:gd name="connsiteX93" fmla="*/ 6202 w 10000"/>
                  <a:gd name="connsiteY93" fmla="*/ 9448 h 9986"/>
                  <a:gd name="connsiteX94" fmla="*/ 6219 w 10000"/>
                  <a:gd name="connsiteY94" fmla="*/ 9337 h 9986"/>
                  <a:gd name="connsiteX95" fmla="*/ 6254 w 10000"/>
                  <a:gd name="connsiteY95" fmla="*/ 8992 h 9986"/>
                  <a:gd name="connsiteX96" fmla="*/ 6272 w 10000"/>
                  <a:gd name="connsiteY96" fmla="*/ 8733 h 9986"/>
                  <a:gd name="connsiteX97" fmla="*/ 6289 w 10000"/>
                  <a:gd name="connsiteY97" fmla="*/ 8399 h 9986"/>
                  <a:gd name="connsiteX98" fmla="*/ 6325 w 10000"/>
                  <a:gd name="connsiteY98" fmla="*/ 7406 h 9986"/>
                  <a:gd name="connsiteX99" fmla="*/ 6333 w 10000"/>
                  <a:gd name="connsiteY99" fmla="*/ 6701 h 9986"/>
                  <a:gd name="connsiteX100" fmla="*/ 6351 w 10000"/>
                  <a:gd name="connsiteY100" fmla="*/ 5819 h 9986"/>
                  <a:gd name="connsiteX101" fmla="*/ 6386 w 10000"/>
                  <a:gd name="connsiteY101" fmla="*/ 3387 h 9986"/>
                  <a:gd name="connsiteX102" fmla="*/ 6404 w 10000"/>
                  <a:gd name="connsiteY102" fmla="*/ 1772 h 9986"/>
                  <a:gd name="connsiteX103" fmla="*/ 6421 w 10000"/>
                  <a:gd name="connsiteY103" fmla="*/ 348 h 9986"/>
                  <a:gd name="connsiteX104" fmla="*/ 6421 w 10000"/>
                  <a:gd name="connsiteY104" fmla="*/ 0 h 9986"/>
                  <a:gd name="connsiteX105" fmla="*/ 7688 w 10000"/>
                  <a:gd name="connsiteY105" fmla="*/ 0 h 9986"/>
                  <a:gd name="connsiteX106" fmla="*/ 7697 w 10000"/>
                  <a:gd name="connsiteY106" fmla="*/ 274 h 9986"/>
                  <a:gd name="connsiteX107" fmla="*/ 7719 w 10000"/>
                  <a:gd name="connsiteY107" fmla="*/ 1512 h 9986"/>
                  <a:gd name="connsiteX108" fmla="*/ 7737 w 10000"/>
                  <a:gd name="connsiteY108" fmla="*/ 2191 h 9986"/>
                  <a:gd name="connsiteX109" fmla="*/ 7754 w 10000"/>
                  <a:gd name="connsiteY109" fmla="*/ 2802 h 9986"/>
                  <a:gd name="connsiteX110" fmla="*/ 7798 w 10000"/>
                  <a:gd name="connsiteY110" fmla="*/ 4316 h 9986"/>
                  <a:gd name="connsiteX111" fmla="*/ 7816 w 10000"/>
                  <a:gd name="connsiteY111" fmla="*/ 4724 h 9986"/>
                  <a:gd name="connsiteX112" fmla="*/ 7868 w 10000"/>
                  <a:gd name="connsiteY112" fmla="*/ 5717 h 9986"/>
                  <a:gd name="connsiteX113" fmla="*/ 7939 w 10000"/>
                  <a:gd name="connsiteY113" fmla="*/ 6636 h 9986"/>
                  <a:gd name="connsiteX114" fmla="*/ 8000 w 10000"/>
                  <a:gd name="connsiteY114" fmla="*/ 7239 h 9986"/>
                  <a:gd name="connsiteX115" fmla="*/ 8070 w 10000"/>
                  <a:gd name="connsiteY115" fmla="*/ 7647 h 9986"/>
                  <a:gd name="connsiteX116" fmla="*/ 8132 w 10000"/>
                  <a:gd name="connsiteY116" fmla="*/ 7926 h 9986"/>
                  <a:gd name="connsiteX117" fmla="*/ 8202 w 10000"/>
                  <a:gd name="connsiteY117" fmla="*/ 8111 h 9986"/>
                  <a:gd name="connsiteX118" fmla="*/ 8272 w 10000"/>
                  <a:gd name="connsiteY118" fmla="*/ 8260 h 9986"/>
                  <a:gd name="connsiteX119" fmla="*/ 8333 w 10000"/>
                  <a:gd name="connsiteY119" fmla="*/ 8371 h 9986"/>
                  <a:gd name="connsiteX120" fmla="*/ 8404 w 10000"/>
                  <a:gd name="connsiteY120" fmla="*/ 8464 h 9986"/>
                  <a:gd name="connsiteX121" fmla="*/ 8465 w 10000"/>
                  <a:gd name="connsiteY121" fmla="*/ 8557 h 9986"/>
                  <a:gd name="connsiteX122" fmla="*/ 8535 w 10000"/>
                  <a:gd name="connsiteY122" fmla="*/ 8649 h 9986"/>
                  <a:gd name="connsiteX123" fmla="*/ 8596 w 10000"/>
                  <a:gd name="connsiteY123" fmla="*/ 8743 h 9986"/>
                  <a:gd name="connsiteX124" fmla="*/ 8667 w 10000"/>
                  <a:gd name="connsiteY124" fmla="*/ 8845 h 9986"/>
                  <a:gd name="connsiteX125" fmla="*/ 8737 w 10000"/>
                  <a:gd name="connsiteY125" fmla="*/ 8947 h 9986"/>
                  <a:gd name="connsiteX126" fmla="*/ 8798 w 10000"/>
                  <a:gd name="connsiteY126" fmla="*/ 9049 h 9986"/>
                  <a:gd name="connsiteX127" fmla="*/ 8868 w 10000"/>
                  <a:gd name="connsiteY127" fmla="*/ 9151 h 9986"/>
                  <a:gd name="connsiteX128" fmla="*/ 8930 w 10000"/>
                  <a:gd name="connsiteY128" fmla="*/ 9243 h 9986"/>
                  <a:gd name="connsiteX129" fmla="*/ 9000 w 10000"/>
                  <a:gd name="connsiteY129" fmla="*/ 9327 h 9986"/>
                  <a:gd name="connsiteX130" fmla="*/ 9070 w 10000"/>
                  <a:gd name="connsiteY130" fmla="*/ 9401 h 9986"/>
                  <a:gd name="connsiteX131" fmla="*/ 9132 w 10000"/>
                  <a:gd name="connsiteY131" fmla="*/ 9457 h 9986"/>
                  <a:gd name="connsiteX132" fmla="*/ 9202 w 10000"/>
                  <a:gd name="connsiteY132" fmla="*/ 9513 h 9986"/>
                  <a:gd name="connsiteX133" fmla="*/ 9263 w 10000"/>
                  <a:gd name="connsiteY133" fmla="*/ 9559 h 9986"/>
                  <a:gd name="connsiteX134" fmla="*/ 9333 w 10000"/>
                  <a:gd name="connsiteY134" fmla="*/ 9605 h 9986"/>
                  <a:gd name="connsiteX135" fmla="*/ 9404 w 10000"/>
                  <a:gd name="connsiteY135" fmla="*/ 9633 h 9986"/>
                  <a:gd name="connsiteX136" fmla="*/ 9465 w 10000"/>
                  <a:gd name="connsiteY136" fmla="*/ 9661 h 9986"/>
                  <a:gd name="connsiteX137" fmla="*/ 9535 w 10000"/>
                  <a:gd name="connsiteY137" fmla="*/ 9680 h 9986"/>
                  <a:gd name="connsiteX138" fmla="*/ 9596 w 10000"/>
                  <a:gd name="connsiteY138" fmla="*/ 9698 h 9986"/>
                  <a:gd name="connsiteX139" fmla="*/ 9667 w 10000"/>
                  <a:gd name="connsiteY139" fmla="*/ 9698 h 9986"/>
                  <a:gd name="connsiteX140" fmla="*/ 9737 w 10000"/>
                  <a:gd name="connsiteY140" fmla="*/ 9680 h 9986"/>
                  <a:gd name="connsiteX141" fmla="*/ 9798 w 10000"/>
                  <a:gd name="connsiteY141" fmla="*/ 9643 h 9986"/>
                  <a:gd name="connsiteX142" fmla="*/ 9868 w 10000"/>
                  <a:gd name="connsiteY142" fmla="*/ 9569 h 9986"/>
                  <a:gd name="connsiteX143" fmla="*/ 9939 w 10000"/>
                  <a:gd name="connsiteY143" fmla="*/ 9466 h 9986"/>
                  <a:gd name="connsiteX144" fmla="*/ 10000 w 10000"/>
                  <a:gd name="connsiteY144" fmla="*/ 9318 h 9986"/>
                  <a:gd name="connsiteX0" fmla="*/ 0 w 10000"/>
                  <a:gd name="connsiteY0" fmla="*/ 9364 h 10014"/>
                  <a:gd name="connsiteX1" fmla="*/ 70 w 10000"/>
                  <a:gd name="connsiteY1" fmla="*/ 9317 h 10014"/>
                  <a:gd name="connsiteX2" fmla="*/ 140 w 10000"/>
                  <a:gd name="connsiteY2" fmla="*/ 9298 h 10014"/>
                  <a:gd name="connsiteX3" fmla="*/ 202 w 10000"/>
                  <a:gd name="connsiteY3" fmla="*/ 9317 h 10014"/>
                  <a:gd name="connsiteX4" fmla="*/ 272 w 10000"/>
                  <a:gd name="connsiteY4" fmla="*/ 9354 h 10014"/>
                  <a:gd name="connsiteX5" fmla="*/ 342 w 10000"/>
                  <a:gd name="connsiteY5" fmla="*/ 9400 h 10014"/>
                  <a:gd name="connsiteX6" fmla="*/ 404 w 10000"/>
                  <a:gd name="connsiteY6" fmla="*/ 9447 h 10014"/>
                  <a:gd name="connsiteX7" fmla="*/ 474 w 10000"/>
                  <a:gd name="connsiteY7" fmla="*/ 9484 h 10014"/>
                  <a:gd name="connsiteX8" fmla="*/ 535 w 10000"/>
                  <a:gd name="connsiteY8" fmla="*/ 9502 h 10014"/>
                  <a:gd name="connsiteX9" fmla="*/ 605 w 10000"/>
                  <a:gd name="connsiteY9" fmla="*/ 9502 h 10014"/>
                  <a:gd name="connsiteX10" fmla="*/ 675 w 10000"/>
                  <a:gd name="connsiteY10" fmla="*/ 9484 h 10014"/>
                  <a:gd name="connsiteX11" fmla="*/ 737 w 10000"/>
                  <a:gd name="connsiteY11" fmla="*/ 9447 h 10014"/>
                  <a:gd name="connsiteX12" fmla="*/ 807 w 10000"/>
                  <a:gd name="connsiteY12" fmla="*/ 9400 h 10014"/>
                  <a:gd name="connsiteX13" fmla="*/ 877 w 10000"/>
                  <a:gd name="connsiteY13" fmla="*/ 9372 h 10014"/>
                  <a:gd name="connsiteX14" fmla="*/ 939 w 10000"/>
                  <a:gd name="connsiteY14" fmla="*/ 9364 h 10014"/>
                  <a:gd name="connsiteX15" fmla="*/ 1009 w 10000"/>
                  <a:gd name="connsiteY15" fmla="*/ 9372 h 10014"/>
                  <a:gd name="connsiteX16" fmla="*/ 1070 w 10000"/>
                  <a:gd name="connsiteY16" fmla="*/ 9400 h 10014"/>
                  <a:gd name="connsiteX17" fmla="*/ 1140 w 10000"/>
                  <a:gd name="connsiteY17" fmla="*/ 9438 h 10014"/>
                  <a:gd name="connsiteX18" fmla="*/ 1211 w 10000"/>
                  <a:gd name="connsiteY18" fmla="*/ 9484 h 10014"/>
                  <a:gd name="connsiteX19" fmla="*/ 1272 w 10000"/>
                  <a:gd name="connsiteY19" fmla="*/ 9540 h 10014"/>
                  <a:gd name="connsiteX20" fmla="*/ 1342 w 10000"/>
                  <a:gd name="connsiteY20" fmla="*/ 9596 h 10014"/>
                  <a:gd name="connsiteX21" fmla="*/ 1404 w 10000"/>
                  <a:gd name="connsiteY21" fmla="*/ 9661 h 10014"/>
                  <a:gd name="connsiteX22" fmla="*/ 1474 w 10000"/>
                  <a:gd name="connsiteY22" fmla="*/ 9708 h 10014"/>
                  <a:gd name="connsiteX23" fmla="*/ 1535 w 10000"/>
                  <a:gd name="connsiteY23" fmla="*/ 9763 h 10014"/>
                  <a:gd name="connsiteX24" fmla="*/ 1605 w 10000"/>
                  <a:gd name="connsiteY24" fmla="*/ 9801 h 10014"/>
                  <a:gd name="connsiteX25" fmla="*/ 1675 w 10000"/>
                  <a:gd name="connsiteY25" fmla="*/ 9829 h 10014"/>
                  <a:gd name="connsiteX26" fmla="*/ 1737 w 10000"/>
                  <a:gd name="connsiteY26" fmla="*/ 9856 h 10014"/>
                  <a:gd name="connsiteX27" fmla="*/ 1807 w 10000"/>
                  <a:gd name="connsiteY27" fmla="*/ 9856 h 10014"/>
                  <a:gd name="connsiteX28" fmla="*/ 1868 w 10000"/>
                  <a:gd name="connsiteY28" fmla="*/ 9847 h 10014"/>
                  <a:gd name="connsiteX29" fmla="*/ 1939 w 10000"/>
                  <a:gd name="connsiteY29" fmla="*/ 9791 h 10014"/>
                  <a:gd name="connsiteX30" fmla="*/ 2009 w 10000"/>
                  <a:gd name="connsiteY30" fmla="*/ 9699 h 10014"/>
                  <a:gd name="connsiteX31" fmla="*/ 2070 w 10000"/>
                  <a:gd name="connsiteY31" fmla="*/ 9568 h 10014"/>
                  <a:gd name="connsiteX32" fmla="*/ 2140 w 10000"/>
                  <a:gd name="connsiteY32" fmla="*/ 9428 h 10014"/>
                  <a:gd name="connsiteX33" fmla="*/ 2202 w 10000"/>
                  <a:gd name="connsiteY33" fmla="*/ 9298 h 10014"/>
                  <a:gd name="connsiteX34" fmla="*/ 2272 w 10000"/>
                  <a:gd name="connsiteY34" fmla="*/ 9206 h 10014"/>
                  <a:gd name="connsiteX35" fmla="*/ 2333 w 10000"/>
                  <a:gd name="connsiteY35" fmla="*/ 9178 h 10014"/>
                  <a:gd name="connsiteX36" fmla="*/ 2404 w 10000"/>
                  <a:gd name="connsiteY36" fmla="*/ 9206 h 10014"/>
                  <a:gd name="connsiteX37" fmla="*/ 2474 w 10000"/>
                  <a:gd name="connsiteY37" fmla="*/ 9289 h 10014"/>
                  <a:gd name="connsiteX38" fmla="*/ 2535 w 10000"/>
                  <a:gd name="connsiteY38" fmla="*/ 9391 h 10014"/>
                  <a:gd name="connsiteX39" fmla="*/ 2605 w 10000"/>
                  <a:gd name="connsiteY39" fmla="*/ 9502 h 10014"/>
                  <a:gd name="connsiteX40" fmla="*/ 2667 w 10000"/>
                  <a:gd name="connsiteY40" fmla="*/ 9604 h 10014"/>
                  <a:gd name="connsiteX41" fmla="*/ 2737 w 10000"/>
                  <a:gd name="connsiteY41" fmla="*/ 9699 h 10014"/>
                  <a:gd name="connsiteX42" fmla="*/ 2807 w 10000"/>
                  <a:gd name="connsiteY42" fmla="*/ 9773 h 10014"/>
                  <a:gd name="connsiteX43" fmla="*/ 2868 w 10000"/>
                  <a:gd name="connsiteY43" fmla="*/ 9838 h 10014"/>
                  <a:gd name="connsiteX44" fmla="*/ 2939 w 10000"/>
                  <a:gd name="connsiteY44" fmla="*/ 9884 h 10014"/>
                  <a:gd name="connsiteX45" fmla="*/ 3000 w 10000"/>
                  <a:gd name="connsiteY45" fmla="*/ 9912 h 10014"/>
                  <a:gd name="connsiteX46" fmla="*/ 3070 w 10000"/>
                  <a:gd name="connsiteY46" fmla="*/ 9931 h 10014"/>
                  <a:gd name="connsiteX47" fmla="*/ 3132 w 10000"/>
                  <a:gd name="connsiteY47" fmla="*/ 9949 h 10014"/>
                  <a:gd name="connsiteX48" fmla="*/ 3202 w 10000"/>
                  <a:gd name="connsiteY48" fmla="*/ 9958 h 10014"/>
                  <a:gd name="connsiteX49" fmla="*/ 3272 w 10000"/>
                  <a:gd name="connsiteY49" fmla="*/ 9967 h 10014"/>
                  <a:gd name="connsiteX50" fmla="*/ 3333 w 10000"/>
                  <a:gd name="connsiteY50" fmla="*/ 9986 h 10014"/>
                  <a:gd name="connsiteX51" fmla="*/ 3404 w 10000"/>
                  <a:gd name="connsiteY51" fmla="*/ 9986 h 10014"/>
                  <a:gd name="connsiteX52" fmla="*/ 3474 w 10000"/>
                  <a:gd name="connsiteY52" fmla="*/ 9995 h 10014"/>
                  <a:gd name="connsiteX53" fmla="*/ 3535 w 10000"/>
                  <a:gd name="connsiteY53" fmla="*/ 10005 h 10014"/>
                  <a:gd name="connsiteX54" fmla="*/ 3605 w 10000"/>
                  <a:gd name="connsiteY54" fmla="*/ 10014 h 10014"/>
                  <a:gd name="connsiteX55" fmla="*/ 3675 w 10000"/>
                  <a:gd name="connsiteY55" fmla="*/ 10014 h 10014"/>
                  <a:gd name="connsiteX56" fmla="*/ 3737 w 10000"/>
                  <a:gd name="connsiteY56" fmla="*/ 10014 h 10014"/>
                  <a:gd name="connsiteX57" fmla="*/ 3807 w 10000"/>
                  <a:gd name="connsiteY57" fmla="*/ 10014 h 10014"/>
                  <a:gd name="connsiteX58" fmla="*/ 3868 w 10000"/>
                  <a:gd name="connsiteY58" fmla="*/ 10005 h 10014"/>
                  <a:gd name="connsiteX59" fmla="*/ 3939 w 10000"/>
                  <a:gd name="connsiteY59" fmla="*/ 10005 h 10014"/>
                  <a:gd name="connsiteX60" fmla="*/ 4009 w 10000"/>
                  <a:gd name="connsiteY60" fmla="*/ 9995 h 10014"/>
                  <a:gd name="connsiteX61" fmla="*/ 4070 w 10000"/>
                  <a:gd name="connsiteY61" fmla="*/ 9995 h 10014"/>
                  <a:gd name="connsiteX62" fmla="*/ 4140 w 10000"/>
                  <a:gd name="connsiteY62" fmla="*/ 9986 h 10014"/>
                  <a:gd name="connsiteX63" fmla="*/ 4202 w 10000"/>
                  <a:gd name="connsiteY63" fmla="*/ 9986 h 10014"/>
                  <a:gd name="connsiteX64" fmla="*/ 4272 w 10000"/>
                  <a:gd name="connsiteY64" fmla="*/ 9977 h 10014"/>
                  <a:gd name="connsiteX65" fmla="*/ 4342 w 10000"/>
                  <a:gd name="connsiteY65" fmla="*/ 9958 h 10014"/>
                  <a:gd name="connsiteX66" fmla="*/ 4404 w 10000"/>
                  <a:gd name="connsiteY66" fmla="*/ 9949 h 10014"/>
                  <a:gd name="connsiteX67" fmla="*/ 4474 w 10000"/>
                  <a:gd name="connsiteY67" fmla="*/ 9940 h 10014"/>
                  <a:gd name="connsiteX68" fmla="*/ 4535 w 10000"/>
                  <a:gd name="connsiteY68" fmla="*/ 9931 h 10014"/>
                  <a:gd name="connsiteX69" fmla="*/ 4605 w 10000"/>
                  <a:gd name="connsiteY69" fmla="*/ 9931 h 10014"/>
                  <a:gd name="connsiteX70" fmla="*/ 4667 w 10000"/>
                  <a:gd name="connsiteY70" fmla="*/ 9931 h 10014"/>
                  <a:gd name="connsiteX71" fmla="*/ 4737 w 10000"/>
                  <a:gd name="connsiteY71" fmla="*/ 9931 h 10014"/>
                  <a:gd name="connsiteX72" fmla="*/ 4807 w 10000"/>
                  <a:gd name="connsiteY72" fmla="*/ 9940 h 10014"/>
                  <a:gd name="connsiteX73" fmla="*/ 4868 w 10000"/>
                  <a:gd name="connsiteY73" fmla="*/ 9940 h 10014"/>
                  <a:gd name="connsiteX74" fmla="*/ 4939 w 10000"/>
                  <a:gd name="connsiteY74" fmla="*/ 9940 h 10014"/>
                  <a:gd name="connsiteX75" fmla="*/ 5000 w 10000"/>
                  <a:gd name="connsiteY75" fmla="*/ 9949 h 10014"/>
                  <a:gd name="connsiteX76" fmla="*/ 5070 w 10000"/>
                  <a:gd name="connsiteY76" fmla="*/ 9949 h 10014"/>
                  <a:gd name="connsiteX77" fmla="*/ 5140 w 10000"/>
                  <a:gd name="connsiteY77" fmla="*/ 9949 h 10014"/>
                  <a:gd name="connsiteX78" fmla="*/ 5202 w 10000"/>
                  <a:gd name="connsiteY78" fmla="*/ 9949 h 10014"/>
                  <a:gd name="connsiteX79" fmla="*/ 5272 w 10000"/>
                  <a:gd name="connsiteY79" fmla="*/ 9940 h 10014"/>
                  <a:gd name="connsiteX80" fmla="*/ 5333 w 10000"/>
                  <a:gd name="connsiteY80" fmla="*/ 9931 h 10014"/>
                  <a:gd name="connsiteX81" fmla="*/ 5404 w 10000"/>
                  <a:gd name="connsiteY81" fmla="*/ 9912 h 10014"/>
                  <a:gd name="connsiteX82" fmla="*/ 5465 w 10000"/>
                  <a:gd name="connsiteY82" fmla="*/ 9884 h 10014"/>
                  <a:gd name="connsiteX83" fmla="*/ 5535 w 10000"/>
                  <a:gd name="connsiteY83" fmla="*/ 9856 h 10014"/>
                  <a:gd name="connsiteX84" fmla="*/ 5605 w 10000"/>
                  <a:gd name="connsiteY84" fmla="*/ 9819 h 10014"/>
                  <a:gd name="connsiteX85" fmla="*/ 5667 w 10000"/>
                  <a:gd name="connsiteY85" fmla="*/ 9782 h 10014"/>
                  <a:gd name="connsiteX86" fmla="*/ 5737 w 10000"/>
                  <a:gd name="connsiteY86" fmla="*/ 9763 h 10014"/>
                  <a:gd name="connsiteX87" fmla="*/ 5798 w 10000"/>
                  <a:gd name="connsiteY87" fmla="*/ 9754 h 10014"/>
                  <a:gd name="connsiteX88" fmla="*/ 5868 w 10000"/>
                  <a:gd name="connsiteY88" fmla="*/ 9754 h 10014"/>
                  <a:gd name="connsiteX89" fmla="*/ 5939 w 10000"/>
                  <a:gd name="connsiteY89" fmla="*/ 9754 h 10014"/>
                  <a:gd name="connsiteX90" fmla="*/ 6000 w 10000"/>
                  <a:gd name="connsiteY90" fmla="*/ 9754 h 10014"/>
                  <a:gd name="connsiteX91" fmla="*/ 6070 w 10000"/>
                  <a:gd name="connsiteY91" fmla="*/ 9745 h 10014"/>
                  <a:gd name="connsiteX92" fmla="*/ 6132 w 10000"/>
                  <a:gd name="connsiteY92" fmla="*/ 9689 h 10014"/>
                  <a:gd name="connsiteX93" fmla="*/ 6202 w 10000"/>
                  <a:gd name="connsiteY93" fmla="*/ 9475 h 10014"/>
                  <a:gd name="connsiteX94" fmla="*/ 6219 w 10000"/>
                  <a:gd name="connsiteY94" fmla="*/ 9364 h 10014"/>
                  <a:gd name="connsiteX95" fmla="*/ 6254 w 10000"/>
                  <a:gd name="connsiteY95" fmla="*/ 9019 h 10014"/>
                  <a:gd name="connsiteX96" fmla="*/ 6272 w 10000"/>
                  <a:gd name="connsiteY96" fmla="*/ 8759 h 10014"/>
                  <a:gd name="connsiteX97" fmla="*/ 6289 w 10000"/>
                  <a:gd name="connsiteY97" fmla="*/ 8425 h 10014"/>
                  <a:gd name="connsiteX98" fmla="*/ 6325 w 10000"/>
                  <a:gd name="connsiteY98" fmla="*/ 7430 h 10014"/>
                  <a:gd name="connsiteX99" fmla="*/ 6333 w 10000"/>
                  <a:gd name="connsiteY99" fmla="*/ 6724 h 10014"/>
                  <a:gd name="connsiteX100" fmla="*/ 6351 w 10000"/>
                  <a:gd name="connsiteY100" fmla="*/ 5841 h 10014"/>
                  <a:gd name="connsiteX101" fmla="*/ 6386 w 10000"/>
                  <a:gd name="connsiteY101" fmla="*/ 3406 h 10014"/>
                  <a:gd name="connsiteX102" fmla="*/ 6404 w 10000"/>
                  <a:gd name="connsiteY102" fmla="*/ 1788 h 10014"/>
                  <a:gd name="connsiteX103" fmla="*/ 6421 w 10000"/>
                  <a:gd name="connsiteY103" fmla="*/ 362 h 10014"/>
                  <a:gd name="connsiteX104" fmla="*/ 6421 w 10000"/>
                  <a:gd name="connsiteY104" fmla="*/ 14 h 10014"/>
                  <a:gd name="connsiteX105" fmla="*/ 7688 w 10000"/>
                  <a:gd name="connsiteY105" fmla="*/ 0 h 10014"/>
                  <a:gd name="connsiteX106" fmla="*/ 7697 w 10000"/>
                  <a:gd name="connsiteY106" fmla="*/ 288 h 10014"/>
                  <a:gd name="connsiteX107" fmla="*/ 7719 w 10000"/>
                  <a:gd name="connsiteY107" fmla="*/ 1528 h 10014"/>
                  <a:gd name="connsiteX108" fmla="*/ 7737 w 10000"/>
                  <a:gd name="connsiteY108" fmla="*/ 2208 h 10014"/>
                  <a:gd name="connsiteX109" fmla="*/ 7754 w 10000"/>
                  <a:gd name="connsiteY109" fmla="*/ 2820 h 10014"/>
                  <a:gd name="connsiteX110" fmla="*/ 7798 w 10000"/>
                  <a:gd name="connsiteY110" fmla="*/ 4336 h 10014"/>
                  <a:gd name="connsiteX111" fmla="*/ 7816 w 10000"/>
                  <a:gd name="connsiteY111" fmla="*/ 4745 h 10014"/>
                  <a:gd name="connsiteX112" fmla="*/ 7868 w 10000"/>
                  <a:gd name="connsiteY112" fmla="*/ 5739 h 10014"/>
                  <a:gd name="connsiteX113" fmla="*/ 7939 w 10000"/>
                  <a:gd name="connsiteY113" fmla="*/ 6659 h 10014"/>
                  <a:gd name="connsiteX114" fmla="*/ 8000 w 10000"/>
                  <a:gd name="connsiteY114" fmla="*/ 7263 h 10014"/>
                  <a:gd name="connsiteX115" fmla="*/ 8070 w 10000"/>
                  <a:gd name="connsiteY115" fmla="*/ 7672 h 10014"/>
                  <a:gd name="connsiteX116" fmla="*/ 8132 w 10000"/>
                  <a:gd name="connsiteY116" fmla="*/ 7951 h 10014"/>
                  <a:gd name="connsiteX117" fmla="*/ 8202 w 10000"/>
                  <a:gd name="connsiteY117" fmla="*/ 8136 h 10014"/>
                  <a:gd name="connsiteX118" fmla="*/ 8272 w 10000"/>
                  <a:gd name="connsiteY118" fmla="*/ 8286 h 10014"/>
                  <a:gd name="connsiteX119" fmla="*/ 8333 w 10000"/>
                  <a:gd name="connsiteY119" fmla="*/ 8397 h 10014"/>
                  <a:gd name="connsiteX120" fmla="*/ 8404 w 10000"/>
                  <a:gd name="connsiteY120" fmla="*/ 8490 h 10014"/>
                  <a:gd name="connsiteX121" fmla="*/ 8465 w 10000"/>
                  <a:gd name="connsiteY121" fmla="*/ 8583 h 10014"/>
                  <a:gd name="connsiteX122" fmla="*/ 8535 w 10000"/>
                  <a:gd name="connsiteY122" fmla="*/ 8675 h 10014"/>
                  <a:gd name="connsiteX123" fmla="*/ 8596 w 10000"/>
                  <a:gd name="connsiteY123" fmla="*/ 8769 h 10014"/>
                  <a:gd name="connsiteX124" fmla="*/ 8667 w 10000"/>
                  <a:gd name="connsiteY124" fmla="*/ 8871 h 10014"/>
                  <a:gd name="connsiteX125" fmla="*/ 8737 w 10000"/>
                  <a:gd name="connsiteY125" fmla="*/ 8974 h 10014"/>
                  <a:gd name="connsiteX126" fmla="*/ 8798 w 10000"/>
                  <a:gd name="connsiteY126" fmla="*/ 9076 h 10014"/>
                  <a:gd name="connsiteX127" fmla="*/ 8868 w 10000"/>
                  <a:gd name="connsiteY127" fmla="*/ 9178 h 10014"/>
                  <a:gd name="connsiteX128" fmla="*/ 8930 w 10000"/>
                  <a:gd name="connsiteY128" fmla="*/ 9270 h 10014"/>
                  <a:gd name="connsiteX129" fmla="*/ 9000 w 10000"/>
                  <a:gd name="connsiteY129" fmla="*/ 9354 h 10014"/>
                  <a:gd name="connsiteX130" fmla="*/ 9070 w 10000"/>
                  <a:gd name="connsiteY130" fmla="*/ 9428 h 10014"/>
                  <a:gd name="connsiteX131" fmla="*/ 9132 w 10000"/>
                  <a:gd name="connsiteY131" fmla="*/ 9484 h 10014"/>
                  <a:gd name="connsiteX132" fmla="*/ 9202 w 10000"/>
                  <a:gd name="connsiteY132" fmla="*/ 9540 h 10014"/>
                  <a:gd name="connsiteX133" fmla="*/ 9263 w 10000"/>
                  <a:gd name="connsiteY133" fmla="*/ 9586 h 10014"/>
                  <a:gd name="connsiteX134" fmla="*/ 9333 w 10000"/>
                  <a:gd name="connsiteY134" fmla="*/ 9632 h 10014"/>
                  <a:gd name="connsiteX135" fmla="*/ 9404 w 10000"/>
                  <a:gd name="connsiteY135" fmla="*/ 9661 h 10014"/>
                  <a:gd name="connsiteX136" fmla="*/ 9465 w 10000"/>
                  <a:gd name="connsiteY136" fmla="*/ 9689 h 10014"/>
                  <a:gd name="connsiteX137" fmla="*/ 9535 w 10000"/>
                  <a:gd name="connsiteY137" fmla="*/ 9708 h 10014"/>
                  <a:gd name="connsiteX138" fmla="*/ 9596 w 10000"/>
                  <a:gd name="connsiteY138" fmla="*/ 9726 h 10014"/>
                  <a:gd name="connsiteX139" fmla="*/ 9667 w 10000"/>
                  <a:gd name="connsiteY139" fmla="*/ 9726 h 10014"/>
                  <a:gd name="connsiteX140" fmla="*/ 9737 w 10000"/>
                  <a:gd name="connsiteY140" fmla="*/ 9708 h 10014"/>
                  <a:gd name="connsiteX141" fmla="*/ 9798 w 10000"/>
                  <a:gd name="connsiteY141" fmla="*/ 9671 h 10014"/>
                  <a:gd name="connsiteX142" fmla="*/ 9868 w 10000"/>
                  <a:gd name="connsiteY142" fmla="*/ 9596 h 10014"/>
                  <a:gd name="connsiteX143" fmla="*/ 9939 w 10000"/>
                  <a:gd name="connsiteY143" fmla="*/ 9493 h 10014"/>
                  <a:gd name="connsiteX144" fmla="*/ 10000 w 10000"/>
                  <a:gd name="connsiteY144" fmla="*/ 9345 h 10014"/>
                  <a:gd name="connsiteX0" fmla="*/ 0 w 10000"/>
                  <a:gd name="connsiteY0" fmla="*/ 9378 h 10028"/>
                  <a:gd name="connsiteX1" fmla="*/ 70 w 10000"/>
                  <a:gd name="connsiteY1" fmla="*/ 9331 h 10028"/>
                  <a:gd name="connsiteX2" fmla="*/ 140 w 10000"/>
                  <a:gd name="connsiteY2" fmla="*/ 9312 h 10028"/>
                  <a:gd name="connsiteX3" fmla="*/ 202 w 10000"/>
                  <a:gd name="connsiteY3" fmla="*/ 9331 h 10028"/>
                  <a:gd name="connsiteX4" fmla="*/ 272 w 10000"/>
                  <a:gd name="connsiteY4" fmla="*/ 9368 h 10028"/>
                  <a:gd name="connsiteX5" fmla="*/ 342 w 10000"/>
                  <a:gd name="connsiteY5" fmla="*/ 9414 h 10028"/>
                  <a:gd name="connsiteX6" fmla="*/ 404 w 10000"/>
                  <a:gd name="connsiteY6" fmla="*/ 9461 h 10028"/>
                  <a:gd name="connsiteX7" fmla="*/ 474 w 10000"/>
                  <a:gd name="connsiteY7" fmla="*/ 9498 h 10028"/>
                  <a:gd name="connsiteX8" fmla="*/ 535 w 10000"/>
                  <a:gd name="connsiteY8" fmla="*/ 9516 h 10028"/>
                  <a:gd name="connsiteX9" fmla="*/ 605 w 10000"/>
                  <a:gd name="connsiteY9" fmla="*/ 9516 h 10028"/>
                  <a:gd name="connsiteX10" fmla="*/ 675 w 10000"/>
                  <a:gd name="connsiteY10" fmla="*/ 9498 h 10028"/>
                  <a:gd name="connsiteX11" fmla="*/ 737 w 10000"/>
                  <a:gd name="connsiteY11" fmla="*/ 9461 h 10028"/>
                  <a:gd name="connsiteX12" fmla="*/ 807 w 10000"/>
                  <a:gd name="connsiteY12" fmla="*/ 9414 h 10028"/>
                  <a:gd name="connsiteX13" fmla="*/ 877 w 10000"/>
                  <a:gd name="connsiteY13" fmla="*/ 9386 h 10028"/>
                  <a:gd name="connsiteX14" fmla="*/ 939 w 10000"/>
                  <a:gd name="connsiteY14" fmla="*/ 9378 h 10028"/>
                  <a:gd name="connsiteX15" fmla="*/ 1009 w 10000"/>
                  <a:gd name="connsiteY15" fmla="*/ 9386 h 10028"/>
                  <a:gd name="connsiteX16" fmla="*/ 1070 w 10000"/>
                  <a:gd name="connsiteY16" fmla="*/ 9414 h 10028"/>
                  <a:gd name="connsiteX17" fmla="*/ 1140 w 10000"/>
                  <a:gd name="connsiteY17" fmla="*/ 9452 h 10028"/>
                  <a:gd name="connsiteX18" fmla="*/ 1211 w 10000"/>
                  <a:gd name="connsiteY18" fmla="*/ 9498 h 10028"/>
                  <a:gd name="connsiteX19" fmla="*/ 1272 w 10000"/>
                  <a:gd name="connsiteY19" fmla="*/ 9554 h 10028"/>
                  <a:gd name="connsiteX20" fmla="*/ 1342 w 10000"/>
                  <a:gd name="connsiteY20" fmla="*/ 9610 h 10028"/>
                  <a:gd name="connsiteX21" fmla="*/ 1404 w 10000"/>
                  <a:gd name="connsiteY21" fmla="*/ 9675 h 10028"/>
                  <a:gd name="connsiteX22" fmla="*/ 1474 w 10000"/>
                  <a:gd name="connsiteY22" fmla="*/ 9722 h 10028"/>
                  <a:gd name="connsiteX23" fmla="*/ 1535 w 10000"/>
                  <a:gd name="connsiteY23" fmla="*/ 9777 h 10028"/>
                  <a:gd name="connsiteX24" fmla="*/ 1605 w 10000"/>
                  <a:gd name="connsiteY24" fmla="*/ 9815 h 10028"/>
                  <a:gd name="connsiteX25" fmla="*/ 1675 w 10000"/>
                  <a:gd name="connsiteY25" fmla="*/ 9843 h 10028"/>
                  <a:gd name="connsiteX26" fmla="*/ 1737 w 10000"/>
                  <a:gd name="connsiteY26" fmla="*/ 9870 h 10028"/>
                  <a:gd name="connsiteX27" fmla="*/ 1807 w 10000"/>
                  <a:gd name="connsiteY27" fmla="*/ 9870 h 10028"/>
                  <a:gd name="connsiteX28" fmla="*/ 1868 w 10000"/>
                  <a:gd name="connsiteY28" fmla="*/ 9861 h 10028"/>
                  <a:gd name="connsiteX29" fmla="*/ 1939 w 10000"/>
                  <a:gd name="connsiteY29" fmla="*/ 9805 h 10028"/>
                  <a:gd name="connsiteX30" fmla="*/ 2009 w 10000"/>
                  <a:gd name="connsiteY30" fmla="*/ 9713 h 10028"/>
                  <a:gd name="connsiteX31" fmla="*/ 2070 w 10000"/>
                  <a:gd name="connsiteY31" fmla="*/ 9582 h 10028"/>
                  <a:gd name="connsiteX32" fmla="*/ 2140 w 10000"/>
                  <a:gd name="connsiteY32" fmla="*/ 9442 h 10028"/>
                  <a:gd name="connsiteX33" fmla="*/ 2202 w 10000"/>
                  <a:gd name="connsiteY33" fmla="*/ 9312 h 10028"/>
                  <a:gd name="connsiteX34" fmla="*/ 2272 w 10000"/>
                  <a:gd name="connsiteY34" fmla="*/ 9220 h 10028"/>
                  <a:gd name="connsiteX35" fmla="*/ 2333 w 10000"/>
                  <a:gd name="connsiteY35" fmla="*/ 9192 h 10028"/>
                  <a:gd name="connsiteX36" fmla="*/ 2404 w 10000"/>
                  <a:gd name="connsiteY36" fmla="*/ 9220 h 10028"/>
                  <a:gd name="connsiteX37" fmla="*/ 2474 w 10000"/>
                  <a:gd name="connsiteY37" fmla="*/ 9303 h 10028"/>
                  <a:gd name="connsiteX38" fmla="*/ 2535 w 10000"/>
                  <a:gd name="connsiteY38" fmla="*/ 9405 h 10028"/>
                  <a:gd name="connsiteX39" fmla="*/ 2605 w 10000"/>
                  <a:gd name="connsiteY39" fmla="*/ 9516 h 10028"/>
                  <a:gd name="connsiteX40" fmla="*/ 2667 w 10000"/>
                  <a:gd name="connsiteY40" fmla="*/ 9618 h 10028"/>
                  <a:gd name="connsiteX41" fmla="*/ 2737 w 10000"/>
                  <a:gd name="connsiteY41" fmla="*/ 9713 h 10028"/>
                  <a:gd name="connsiteX42" fmla="*/ 2807 w 10000"/>
                  <a:gd name="connsiteY42" fmla="*/ 9787 h 10028"/>
                  <a:gd name="connsiteX43" fmla="*/ 2868 w 10000"/>
                  <a:gd name="connsiteY43" fmla="*/ 9852 h 10028"/>
                  <a:gd name="connsiteX44" fmla="*/ 2939 w 10000"/>
                  <a:gd name="connsiteY44" fmla="*/ 9898 h 10028"/>
                  <a:gd name="connsiteX45" fmla="*/ 3000 w 10000"/>
                  <a:gd name="connsiteY45" fmla="*/ 9926 h 10028"/>
                  <a:gd name="connsiteX46" fmla="*/ 3070 w 10000"/>
                  <a:gd name="connsiteY46" fmla="*/ 9945 h 10028"/>
                  <a:gd name="connsiteX47" fmla="*/ 3132 w 10000"/>
                  <a:gd name="connsiteY47" fmla="*/ 9963 h 10028"/>
                  <a:gd name="connsiteX48" fmla="*/ 3202 w 10000"/>
                  <a:gd name="connsiteY48" fmla="*/ 9972 h 10028"/>
                  <a:gd name="connsiteX49" fmla="*/ 3272 w 10000"/>
                  <a:gd name="connsiteY49" fmla="*/ 9981 h 10028"/>
                  <a:gd name="connsiteX50" fmla="*/ 3333 w 10000"/>
                  <a:gd name="connsiteY50" fmla="*/ 10000 h 10028"/>
                  <a:gd name="connsiteX51" fmla="*/ 3404 w 10000"/>
                  <a:gd name="connsiteY51" fmla="*/ 10000 h 10028"/>
                  <a:gd name="connsiteX52" fmla="*/ 3474 w 10000"/>
                  <a:gd name="connsiteY52" fmla="*/ 10009 h 10028"/>
                  <a:gd name="connsiteX53" fmla="*/ 3535 w 10000"/>
                  <a:gd name="connsiteY53" fmla="*/ 10019 h 10028"/>
                  <a:gd name="connsiteX54" fmla="*/ 3605 w 10000"/>
                  <a:gd name="connsiteY54" fmla="*/ 10028 h 10028"/>
                  <a:gd name="connsiteX55" fmla="*/ 3675 w 10000"/>
                  <a:gd name="connsiteY55" fmla="*/ 10028 h 10028"/>
                  <a:gd name="connsiteX56" fmla="*/ 3737 w 10000"/>
                  <a:gd name="connsiteY56" fmla="*/ 10028 h 10028"/>
                  <a:gd name="connsiteX57" fmla="*/ 3807 w 10000"/>
                  <a:gd name="connsiteY57" fmla="*/ 10028 h 10028"/>
                  <a:gd name="connsiteX58" fmla="*/ 3868 w 10000"/>
                  <a:gd name="connsiteY58" fmla="*/ 10019 h 10028"/>
                  <a:gd name="connsiteX59" fmla="*/ 3939 w 10000"/>
                  <a:gd name="connsiteY59" fmla="*/ 10019 h 10028"/>
                  <a:gd name="connsiteX60" fmla="*/ 4009 w 10000"/>
                  <a:gd name="connsiteY60" fmla="*/ 10009 h 10028"/>
                  <a:gd name="connsiteX61" fmla="*/ 4070 w 10000"/>
                  <a:gd name="connsiteY61" fmla="*/ 10009 h 10028"/>
                  <a:gd name="connsiteX62" fmla="*/ 4140 w 10000"/>
                  <a:gd name="connsiteY62" fmla="*/ 10000 h 10028"/>
                  <a:gd name="connsiteX63" fmla="*/ 4202 w 10000"/>
                  <a:gd name="connsiteY63" fmla="*/ 10000 h 10028"/>
                  <a:gd name="connsiteX64" fmla="*/ 4272 w 10000"/>
                  <a:gd name="connsiteY64" fmla="*/ 9991 h 10028"/>
                  <a:gd name="connsiteX65" fmla="*/ 4342 w 10000"/>
                  <a:gd name="connsiteY65" fmla="*/ 9972 h 10028"/>
                  <a:gd name="connsiteX66" fmla="*/ 4404 w 10000"/>
                  <a:gd name="connsiteY66" fmla="*/ 9963 h 10028"/>
                  <a:gd name="connsiteX67" fmla="*/ 4474 w 10000"/>
                  <a:gd name="connsiteY67" fmla="*/ 9954 h 10028"/>
                  <a:gd name="connsiteX68" fmla="*/ 4535 w 10000"/>
                  <a:gd name="connsiteY68" fmla="*/ 9945 h 10028"/>
                  <a:gd name="connsiteX69" fmla="*/ 4605 w 10000"/>
                  <a:gd name="connsiteY69" fmla="*/ 9945 h 10028"/>
                  <a:gd name="connsiteX70" fmla="*/ 4667 w 10000"/>
                  <a:gd name="connsiteY70" fmla="*/ 9945 h 10028"/>
                  <a:gd name="connsiteX71" fmla="*/ 4737 w 10000"/>
                  <a:gd name="connsiteY71" fmla="*/ 9945 h 10028"/>
                  <a:gd name="connsiteX72" fmla="*/ 4807 w 10000"/>
                  <a:gd name="connsiteY72" fmla="*/ 9954 h 10028"/>
                  <a:gd name="connsiteX73" fmla="*/ 4868 w 10000"/>
                  <a:gd name="connsiteY73" fmla="*/ 9954 h 10028"/>
                  <a:gd name="connsiteX74" fmla="*/ 4939 w 10000"/>
                  <a:gd name="connsiteY74" fmla="*/ 9954 h 10028"/>
                  <a:gd name="connsiteX75" fmla="*/ 5000 w 10000"/>
                  <a:gd name="connsiteY75" fmla="*/ 9963 h 10028"/>
                  <a:gd name="connsiteX76" fmla="*/ 5070 w 10000"/>
                  <a:gd name="connsiteY76" fmla="*/ 9963 h 10028"/>
                  <a:gd name="connsiteX77" fmla="*/ 5140 w 10000"/>
                  <a:gd name="connsiteY77" fmla="*/ 9963 h 10028"/>
                  <a:gd name="connsiteX78" fmla="*/ 5202 w 10000"/>
                  <a:gd name="connsiteY78" fmla="*/ 9963 h 10028"/>
                  <a:gd name="connsiteX79" fmla="*/ 5272 w 10000"/>
                  <a:gd name="connsiteY79" fmla="*/ 9954 h 10028"/>
                  <a:gd name="connsiteX80" fmla="*/ 5333 w 10000"/>
                  <a:gd name="connsiteY80" fmla="*/ 9945 h 10028"/>
                  <a:gd name="connsiteX81" fmla="*/ 5404 w 10000"/>
                  <a:gd name="connsiteY81" fmla="*/ 9926 h 10028"/>
                  <a:gd name="connsiteX82" fmla="*/ 5465 w 10000"/>
                  <a:gd name="connsiteY82" fmla="*/ 9898 h 10028"/>
                  <a:gd name="connsiteX83" fmla="*/ 5535 w 10000"/>
                  <a:gd name="connsiteY83" fmla="*/ 9870 h 10028"/>
                  <a:gd name="connsiteX84" fmla="*/ 5605 w 10000"/>
                  <a:gd name="connsiteY84" fmla="*/ 9833 h 10028"/>
                  <a:gd name="connsiteX85" fmla="*/ 5667 w 10000"/>
                  <a:gd name="connsiteY85" fmla="*/ 9796 h 10028"/>
                  <a:gd name="connsiteX86" fmla="*/ 5737 w 10000"/>
                  <a:gd name="connsiteY86" fmla="*/ 9777 h 10028"/>
                  <a:gd name="connsiteX87" fmla="*/ 5798 w 10000"/>
                  <a:gd name="connsiteY87" fmla="*/ 9768 h 10028"/>
                  <a:gd name="connsiteX88" fmla="*/ 5868 w 10000"/>
                  <a:gd name="connsiteY88" fmla="*/ 9768 h 10028"/>
                  <a:gd name="connsiteX89" fmla="*/ 5939 w 10000"/>
                  <a:gd name="connsiteY89" fmla="*/ 9768 h 10028"/>
                  <a:gd name="connsiteX90" fmla="*/ 6000 w 10000"/>
                  <a:gd name="connsiteY90" fmla="*/ 9768 h 10028"/>
                  <a:gd name="connsiteX91" fmla="*/ 6070 w 10000"/>
                  <a:gd name="connsiteY91" fmla="*/ 9759 h 10028"/>
                  <a:gd name="connsiteX92" fmla="*/ 6132 w 10000"/>
                  <a:gd name="connsiteY92" fmla="*/ 9703 h 10028"/>
                  <a:gd name="connsiteX93" fmla="*/ 6202 w 10000"/>
                  <a:gd name="connsiteY93" fmla="*/ 9489 h 10028"/>
                  <a:gd name="connsiteX94" fmla="*/ 6219 w 10000"/>
                  <a:gd name="connsiteY94" fmla="*/ 9378 h 10028"/>
                  <a:gd name="connsiteX95" fmla="*/ 6254 w 10000"/>
                  <a:gd name="connsiteY95" fmla="*/ 9033 h 10028"/>
                  <a:gd name="connsiteX96" fmla="*/ 6272 w 10000"/>
                  <a:gd name="connsiteY96" fmla="*/ 8773 h 10028"/>
                  <a:gd name="connsiteX97" fmla="*/ 6289 w 10000"/>
                  <a:gd name="connsiteY97" fmla="*/ 8439 h 10028"/>
                  <a:gd name="connsiteX98" fmla="*/ 6325 w 10000"/>
                  <a:gd name="connsiteY98" fmla="*/ 7444 h 10028"/>
                  <a:gd name="connsiteX99" fmla="*/ 6333 w 10000"/>
                  <a:gd name="connsiteY99" fmla="*/ 6738 h 10028"/>
                  <a:gd name="connsiteX100" fmla="*/ 6351 w 10000"/>
                  <a:gd name="connsiteY100" fmla="*/ 5855 h 10028"/>
                  <a:gd name="connsiteX101" fmla="*/ 6386 w 10000"/>
                  <a:gd name="connsiteY101" fmla="*/ 3420 h 10028"/>
                  <a:gd name="connsiteX102" fmla="*/ 6404 w 10000"/>
                  <a:gd name="connsiteY102" fmla="*/ 1802 h 10028"/>
                  <a:gd name="connsiteX103" fmla="*/ 6421 w 10000"/>
                  <a:gd name="connsiteY103" fmla="*/ 376 h 10028"/>
                  <a:gd name="connsiteX104" fmla="*/ 6434 w 10000"/>
                  <a:gd name="connsiteY104" fmla="*/ 0 h 10028"/>
                  <a:gd name="connsiteX105" fmla="*/ 7688 w 10000"/>
                  <a:gd name="connsiteY105" fmla="*/ 14 h 10028"/>
                  <a:gd name="connsiteX106" fmla="*/ 7697 w 10000"/>
                  <a:gd name="connsiteY106" fmla="*/ 302 h 10028"/>
                  <a:gd name="connsiteX107" fmla="*/ 7719 w 10000"/>
                  <a:gd name="connsiteY107" fmla="*/ 1542 h 10028"/>
                  <a:gd name="connsiteX108" fmla="*/ 7737 w 10000"/>
                  <a:gd name="connsiteY108" fmla="*/ 2222 h 10028"/>
                  <a:gd name="connsiteX109" fmla="*/ 7754 w 10000"/>
                  <a:gd name="connsiteY109" fmla="*/ 2834 h 10028"/>
                  <a:gd name="connsiteX110" fmla="*/ 7798 w 10000"/>
                  <a:gd name="connsiteY110" fmla="*/ 4350 h 10028"/>
                  <a:gd name="connsiteX111" fmla="*/ 7816 w 10000"/>
                  <a:gd name="connsiteY111" fmla="*/ 4759 h 10028"/>
                  <a:gd name="connsiteX112" fmla="*/ 7868 w 10000"/>
                  <a:gd name="connsiteY112" fmla="*/ 5753 h 10028"/>
                  <a:gd name="connsiteX113" fmla="*/ 7939 w 10000"/>
                  <a:gd name="connsiteY113" fmla="*/ 6673 h 10028"/>
                  <a:gd name="connsiteX114" fmla="*/ 8000 w 10000"/>
                  <a:gd name="connsiteY114" fmla="*/ 7277 h 10028"/>
                  <a:gd name="connsiteX115" fmla="*/ 8070 w 10000"/>
                  <a:gd name="connsiteY115" fmla="*/ 7686 h 10028"/>
                  <a:gd name="connsiteX116" fmla="*/ 8132 w 10000"/>
                  <a:gd name="connsiteY116" fmla="*/ 7965 h 10028"/>
                  <a:gd name="connsiteX117" fmla="*/ 8202 w 10000"/>
                  <a:gd name="connsiteY117" fmla="*/ 8150 h 10028"/>
                  <a:gd name="connsiteX118" fmla="*/ 8272 w 10000"/>
                  <a:gd name="connsiteY118" fmla="*/ 8300 h 10028"/>
                  <a:gd name="connsiteX119" fmla="*/ 8333 w 10000"/>
                  <a:gd name="connsiteY119" fmla="*/ 8411 h 10028"/>
                  <a:gd name="connsiteX120" fmla="*/ 8404 w 10000"/>
                  <a:gd name="connsiteY120" fmla="*/ 8504 h 10028"/>
                  <a:gd name="connsiteX121" fmla="*/ 8465 w 10000"/>
                  <a:gd name="connsiteY121" fmla="*/ 8597 h 10028"/>
                  <a:gd name="connsiteX122" fmla="*/ 8535 w 10000"/>
                  <a:gd name="connsiteY122" fmla="*/ 8689 h 10028"/>
                  <a:gd name="connsiteX123" fmla="*/ 8596 w 10000"/>
                  <a:gd name="connsiteY123" fmla="*/ 8783 h 10028"/>
                  <a:gd name="connsiteX124" fmla="*/ 8667 w 10000"/>
                  <a:gd name="connsiteY124" fmla="*/ 8885 h 10028"/>
                  <a:gd name="connsiteX125" fmla="*/ 8737 w 10000"/>
                  <a:gd name="connsiteY125" fmla="*/ 8988 h 10028"/>
                  <a:gd name="connsiteX126" fmla="*/ 8798 w 10000"/>
                  <a:gd name="connsiteY126" fmla="*/ 9090 h 10028"/>
                  <a:gd name="connsiteX127" fmla="*/ 8868 w 10000"/>
                  <a:gd name="connsiteY127" fmla="*/ 9192 h 10028"/>
                  <a:gd name="connsiteX128" fmla="*/ 8930 w 10000"/>
                  <a:gd name="connsiteY128" fmla="*/ 9284 h 10028"/>
                  <a:gd name="connsiteX129" fmla="*/ 9000 w 10000"/>
                  <a:gd name="connsiteY129" fmla="*/ 9368 h 10028"/>
                  <a:gd name="connsiteX130" fmla="*/ 9070 w 10000"/>
                  <a:gd name="connsiteY130" fmla="*/ 9442 h 10028"/>
                  <a:gd name="connsiteX131" fmla="*/ 9132 w 10000"/>
                  <a:gd name="connsiteY131" fmla="*/ 9498 h 10028"/>
                  <a:gd name="connsiteX132" fmla="*/ 9202 w 10000"/>
                  <a:gd name="connsiteY132" fmla="*/ 9554 h 10028"/>
                  <a:gd name="connsiteX133" fmla="*/ 9263 w 10000"/>
                  <a:gd name="connsiteY133" fmla="*/ 9600 h 10028"/>
                  <a:gd name="connsiteX134" fmla="*/ 9333 w 10000"/>
                  <a:gd name="connsiteY134" fmla="*/ 9646 h 10028"/>
                  <a:gd name="connsiteX135" fmla="*/ 9404 w 10000"/>
                  <a:gd name="connsiteY135" fmla="*/ 9675 h 10028"/>
                  <a:gd name="connsiteX136" fmla="*/ 9465 w 10000"/>
                  <a:gd name="connsiteY136" fmla="*/ 9703 h 10028"/>
                  <a:gd name="connsiteX137" fmla="*/ 9535 w 10000"/>
                  <a:gd name="connsiteY137" fmla="*/ 9722 h 10028"/>
                  <a:gd name="connsiteX138" fmla="*/ 9596 w 10000"/>
                  <a:gd name="connsiteY138" fmla="*/ 9740 h 10028"/>
                  <a:gd name="connsiteX139" fmla="*/ 9667 w 10000"/>
                  <a:gd name="connsiteY139" fmla="*/ 9740 h 10028"/>
                  <a:gd name="connsiteX140" fmla="*/ 9737 w 10000"/>
                  <a:gd name="connsiteY140" fmla="*/ 9722 h 10028"/>
                  <a:gd name="connsiteX141" fmla="*/ 9798 w 10000"/>
                  <a:gd name="connsiteY141" fmla="*/ 9685 h 10028"/>
                  <a:gd name="connsiteX142" fmla="*/ 9868 w 10000"/>
                  <a:gd name="connsiteY142" fmla="*/ 9610 h 10028"/>
                  <a:gd name="connsiteX143" fmla="*/ 9939 w 10000"/>
                  <a:gd name="connsiteY143" fmla="*/ 9507 h 10028"/>
                  <a:gd name="connsiteX144" fmla="*/ 10000 w 10000"/>
                  <a:gd name="connsiteY144" fmla="*/ 9359 h 100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</a:cxnLst>
                <a:rect l="l" t="t" r="r" b="b"/>
                <a:pathLst>
                  <a:path w="10000" h="10028">
                    <a:moveTo>
                      <a:pt x="0" y="9378"/>
                    </a:moveTo>
                    <a:cubicBezTo>
                      <a:pt x="23" y="9362"/>
                      <a:pt x="47" y="9347"/>
                      <a:pt x="70" y="9331"/>
                    </a:cubicBezTo>
                    <a:cubicBezTo>
                      <a:pt x="93" y="9325"/>
                      <a:pt x="117" y="9318"/>
                      <a:pt x="140" y="9312"/>
                    </a:cubicBezTo>
                    <a:cubicBezTo>
                      <a:pt x="161" y="9318"/>
                      <a:pt x="181" y="9325"/>
                      <a:pt x="202" y="9331"/>
                    </a:cubicBezTo>
                    <a:lnTo>
                      <a:pt x="272" y="9368"/>
                    </a:lnTo>
                    <a:cubicBezTo>
                      <a:pt x="295" y="9384"/>
                      <a:pt x="319" y="9399"/>
                      <a:pt x="342" y="9414"/>
                    </a:cubicBezTo>
                    <a:lnTo>
                      <a:pt x="404" y="9461"/>
                    </a:lnTo>
                    <a:lnTo>
                      <a:pt x="474" y="9498"/>
                    </a:lnTo>
                    <a:cubicBezTo>
                      <a:pt x="494" y="9505"/>
                      <a:pt x="515" y="9510"/>
                      <a:pt x="535" y="9516"/>
                    </a:cubicBezTo>
                    <a:lnTo>
                      <a:pt x="605" y="9516"/>
                    </a:lnTo>
                    <a:cubicBezTo>
                      <a:pt x="628" y="9510"/>
                      <a:pt x="652" y="9505"/>
                      <a:pt x="675" y="9498"/>
                    </a:cubicBezTo>
                    <a:cubicBezTo>
                      <a:pt x="696" y="9486"/>
                      <a:pt x="716" y="9473"/>
                      <a:pt x="737" y="9461"/>
                    </a:cubicBezTo>
                    <a:cubicBezTo>
                      <a:pt x="760" y="9445"/>
                      <a:pt x="784" y="9430"/>
                      <a:pt x="807" y="9414"/>
                    </a:cubicBezTo>
                    <a:lnTo>
                      <a:pt x="877" y="9386"/>
                    </a:lnTo>
                    <a:cubicBezTo>
                      <a:pt x="898" y="9383"/>
                      <a:pt x="918" y="9381"/>
                      <a:pt x="939" y="9378"/>
                    </a:cubicBezTo>
                    <a:cubicBezTo>
                      <a:pt x="962" y="9381"/>
                      <a:pt x="986" y="9383"/>
                      <a:pt x="1009" y="9386"/>
                    </a:cubicBezTo>
                    <a:lnTo>
                      <a:pt x="1070" y="9414"/>
                    </a:lnTo>
                    <a:cubicBezTo>
                      <a:pt x="1093" y="9427"/>
                      <a:pt x="1117" y="9439"/>
                      <a:pt x="1140" y="9452"/>
                    </a:cubicBezTo>
                    <a:cubicBezTo>
                      <a:pt x="1164" y="9467"/>
                      <a:pt x="1187" y="9483"/>
                      <a:pt x="1211" y="9498"/>
                    </a:cubicBezTo>
                    <a:cubicBezTo>
                      <a:pt x="1231" y="9517"/>
                      <a:pt x="1252" y="9535"/>
                      <a:pt x="1272" y="9554"/>
                    </a:cubicBezTo>
                    <a:cubicBezTo>
                      <a:pt x="1295" y="9572"/>
                      <a:pt x="1319" y="9591"/>
                      <a:pt x="1342" y="9610"/>
                    </a:cubicBezTo>
                    <a:cubicBezTo>
                      <a:pt x="1363" y="9631"/>
                      <a:pt x="1383" y="9653"/>
                      <a:pt x="1404" y="9675"/>
                    </a:cubicBezTo>
                    <a:cubicBezTo>
                      <a:pt x="1427" y="9691"/>
                      <a:pt x="1451" y="9706"/>
                      <a:pt x="1474" y="9722"/>
                    </a:cubicBezTo>
                    <a:cubicBezTo>
                      <a:pt x="1494" y="9741"/>
                      <a:pt x="1515" y="9759"/>
                      <a:pt x="1535" y="9777"/>
                    </a:cubicBezTo>
                    <a:cubicBezTo>
                      <a:pt x="1558" y="9790"/>
                      <a:pt x="1582" y="9802"/>
                      <a:pt x="1605" y="9815"/>
                    </a:cubicBezTo>
                    <a:lnTo>
                      <a:pt x="1675" y="9843"/>
                    </a:lnTo>
                    <a:lnTo>
                      <a:pt x="1737" y="9870"/>
                    </a:lnTo>
                    <a:lnTo>
                      <a:pt x="1807" y="9870"/>
                    </a:lnTo>
                    <a:lnTo>
                      <a:pt x="1868" y="9861"/>
                    </a:lnTo>
                    <a:lnTo>
                      <a:pt x="1939" y="9805"/>
                    </a:lnTo>
                    <a:cubicBezTo>
                      <a:pt x="1962" y="9774"/>
                      <a:pt x="1986" y="9744"/>
                      <a:pt x="2009" y="9713"/>
                    </a:cubicBezTo>
                    <a:cubicBezTo>
                      <a:pt x="2029" y="9668"/>
                      <a:pt x="2050" y="9625"/>
                      <a:pt x="2070" y="9582"/>
                    </a:cubicBezTo>
                    <a:cubicBezTo>
                      <a:pt x="2093" y="9535"/>
                      <a:pt x="2117" y="9489"/>
                      <a:pt x="2140" y="9442"/>
                    </a:cubicBezTo>
                    <a:cubicBezTo>
                      <a:pt x="2161" y="9399"/>
                      <a:pt x="2181" y="9356"/>
                      <a:pt x="2202" y="9312"/>
                    </a:cubicBezTo>
                    <a:cubicBezTo>
                      <a:pt x="2225" y="9281"/>
                      <a:pt x="2249" y="9251"/>
                      <a:pt x="2272" y="9220"/>
                    </a:cubicBezTo>
                    <a:lnTo>
                      <a:pt x="2333" y="9192"/>
                    </a:lnTo>
                    <a:cubicBezTo>
                      <a:pt x="2357" y="9201"/>
                      <a:pt x="2380" y="9211"/>
                      <a:pt x="2404" y="9220"/>
                    </a:cubicBezTo>
                    <a:cubicBezTo>
                      <a:pt x="2427" y="9248"/>
                      <a:pt x="2451" y="9275"/>
                      <a:pt x="2474" y="9303"/>
                    </a:cubicBezTo>
                    <a:cubicBezTo>
                      <a:pt x="2494" y="9337"/>
                      <a:pt x="2515" y="9371"/>
                      <a:pt x="2535" y="9405"/>
                    </a:cubicBezTo>
                    <a:cubicBezTo>
                      <a:pt x="2558" y="9442"/>
                      <a:pt x="2582" y="9479"/>
                      <a:pt x="2605" y="9516"/>
                    </a:cubicBezTo>
                    <a:cubicBezTo>
                      <a:pt x="2626" y="9550"/>
                      <a:pt x="2646" y="9584"/>
                      <a:pt x="2667" y="9618"/>
                    </a:cubicBezTo>
                    <a:cubicBezTo>
                      <a:pt x="2690" y="9650"/>
                      <a:pt x="2714" y="9681"/>
                      <a:pt x="2737" y="9713"/>
                    </a:cubicBezTo>
                    <a:cubicBezTo>
                      <a:pt x="2760" y="9738"/>
                      <a:pt x="2784" y="9762"/>
                      <a:pt x="2807" y="9787"/>
                    </a:cubicBezTo>
                    <a:cubicBezTo>
                      <a:pt x="2827" y="9808"/>
                      <a:pt x="2848" y="9830"/>
                      <a:pt x="2868" y="9852"/>
                    </a:cubicBezTo>
                    <a:cubicBezTo>
                      <a:pt x="2892" y="9867"/>
                      <a:pt x="2915" y="9883"/>
                      <a:pt x="2939" y="9898"/>
                    </a:cubicBezTo>
                    <a:lnTo>
                      <a:pt x="3000" y="9926"/>
                    </a:lnTo>
                    <a:cubicBezTo>
                      <a:pt x="3023" y="9932"/>
                      <a:pt x="3047" y="9939"/>
                      <a:pt x="3070" y="9945"/>
                    </a:cubicBezTo>
                    <a:lnTo>
                      <a:pt x="3132" y="9963"/>
                    </a:lnTo>
                    <a:cubicBezTo>
                      <a:pt x="3155" y="9967"/>
                      <a:pt x="3179" y="9969"/>
                      <a:pt x="3202" y="9972"/>
                    </a:cubicBezTo>
                    <a:lnTo>
                      <a:pt x="3272" y="9981"/>
                    </a:lnTo>
                    <a:cubicBezTo>
                      <a:pt x="3292" y="9987"/>
                      <a:pt x="3313" y="9994"/>
                      <a:pt x="3333" y="10000"/>
                    </a:cubicBezTo>
                    <a:lnTo>
                      <a:pt x="3404" y="10000"/>
                    </a:lnTo>
                    <a:lnTo>
                      <a:pt x="3474" y="10009"/>
                    </a:lnTo>
                    <a:cubicBezTo>
                      <a:pt x="3494" y="10012"/>
                      <a:pt x="3515" y="10016"/>
                      <a:pt x="3535" y="10019"/>
                    </a:cubicBezTo>
                    <a:lnTo>
                      <a:pt x="3605" y="10028"/>
                    </a:lnTo>
                    <a:lnTo>
                      <a:pt x="3675" y="10028"/>
                    </a:lnTo>
                    <a:lnTo>
                      <a:pt x="3737" y="10028"/>
                    </a:lnTo>
                    <a:lnTo>
                      <a:pt x="3807" y="10028"/>
                    </a:lnTo>
                    <a:lnTo>
                      <a:pt x="3868" y="10019"/>
                    </a:lnTo>
                    <a:lnTo>
                      <a:pt x="3939" y="10019"/>
                    </a:lnTo>
                    <a:cubicBezTo>
                      <a:pt x="3962" y="10016"/>
                      <a:pt x="3986" y="10012"/>
                      <a:pt x="4009" y="10009"/>
                    </a:cubicBezTo>
                    <a:lnTo>
                      <a:pt x="4070" y="10009"/>
                    </a:lnTo>
                    <a:lnTo>
                      <a:pt x="4140" y="10000"/>
                    </a:lnTo>
                    <a:lnTo>
                      <a:pt x="4202" y="10000"/>
                    </a:lnTo>
                    <a:lnTo>
                      <a:pt x="4272" y="9991"/>
                    </a:lnTo>
                    <a:cubicBezTo>
                      <a:pt x="4295" y="9985"/>
                      <a:pt x="4319" y="9978"/>
                      <a:pt x="4342" y="9972"/>
                    </a:cubicBezTo>
                    <a:cubicBezTo>
                      <a:pt x="4363" y="9969"/>
                      <a:pt x="4383" y="9967"/>
                      <a:pt x="4404" y="9963"/>
                    </a:cubicBezTo>
                    <a:lnTo>
                      <a:pt x="4474" y="9954"/>
                    </a:lnTo>
                    <a:lnTo>
                      <a:pt x="4535" y="9945"/>
                    </a:lnTo>
                    <a:lnTo>
                      <a:pt x="4605" y="9945"/>
                    </a:lnTo>
                    <a:lnTo>
                      <a:pt x="4667" y="9945"/>
                    </a:lnTo>
                    <a:lnTo>
                      <a:pt x="4737" y="9945"/>
                    </a:lnTo>
                    <a:lnTo>
                      <a:pt x="4807" y="9954"/>
                    </a:lnTo>
                    <a:lnTo>
                      <a:pt x="4868" y="9954"/>
                    </a:lnTo>
                    <a:lnTo>
                      <a:pt x="4939" y="9954"/>
                    </a:lnTo>
                    <a:lnTo>
                      <a:pt x="5000" y="9963"/>
                    </a:lnTo>
                    <a:lnTo>
                      <a:pt x="5070" y="9963"/>
                    </a:lnTo>
                    <a:lnTo>
                      <a:pt x="5140" y="9963"/>
                    </a:lnTo>
                    <a:lnTo>
                      <a:pt x="5202" y="9963"/>
                    </a:lnTo>
                    <a:lnTo>
                      <a:pt x="5272" y="9954"/>
                    </a:lnTo>
                    <a:lnTo>
                      <a:pt x="5333" y="9945"/>
                    </a:lnTo>
                    <a:cubicBezTo>
                      <a:pt x="5357" y="9939"/>
                      <a:pt x="5380" y="9932"/>
                      <a:pt x="5404" y="9926"/>
                    </a:cubicBezTo>
                    <a:lnTo>
                      <a:pt x="5465" y="9898"/>
                    </a:lnTo>
                    <a:lnTo>
                      <a:pt x="5535" y="9870"/>
                    </a:lnTo>
                    <a:cubicBezTo>
                      <a:pt x="5558" y="9857"/>
                      <a:pt x="5582" y="9846"/>
                      <a:pt x="5605" y="9833"/>
                    </a:cubicBezTo>
                    <a:cubicBezTo>
                      <a:pt x="5626" y="9821"/>
                      <a:pt x="5646" y="9808"/>
                      <a:pt x="5667" y="9796"/>
                    </a:cubicBezTo>
                    <a:cubicBezTo>
                      <a:pt x="5690" y="9790"/>
                      <a:pt x="5714" y="9783"/>
                      <a:pt x="5737" y="9777"/>
                    </a:cubicBezTo>
                    <a:lnTo>
                      <a:pt x="5798" y="9768"/>
                    </a:lnTo>
                    <a:lnTo>
                      <a:pt x="5868" y="9768"/>
                    </a:lnTo>
                    <a:lnTo>
                      <a:pt x="5939" y="9768"/>
                    </a:lnTo>
                    <a:lnTo>
                      <a:pt x="6000" y="9768"/>
                    </a:lnTo>
                    <a:lnTo>
                      <a:pt x="6070" y="9759"/>
                    </a:lnTo>
                    <a:lnTo>
                      <a:pt x="6132" y="9703"/>
                    </a:lnTo>
                    <a:cubicBezTo>
                      <a:pt x="6155" y="9632"/>
                      <a:pt x="6179" y="9560"/>
                      <a:pt x="6202" y="9489"/>
                    </a:cubicBezTo>
                    <a:cubicBezTo>
                      <a:pt x="6208" y="9452"/>
                      <a:pt x="6213" y="9415"/>
                      <a:pt x="6219" y="9378"/>
                    </a:cubicBezTo>
                    <a:cubicBezTo>
                      <a:pt x="6231" y="9263"/>
                      <a:pt x="6242" y="9148"/>
                      <a:pt x="6254" y="9033"/>
                    </a:cubicBezTo>
                    <a:cubicBezTo>
                      <a:pt x="6260" y="8946"/>
                      <a:pt x="6266" y="8859"/>
                      <a:pt x="6272" y="8773"/>
                    </a:cubicBezTo>
                    <a:cubicBezTo>
                      <a:pt x="6278" y="8662"/>
                      <a:pt x="6283" y="8551"/>
                      <a:pt x="6289" y="8439"/>
                    </a:cubicBezTo>
                    <a:cubicBezTo>
                      <a:pt x="6301" y="8108"/>
                      <a:pt x="6313" y="7776"/>
                      <a:pt x="6325" y="7444"/>
                    </a:cubicBezTo>
                    <a:cubicBezTo>
                      <a:pt x="6328" y="7209"/>
                      <a:pt x="6330" y="6974"/>
                      <a:pt x="6333" y="6738"/>
                    </a:cubicBezTo>
                    <a:cubicBezTo>
                      <a:pt x="6339" y="6444"/>
                      <a:pt x="6345" y="6149"/>
                      <a:pt x="6351" y="5855"/>
                    </a:cubicBezTo>
                    <a:cubicBezTo>
                      <a:pt x="6363" y="5044"/>
                      <a:pt x="6374" y="4231"/>
                      <a:pt x="6386" y="3420"/>
                    </a:cubicBezTo>
                    <a:cubicBezTo>
                      <a:pt x="6392" y="2881"/>
                      <a:pt x="6398" y="2341"/>
                      <a:pt x="6404" y="1802"/>
                    </a:cubicBezTo>
                    <a:cubicBezTo>
                      <a:pt x="6410" y="1328"/>
                      <a:pt x="6415" y="851"/>
                      <a:pt x="6421" y="376"/>
                    </a:cubicBezTo>
                    <a:cubicBezTo>
                      <a:pt x="6425" y="251"/>
                      <a:pt x="6430" y="125"/>
                      <a:pt x="6434" y="0"/>
                    </a:cubicBezTo>
                    <a:lnTo>
                      <a:pt x="7688" y="14"/>
                    </a:lnTo>
                    <a:cubicBezTo>
                      <a:pt x="7695" y="245"/>
                      <a:pt x="7690" y="71"/>
                      <a:pt x="7697" y="302"/>
                    </a:cubicBezTo>
                    <a:cubicBezTo>
                      <a:pt x="7709" y="832"/>
                      <a:pt x="7707" y="1013"/>
                      <a:pt x="7719" y="1542"/>
                    </a:cubicBezTo>
                    <a:cubicBezTo>
                      <a:pt x="7725" y="1768"/>
                      <a:pt x="7731" y="1996"/>
                      <a:pt x="7737" y="2222"/>
                    </a:cubicBezTo>
                    <a:cubicBezTo>
                      <a:pt x="7743" y="2425"/>
                      <a:pt x="7748" y="2630"/>
                      <a:pt x="7754" y="2834"/>
                    </a:cubicBezTo>
                    <a:cubicBezTo>
                      <a:pt x="7769" y="3340"/>
                      <a:pt x="7783" y="3844"/>
                      <a:pt x="7798" y="4350"/>
                    </a:cubicBezTo>
                    <a:cubicBezTo>
                      <a:pt x="7804" y="4486"/>
                      <a:pt x="7810" y="4623"/>
                      <a:pt x="7816" y="4759"/>
                    </a:cubicBezTo>
                    <a:cubicBezTo>
                      <a:pt x="7833" y="5090"/>
                      <a:pt x="7851" y="5423"/>
                      <a:pt x="7868" y="5753"/>
                    </a:cubicBezTo>
                    <a:cubicBezTo>
                      <a:pt x="7892" y="6059"/>
                      <a:pt x="7915" y="6367"/>
                      <a:pt x="7939" y="6673"/>
                    </a:cubicBezTo>
                    <a:cubicBezTo>
                      <a:pt x="7959" y="6875"/>
                      <a:pt x="7980" y="7077"/>
                      <a:pt x="8000" y="7277"/>
                    </a:cubicBezTo>
                    <a:cubicBezTo>
                      <a:pt x="8023" y="7414"/>
                      <a:pt x="8047" y="7550"/>
                      <a:pt x="8070" y="7686"/>
                    </a:cubicBezTo>
                    <a:cubicBezTo>
                      <a:pt x="8091" y="7779"/>
                      <a:pt x="8111" y="7872"/>
                      <a:pt x="8132" y="7965"/>
                    </a:cubicBezTo>
                    <a:cubicBezTo>
                      <a:pt x="8155" y="8027"/>
                      <a:pt x="8179" y="8088"/>
                      <a:pt x="8202" y="8150"/>
                    </a:cubicBezTo>
                    <a:cubicBezTo>
                      <a:pt x="8225" y="8200"/>
                      <a:pt x="8249" y="8250"/>
                      <a:pt x="8272" y="8300"/>
                    </a:cubicBezTo>
                    <a:cubicBezTo>
                      <a:pt x="8292" y="8337"/>
                      <a:pt x="8313" y="8374"/>
                      <a:pt x="8333" y="8411"/>
                    </a:cubicBezTo>
                    <a:cubicBezTo>
                      <a:pt x="8357" y="8442"/>
                      <a:pt x="8380" y="8473"/>
                      <a:pt x="8404" y="8504"/>
                    </a:cubicBezTo>
                    <a:cubicBezTo>
                      <a:pt x="8424" y="8535"/>
                      <a:pt x="8445" y="8565"/>
                      <a:pt x="8465" y="8597"/>
                    </a:cubicBezTo>
                    <a:cubicBezTo>
                      <a:pt x="8488" y="8628"/>
                      <a:pt x="8512" y="8658"/>
                      <a:pt x="8535" y="8689"/>
                    </a:cubicBezTo>
                    <a:lnTo>
                      <a:pt x="8596" y="8783"/>
                    </a:lnTo>
                    <a:cubicBezTo>
                      <a:pt x="8620" y="8817"/>
                      <a:pt x="8643" y="8851"/>
                      <a:pt x="8667" y="8885"/>
                    </a:cubicBezTo>
                    <a:cubicBezTo>
                      <a:pt x="8690" y="8919"/>
                      <a:pt x="8714" y="8952"/>
                      <a:pt x="8737" y="8988"/>
                    </a:cubicBezTo>
                    <a:cubicBezTo>
                      <a:pt x="8757" y="9022"/>
                      <a:pt x="8778" y="9055"/>
                      <a:pt x="8798" y="9090"/>
                    </a:cubicBezTo>
                    <a:cubicBezTo>
                      <a:pt x="8821" y="9124"/>
                      <a:pt x="8845" y="9157"/>
                      <a:pt x="8868" y="9192"/>
                    </a:cubicBezTo>
                    <a:lnTo>
                      <a:pt x="8930" y="9284"/>
                    </a:lnTo>
                    <a:cubicBezTo>
                      <a:pt x="8953" y="9312"/>
                      <a:pt x="8977" y="9340"/>
                      <a:pt x="9000" y="9368"/>
                    </a:cubicBezTo>
                    <a:cubicBezTo>
                      <a:pt x="9023" y="9393"/>
                      <a:pt x="9047" y="9417"/>
                      <a:pt x="9070" y="9442"/>
                    </a:cubicBezTo>
                    <a:cubicBezTo>
                      <a:pt x="9091" y="9461"/>
                      <a:pt x="9111" y="9480"/>
                      <a:pt x="9132" y="9498"/>
                    </a:cubicBezTo>
                    <a:cubicBezTo>
                      <a:pt x="9155" y="9517"/>
                      <a:pt x="9179" y="9535"/>
                      <a:pt x="9202" y="9554"/>
                    </a:cubicBezTo>
                    <a:lnTo>
                      <a:pt x="9263" y="9600"/>
                    </a:lnTo>
                    <a:cubicBezTo>
                      <a:pt x="9286" y="9616"/>
                      <a:pt x="9310" y="9631"/>
                      <a:pt x="9333" y="9646"/>
                    </a:cubicBezTo>
                    <a:cubicBezTo>
                      <a:pt x="9357" y="9655"/>
                      <a:pt x="9380" y="9665"/>
                      <a:pt x="9404" y="9675"/>
                    </a:cubicBezTo>
                    <a:lnTo>
                      <a:pt x="9465" y="9703"/>
                    </a:lnTo>
                    <a:cubicBezTo>
                      <a:pt x="9488" y="9709"/>
                      <a:pt x="9512" y="9716"/>
                      <a:pt x="9535" y="9722"/>
                    </a:cubicBezTo>
                    <a:lnTo>
                      <a:pt x="9596" y="9740"/>
                    </a:lnTo>
                    <a:lnTo>
                      <a:pt x="9667" y="9740"/>
                    </a:lnTo>
                    <a:lnTo>
                      <a:pt x="9737" y="9722"/>
                    </a:lnTo>
                    <a:lnTo>
                      <a:pt x="9798" y="9685"/>
                    </a:lnTo>
                    <a:cubicBezTo>
                      <a:pt x="9821" y="9659"/>
                      <a:pt x="9845" y="9635"/>
                      <a:pt x="9868" y="9610"/>
                    </a:cubicBezTo>
                    <a:cubicBezTo>
                      <a:pt x="9892" y="9575"/>
                      <a:pt x="9915" y="9541"/>
                      <a:pt x="9939" y="9507"/>
                    </a:cubicBezTo>
                    <a:cubicBezTo>
                      <a:pt x="9959" y="9458"/>
                      <a:pt x="9980" y="9408"/>
                      <a:pt x="10000" y="9359"/>
                    </a:cubicBezTo>
                  </a:path>
                </a:pathLst>
              </a:custGeom>
              <a:noFill/>
              <a:ln w="952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1" name="Line 610"/>
              <p:cNvSpPr>
                <a:spLocks noChangeShapeType="1"/>
              </p:cNvSpPr>
              <p:nvPr/>
            </p:nvSpPr>
            <p:spPr bwMode="auto">
              <a:xfrm>
                <a:off x="1994" y="4790"/>
                <a:ext cx="418" cy="7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2" name="Line 611"/>
              <p:cNvSpPr>
                <a:spLocks noChangeShapeType="1"/>
              </p:cNvSpPr>
              <p:nvPr/>
            </p:nvSpPr>
            <p:spPr bwMode="auto">
              <a:xfrm>
                <a:off x="2685" y="4768"/>
                <a:ext cx="408" cy="7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3" name="Line 612"/>
              <p:cNvSpPr>
                <a:spLocks noChangeShapeType="1"/>
              </p:cNvSpPr>
              <p:nvPr/>
            </p:nvSpPr>
            <p:spPr bwMode="auto">
              <a:xfrm flipV="1">
                <a:off x="3093" y="4773"/>
                <a:ext cx="42" cy="2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4" name="Line 613"/>
              <p:cNvSpPr>
                <a:spLocks noChangeShapeType="1"/>
              </p:cNvSpPr>
              <p:nvPr/>
            </p:nvSpPr>
            <p:spPr bwMode="auto">
              <a:xfrm>
                <a:off x="2412" y="4797"/>
                <a:ext cx="0" cy="46"/>
              </a:xfrm>
              <a:prstGeom prst="line">
                <a:avLst/>
              </a:prstGeom>
              <a:noFill/>
              <a:ln w="9525" cap="flat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5" name="Line 614"/>
              <p:cNvSpPr>
                <a:spLocks noChangeShapeType="1"/>
              </p:cNvSpPr>
              <p:nvPr/>
            </p:nvSpPr>
            <p:spPr bwMode="auto">
              <a:xfrm>
                <a:off x="2261" y="4662"/>
                <a:ext cx="0" cy="34"/>
              </a:xfrm>
              <a:prstGeom prst="line">
                <a:avLst/>
              </a:prstGeom>
              <a:noFill/>
              <a:ln w="9525" cap="flat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6" name="Line 615"/>
              <p:cNvSpPr>
                <a:spLocks noChangeShapeType="1"/>
              </p:cNvSpPr>
              <p:nvPr/>
            </p:nvSpPr>
            <p:spPr bwMode="auto">
              <a:xfrm>
                <a:off x="2189" y="4779"/>
                <a:ext cx="0" cy="45"/>
              </a:xfrm>
              <a:prstGeom prst="line">
                <a:avLst/>
              </a:prstGeom>
              <a:noFill/>
              <a:ln w="9525" cap="flat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7" name="Line 616"/>
              <p:cNvSpPr>
                <a:spLocks noChangeShapeType="1"/>
              </p:cNvSpPr>
              <p:nvPr/>
            </p:nvSpPr>
            <p:spPr bwMode="auto">
              <a:xfrm>
                <a:off x="2011" y="4675"/>
                <a:ext cx="0" cy="34"/>
              </a:xfrm>
              <a:prstGeom prst="line">
                <a:avLst/>
              </a:prstGeom>
              <a:noFill/>
              <a:ln w="9525" cap="flat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9" name="Line 618"/>
              <p:cNvSpPr>
                <a:spLocks noChangeShapeType="1"/>
              </p:cNvSpPr>
              <p:nvPr/>
            </p:nvSpPr>
            <p:spPr bwMode="auto">
              <a:xfrm>
                <a:off x="3093" y="4766"/>
                <a:ext cx="0" cy="9"/>
              </a:xfrm>
              <a:prstGeom prst="line">
                <a:avLst/>
              </a:prstGeom>
              <a:noFill/>
              <a:ln w="9525" cap="flat">
                <a:solidFill>
                  <a:srgbClr val="00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0" name="Line 619"/>
              <p:cNvSpPr>
                <a:spLocks noChangeShapeType="1"/>
              </p:cNvSpPr>
              <p:nvPr/>
            </p:nvSpPr>
            <p:spPr bwMode="auto">
              <a:xfrm>
                <a:off x="2685" y="4723"/>
                <a:ext cx="0" cy="45"/>
              </a:xfrm>
              <a:prstGeom prst="line">
                <a:avLst/>
              </a:prstGeom>
              <a:noFill/>
              <a:ln w="9525" cap="flat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1" name="Line 620"/>
              <p:cNvSpPr>
                <a:spLocks noChangeShapeType="1"/>
              </p:cNvSpPr>
              <p:nvPr/>
            </p:nvSpPr>
            <p:spPr bwMode="auto">
              <a:xfrm>
                <a:off x="3093" y="4766"/>
                <a:ext cx="0" cy="46"/>
              </a:xfrm>
              <a:prstGeom prst="line">
                <a:avLst/>
              </a:prstGeom>
              <a:noFill/>
              <a:ln w="9525" cap="flat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2" name="Line 621"/>
              <p:cNvSpPr>
                <a:spLocks noChangeShapeType="1"/>
              </p:cNvSpPr>
              <p:nvPr/>
            </p:nvSpPr>
            <p:spPr bwMode="auto">
              <a:xfrm>
                <a:off x="3093" y="4766"/>
                <a:ext cx="0" cy="9"/>
              </a:xfrm>
              <a:prstGeom prst="line">
                <a:avLst/>
              </a:prstGeom>
              <a:noFill/>
              <a:ln w="9525" cap="flat">
                <a:solidFill>
                  <a:srgbClr val="00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3" name="Line 622"/>
              <p:cNvSpPr>
                <a:spLocks noChangeShapeType="1"/>
              </p:cNvSpPr>
              <p:nvPr/>
            </p:nvSpPr>
            <p:spPr bwMode="auto">
              <a:xfrm>
                <a:off x="3093" y="4720"/>
                <a:ext cx="0" cy="46"/>
              </a:xfrm>
              <a:prstGeom prst="line">
                <a:avLst/>
              </a:prstGeom>
              <a:noFill/>
              <a:ln w="9525" cap="flat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4" name="Rectangle 623"/>
              <p:cNvSpPr>
                <a:spLocks noChangeArrowheads="1"/>
              </p:cNvSpPr>
              <p:nvPr/>
            </p:nvSpPr>
            <p:spPr bwMode="auto">
              <a:xfrm>
                <a:off x="1995" y="3717"/>
                <a:ext cx="1140" cy="1110"/>
              </a:xfrm>
              <a:prstGeom prst="rect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837" name="Rectangle 396"/>
            <p:cNvSpPr>
              <a:spLocks noChangeArrowheads="1"/>
            </p:cNvSpPr>
            <p:nvPr/>
          </p:nvSpPr>
          <p:spPr bwMode="auto">
            <a:xfrm>
              <a:off x="3642948" y="7736602"/>
              <a:ext cx="201978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5.75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842" name="Group 841"/>
          <p:cNvGrpSpPr/>
          <p:nvPr/>
        </p:nvGrpSpPr>
        <p:grpSpPr>
          <a:xfrm>
            <a:off x="4918076" y="5945188"/>
            <a:ext cx="2295525" cy="2047875"/>
            <a:chOff x="4705353" y="5820569"/>
            <a:chExt cx="2295525" cy="2047875"/>
          </a:xfrm>
        </p:grpSpPr>
        <p:grpSp>
          <p:nvGrpSpPr>
            <p:cNvPr id="765" name="Group 758"/>
            <p:cNvGrpSpPr>
              <a:grpSpLocks noChangeAspect="1"/>
            </p:cNvGrpSpPr>
            <p:nvPr/>
          </p:nvGrpSpPr>
          <p:grpSpPr bwMode="auto">
            <a:xfrm>
              <a:off x="4705353" y="5820569"/>
              <a:ext cx="2295525" cy="2047875"/>
              <a:chOff x="3359" y="3673"/>
              <a:chExt cx="1446" cy="1290"/>
            </a:xfrm>
          </p:grpSpPr>
          <p:sp>
            <p:nvSpPr>
              <p:cNvPr id="766" name="AutoShape 757"/>
              <p:cNvSpPr>
                <a:spLocks noChangeAspect="1" noChangeArrowheads="1" noTextEdit="1"/>
              </p:cNvSpPr>
              <p:nvPr/>
            </p:nvSpPr>
            <p:spPr bwMode="auto">
              <a:xfrm>
                <a:off x="3359" y="3673"/>
                <a:ext cx="1410" cy="12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7" name="Line 759"/>
              <p:cNvSpPr>
                <a:spLocks noChangeShapeType="1"/>
              </p:cNvSpPr>
              <p:nvPr/>
            </p:nvSpPr>
            <p:spPr bwMode="auto">
              <a:xfrm>
                <a:off x="3563" y="4850"/>
                <a:ext cx="1140" cy="0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8" name="Line 760"/>
              <p:cNvSpPr>
                <a:spLocks noChangeShapeType="1"/>
              </p:cNvSpPr>
              <p:nvPr/>
            </p:nvSpPr>
            <p:spPr bwMode="auto">
              <a:xfrm>
                <a:off x="3563" y="4850"/>
                <a:ext cx="0" cy="28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9" name="Rectangle 761"/>
              <p:cNvSpPr>
                <a:spLocks noChangeArrowheads="1"/>
              </p:cNvSpPr>
              <p:nvPr/>
            </p:nvSpPr>
            <p:spPr bwMode="auto">
              <a:xfrm>
                <a:off x="3498" y="4873"/>
                <a:ext cx="169" cy="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5.25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770" name="Line 762"/>
              <p:cNvSpPr>
                <a:spLocks noChangeShapeType="1"/>
              </p:cNvSpPr>
              <p:nvPr/>
            </p:nvSpPr>
            <p:spPr bwMode="auto">
              <a:xfrm>
                <a:off x="3621" y="4850"/>
                <a:ext cx="0" cy="17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1" name="Line 763"/>
              <p:cNvSpPr>
                <a:spLocks noChangeShapeType="1"/>
              </p:cNvSpPr>
              <p:nvPr/>
            </p:nvSpPr>
            <p:spPr bwMode="auto">
              <a:xfrm>
                <a:off x="3734" y="4850"/>
                <a:ext cx="0" cy="17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2" name="Line 764"/>
              <p:cNvSpPr>
                <a:spLocks noChangeShapeType="1"/>
              </p:cNvSpPr>
              <p:nvPr/>
            </p:nvSpPr>
            <p:spPr bwMode="auto">
              <a:xfrm>
                <a:off x="3849" y="4850"/>
                <a:ext cx="0" cy="28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3" name="Rectangle 765"/>
              <p:cNvSpPr>
                <a:spLocks noChangeArrowheads="1"/>
              </p:cNvSpPr>
              <p:nvPr/>
            </p:nvSpPr>
            <p:spPr bwMode="auto">
              <a:xfrm>
                <a:off x="3781" y="4873"/>
                <a:ext cx="169" cy="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5.50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774" name="Line 766"/>
              <p:cNvSpPr>
                <a:spLocks noChangeShapeType="1"/>
              </p:cNvSpPr>
              <p:nvPr/>
            </p:nvSpPr>
            <p:spPr bwMode="auto">
              <a:xfrm>
                <a:off x="3962" y="4850"/>
                <a:ext cx="0" cy="17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5" name="Line 767"/>
              <p:cNvSpPr>
                <a:spLocks noChangeShapeType="1"/>
              </p:cNvSpPr>
              <p:nvPr/>
            </p:nvSpPr>
            <p:spPr bwMode="auto">
              <a:xfrm>
                <a:off x="4076" y="4850"/>
                <a:ext cx="0" cy="17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6" name="Line 768"/>
              <p:cNvSpPr>
                <a:spLocks noChangeShapeType="1"/>
              </p:cNvSpPr>
              <p:nvPr/>
            </p:nvSpPr>
            <p:spPr bwMode="auto">
              <a:xfrm>
                <a:off x="4191" y="4850"/>
                <a:ext cx="0" cy="17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7" name="Line 769"/>
              <p:cNvSpPr>
                <a:spLocks noChangeShapeType="1"/>
              </p:cNvSpPr>
              <p:nvPr/>
            </p:nvSpPr>
            <p:spPr bwMode="auto">
              <a:xfrm>
                <a:off x="4304" y="4850"/>
                <a:ext cx="0" cy="17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8" name="Line 770"/>
              <p:cNvSpPr>
                <a:spLocks noChangeShapeType="1"/>
              </p:cNvSpPr>
              <p:nvPr/>
            </p:nvSpPr>
            <p:spPr bwMode="auto">
              <a:xfrm>
                <a:off x="4418" y="4850"/>
                <a:ext cx="0" cy="28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9" name="Rectangle 771"/>
              <p:cNvSpPr>
                <a:spLocks noChangeArrowheads="1"/>
              </p:cNvSpPr>
              <p:nvPr/>
            </p:nvSpPr>
            <p:spPr bwMode="auto">
              <a:xfrm>
                <a:off x="4353" y="4873"/>
                <a:ext cx="169" cy="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6.00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780" name="Line 772"/>
              <p:cNvSpPr>
                <a:spLocks noChangeShapeType="1"/>
              </p:cNvSpPr>
              <p:nvPr/>
            </p:nvSpPr>
            <p:spPr bwMode="auto">
              <a:xfrm>
                <a:off x="4532" y="4850"/>
                <a:ext cx="0" cy="17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1" name="Line 773"/>
              <p:cNvSpPr>
                <a:spLocks noChangeShapeType="1"/>
              </p:cNvSpPr>
              <p:nvPr/>
            </p:nvSpPr>
            <p:spPr bwMode="auto">
              <a:xfrm>
                <a:off x="4646" y="4850"/>
                <a:ext cx="0" cy="17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2" name="Line 774"/>
              <p:cNvSpPr>
                <a:spLocks noChangeShapeType="1"/>
              </p:cNvSpPr>
              <p:nvPr/>
            </p:nvSpPr>
            <p:spPr bwMode="auto">
              <a:xfrm>
                <a:off x="4703" y="4850"/>
                <a:ext cx="0" cy="28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3" name="Rectangle 775"/>
              <p:cNvSpPr>
                <a:spLocks noChangeArrowheads="1"/>
              </p:cNvSpPr>
              <p:nvPr/>
            </p:nvSpPr>
            <p:spPr bwMode="auto">
              <a:xfrm>
                <a:off x="4636" y="4873"/>
                <a:ext cx="169" cy="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6.25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784" name="Line 776"/>
              <p:cNvSpPr>
                <a:spLocks noChangeShapeType="1"/>
              </p:cNvSpPr>
              <p:nvPr/>
            </p:nvSpPr>
            <p:spPr bwMode="auto">
              <a:xfrm>
                <a:off x="3541" y="3717"/>
                <a:ext cx="0" cy="1110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5" name="Line 777"/>
              <p:cNvSpPr>
                <a:spLocks noChangeShapeType="1"/>
              </p:cNvSpPr>
              <p:nvPr/>
            </p:nvSpPr>
            <p:spPr bwMode="auto">
              <a:xfrm flipH="1">
                <a:off x="3512" y="4827"/>
                <a:ext cx="29" cy="0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7" name="Line 779"/>
              <p:cNvSpPr>
                <a:spLocks noChangeShapeType="1"/>
              </p:cNvSpPr>
              <p:nvPr/>
            </p:nvSpPr>
            <p:spPr bwMode="auto">
              <a:xfrm flipH="1">
                <a:off x="3512" y="4827"/>
                <a:ext cx="29" cy="0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8" name="Line 780"/>
              <p:cNvSpPr>
                <a:spLocks noChangeShapeType="1"/>
              </p:cNvSpPr>
              <p:nvPr/>
            </p:nvSpPr>
            <p:spPr bwMode="auto">
              <a:xfrm flipH="1">
                <a:off x="3524" y="4753"/>
                <a:ext cx="17" cy="0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9" name="Line 781"/>
              <p:cNvSpPr>
                <a:spLocks noChangeShapeType="1"/>
              </p:cNvSpPr>
              <p:nvPr/>
            </p:nvSpPr>
            <p:spPr bwMode="auto">
              <a:xfrm flipH="1">
                <a:off x="3524" y="4679"/>
                <a:ext cx="17" cy="0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0" name="Line 782"/>
              <p:cNvSpPr>
                <a:spLocks noChangeShapeType="1"/>
              </p:cNvSpPr>
              <p:nvPr/>
            </p:nvSpPr>
            <p:spPr bwMode="auto">
              <a:xfrm flipH="1">
                <a:off x="3524" y="4605"/>
                <a:ext cx="17" cy="0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1" name="Line 783"/>
              <p:cNvSpPr>
                <a:spLocks noChangeShapeType="1"/>
              </p:cNvSpPr>
              <p:nvPr/>
            </p:nvSpPr>
            <p:spPr bwMode="auto">
              <a:xfrm flipH="1">
                <a:off x="3512" y="4531"/>
                <a:ext cx="29" cy="0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3" name="Line 785"/>
              <p:cNvSpPr>
                <a:spLocks noChangeShapeType="1"/>
              </p:cNvSpPr>
              <p:nvPr/>
            </p:nvSpPr>
            <p:spPr bwMode="auto">
              <a:xfrm flipH="1">
                <a:off x="3524" y="4457"/>
                <a:ext cx="17" cy="0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4" name="Line 786"/>
              <p:cNvSpPr>
                <a:spLocks noChangeShapeType="1"/>
              </p:cNvSpPr>
              <p:nvPr/>
            </p:nvSpPr>
            <p:spPr bwMode="auto">
              <a:xfrm flipH="1">
                <a:off x="3524" y="4383"/>
                <a:ext cx="17" cy="0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5" name="Line 787"/>
              <p:cNvSpPr>
                <a:spLocks noChangeShapeType="1"/>
              </p:cNvSpPr>
              <p:nvPr/>
            </p:nvSpPr>
            <p:spPr bwMode="auto">
              <a:xfrm flipH="1">
                <a:off x="3524" y="4309"/>
                <a:ext cx="17" cy="0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6" name="Line 788"/>
              <p:cNvSpPr>
                <a:spLocks noChangeShapeType="1"/>
              </p:cNvSpPr>
              <p:nvPr/>
            </p:nvSpPr>
            <p:spPr bwMode="auto">
              <a:xfrm flipH="1">
                <a:off x="3512" y="4235"/>
                <a:ext cx="29" cy="0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8" name="Line 790"/>
              <p:cNvSpPr>
                <a:spLocks noChangeShapeType="1"/>
              </p:cNvSpPr>
              <p:nvPr/>
            </p:nvSpPr>
            <p:spPr bwMode="auto">
              <a:xfrm flipH="1">
                <a:off x="3524" y="4161"/>
                <a:ext cx="17" cy="0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9" name="Line 791"/>
              <p:cNvSpPr>
                <a:spLocks noChangeShapeType="1"/>
              </p:cNvSpPr>
              <p:nvPr/>
            </p:nvSpPr>
            <p:spPr bwMode="auto">
              <a:xfrm flipH="1">
                <a:off x="3524" y="4087"/>
                <a:ext cx="17" cy="0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0" name="Line 792"/>
              <p:cNvSpPr>
                <a:spLocks noChangeShapeType="1"/>
              </p:cNvSpPr>
              <p:nvPr/>
            </p:nvSpPr>
            <p:spPr bwMode="auto">
              <a:xfrm flipH="1">
                <a:off x="3524" y="4013"/>
                <a:ext cx="17" cy="0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1" name="Line 793"/>
              <p:cNvSpPr>
                <a:spLocks noChangeShapeType="1"/>
              </p:cNvSpPr>
              <p:nvPr/>
            </p:nvSpPr>
            <p:spPr bwMode="auto">
              <a:xfrm flipH="1">
                <a:off x="3512" y="3939"/>
                <a:ext cx="29" cy="0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3" name="Line 795"/>
              <p:cNvSpPr>
                <a:spLocks noChangeShapeType="1"/>
              </p:cNvSpPr>
              <p:nvPr/>
            </p:nvSpPr>
            <p:spPr bwMode="auto">
              <a:xfrm flipH="1">
                <a:off x="3524" y="3865"/>
                <a:ext cx="17" cy="0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4" name="Line 796"/>
              <p:cNvSpPr>
                <a:spLocks noChangeShapeType="1"/>
              </p:cNvSpPr>
              <p:nvPr/>
            </p:nvSpPr>
            <p:spPr bwMode="auto">
              <a:xfrm flipH="1">
                <a:off x="3524" y="3791"/>
                <a:ext cx="17" cy="0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5" name="Line 797"/>
              <p:cNvSpPr>
                <a:spLocks noChangeShapeType="1"/>
              </p:cNvSpPr>
              <p:nvPr/>
            </p:nvSpPr>
            <p:spPr bwMode="auto">
              <a:xfrm flipH="1">
                <a:off x="3512" y="3717"/>
                <a:ext cx="29" cy="0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7" name="Rectangle 799"/>
              <p:cNvSpPr>
                <a:spLocks noChangeArrowheads="1"/>
              </p:cNvSpPr>
              <p:nvPr/>
            </p:nvSpPr>
            <p:spPr bwMode="auto">
              <a:xfrm>
                <a:off x="3563" y="3717"/>
                <a:ext cx="1140" cy="111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en-US" sz="600" i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	S. </a:t>
                </a:r>
                <a:r>
                  <a:rPr lang="en-US" sz="600" i="1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racemosa</a:t>
                </a:r>
                <a:r>
                  <a:rPr lang="en-US" sz="600" i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roots </a:t>
                </a:r>
                <a:endParaRPr lang="en-US" sz="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08" name="Freeform 800"/>
              <p:cNvSpPr>
                <a:spLocks/>
              </p:cNvSpPr>
              <p:nvPr/>
            </p:nvSpPr>
            <p:spPr bwMode="auto">
              <a:xfrm>
                <a:off x="3563" y="3718"/>
                <a:ext cx="1140" cy="1052"/>
              </a:xfrm>
              <a:custGeom>
                <a:avLst/>
                <a:gdLst>
                  <a:gd name="T0" fmla="*/ 16 w 1140"/>
                  <a:gd name="T1" fmla="*/ 940 h 1094"/>
                  <a:gd name="T2" fmla="*/ 39 w 1140"/>
                  <a:gd name="T3" fmla="*/ 970 h 1094"/>
                  <a:gd name="T4" fmla="*/ 61 w 1140"/>
                  <a:gd name="T5" fmla="*/ 1008 h 1094"/>
                  <a:gd name="T6" fmla="*/ 84 w 1140"/>
                  <a:gd name="T7" fmla="*/ 1026 h 1094"/>
                  <a:gd name="T8" fmla="*/ 107 w 1140"/>
                  <a:gd name="T9" fmla="*/ 1028 h 1094"/>
                  <a:gd name="T10" fmla="*/ 130 w 1140"/>
                  <a:gd name="T11" fmla="*/ 1021 h 1094"/>
                  <a:gd name="T12" fmla="*/ 153 w 1140"/>
                  <a:gd name="T13" fmla="*/ 1020 h 1094"/>
                  <a:gd name="T14" fmla="*/ 175 w 1140"/>
                  <a:gd name="T15" fmla="*/ 1006 h 1094"/>
                  <a:gd name="T16" fmla="*/ 198 w 1140"/>
                  <a:gd name="T17" fmla="*/ 1000 h 1094"/>
                  <a:gd name="T18" fmla="*/ 221 w 1140"/>
                  <a:gd name="T19" fmla="*/ 1018 h 1094"/>
                  <a:gd name="T20" fmla="*/ 244 w 1140"/>
                  <a:gd name="T21" fmla="*/ 1029 h 1094"/>
                  <a:gd name="T22" fmla="*/ 266 w 1140"/>
                  <a:gd name="T23" fmla="*/ 1004 h 1094"/>
                  <a:gd name="T24" fmla="*/ 289 w 1140"/>
                  <a:gd name="T25" fmla="*/ 958 h 1094"/>
                  <a:gd name="T26" fmla="*/ 312 w 1140"/>
                  <a:gd name="T27" fmla="*/ 941 h 1094"/>
                  <a:gd name="T28" fmla="*/ 335 w 1140"/>
                  <a:gd name="T29" fmla="*/ 979 h 1094"/>
                  <a:gd name="T30" fmla="*/ 357 w 1140"/>
                  <a:gd name="T31" fmla="*/ 1025 h 1094"/>
                  <a:gd name="T32" fmla="*/ 380 w 1140"/>
                  <a:gd name="T33" fmla="*/ 1051 h 1094"/>
                  <a:gd name="T34" fmla="*/ 403 w 1140"/>
                  <a:gd name="T35" fmla="*/ 1062 h 1094"/>
                  <a:gd name="T36" fmla="*/ 426 w 1140"/>
                  <a:gd name="T37" fmla="*/ 1068 h 1094"/>
                  <a:gd name="T38" fmla="*/ 449 w 1140"/>
                  <a:gd name="T39" fmla="*/ 1071 h 1094"/>
                  <a:gd name="T40" fmla="*/ 472 w 1140"/>
                  <a:gd name="T41" fmla="*/ 1072 h 1094"/>
                  <a:gd name="T42" fmla="*/ 495 w 1140"/>
                  <a:gd name="T43" fmla="*/ 1070 h 1094"/>
                  <a:gd name="T44" fmla="*/ 517 w 1140"/>
                  <a:gd name="T45" fmla="*/ 1063 h 1094"/>
                  <a:gd name="T46" fmla="*/ 540 w 1140"/>
                  <a:gd name="T47" fmla="*/ 1060 h 1094"/>
                  <a:gd name="T48" fmla="*/ 563 w 1140"/>
                  <a:gd name="T49" fmla="*/ 1069 h 1094"/>
                  <a:gd name="T50" fmla="*/ 586 w 1140"/>
                  <a:gd name="T51" fmla="*/ 1076 h 1094"/>
                  <a:gd name="T52" fmla="*/ 608 w 1140"/>
                  <a:gd name="T53" fmla="*/ 1077 h 1094"/>
                  <a:gd name="T54" fmla="*/ 631 w 1140"/>
                  <a:gd name="T55" fmla="*/ 1078 h 1094"/>
                  <a:gd name="T56" fmla="*/ 654 w 1140"/>
                  <a:gd name="T57" fmla="*/ 1069 h 1094"/>
                  <a:gd name="T58" fmla="*/ 677 w 1140"/>
                  <a:gd name="T59" fmla="*/ 1063 h 1094"/>
                  <a:gd name="T60" fmla="*/ 699 w 1140"/>
                  <a:gd name="T61" fmla="*/ 1069 h 1094"/>
                  <a:gd name="T62" fmla="*/ 722 w 1140"/>
                  <a:gd name="T63" fmla="*/ 1074 h 1094"/>
                  <a:gd name="T64" fmla="*/ 745 w 1140"/>
                  <a:gd name="T65" fmla="*/ 991 h 1094"/>
                  <a:gd name="T66" fmla="*/ 753 w 1140"/>
                  <a:gd name="T67" fmla="*/ 862 h 1094"/>
                  <a:gd name="T68" fmla="*/ 760 w 1140"/>
                  <a:gd name="T69" fmla="*/ 613 h 1094"/>
                  <a:gd name="T70" fmla="*/ 768 w 1140"/>
                  <a:gd name="T71" fmla="*/ 205 h 1094"/>
                  <a:gd name="T72" fmla="*/ 866 w 1140"/>
                  <a:gd name="T73" fmla="*/ 0 h 1094"/>
                  <a:gd name="T74" fmla="*/ 874 w 1140"/>
                  <a:gd name="T75" fmla="*/ 294 h 1094"/>
                  <a:gd name="T76" fmla="*/ 889 w 1140"/>
                  <a:gd name="T77" fmla="*/ 659 h 1094"/>
                  <a:gd name="T78" fmla="*/ 912 w 1140"/>
                  <a:gd name="T79" fmla="*/ 880 h 1094"/>
                  <a:gd name="T80" fmla="*/ 935 w 1140"/>
                  <a:gd name="T81" fmla="*/ 945 h 1094"/>
                  <a:gd name="T82" fmla="*/ 958 w 1140"/>
                  <a:gd name="T83" fmla="*/ 986 h 1094"/>
                  <a:gd name="T84" fmla="*/ 980 w 1140"/>
                  <a:gd name="T85" fmla="*/ 1025 h 1094"/>
                  <a:gd name="T86" fmla="*/ 1003 w 1140"/>
                  <a:gd name="T87" fmla="*/ 1046 h 1094"/>
                  <a:gd name="T88" fmla="*/ 1026 w 1140"/>
                  <a:gd name="T89" fmla="*/ 1037 h 1094"/>
                  <a:gd name="T90" fmla="*/ 1049 w 1140"/>
                  <a:gd name="T91" fmla="*/ 1020 h 1094"/>
                  <a:gd name="T92" fmla="*/ 1072 w 1140"/>
                  <a:gd name="T93" fmla="*/ 1031 h 1094"/>
                  <a:gd name="T94" fmla="*/ 1094 w 1140"/>
                  <a:gd name="T95" fmla="*/ 1060 h 1094"/>
                  <a:gd name="T96" fmla="*/ 1117 w 1140"/>
                  <a:gd name="T97" fmla="*/ 1084 h 1094"/>
                  <a:gd name="T98" fmla="*/ 1140 w 1140"/>
                  <a:gd name="T99" fmla="*/ 1094 h 1094"/>
                  <a:gd name="connsiteX0" fmla="*/ 0 w 10000"/>
                  <a:gd name="connsiteY0" fmla="*/ 8748 h 10000"/>
                  <a:gd name="connsiteX1" fmla="*/ 70 w 10000"/>
                  <a:gd name="connsiteY1" fmla="*/ 8629 h 10000"/>
                  <a:gd name="connsiteX2" fmla="*/ 140 w 10000"/>
                  <a:gd name="connsiteY2" fmla="*/ 8592 h 10000"/>
                  <a:gd name="connsiteX3" fmla="*/ 202 w 10000"/>
                  <a:gd name="connsiteY3" fmla="*/ 8638 h 10000"/>
                  <a:gd name="connsiteX4" fmla="*/ 272 w 10000"/>
                  <a:gd name="connsiteY4" fmla="*/ 8739 h 10000"/>
                  <a:gd name="connsiteX5" fmla="*/ 342 w 10000"/>
                  <a:gd name="connsiteY5" fmla="*/ 8867 h 10000"/>
                  <a:gd name="connsiteX6" fmla="*/ 404 w 10000"/>
                  <a:gd name="connsiteY6" fmla="*/ 9004 h 10000"/>
                  <a:gd name="connsiteX7" fmla="*/ 474 w 10000"/>
                  <a:gd name="connsiteY7" fmla="*/ 9113 h 10000"/>
                  <a:gd name="connsiteX8" fmla="*/ 535 w 10000"/>
                  <a:gd name="connsiteY8" fmla="*/ 9214 h 10000"/>
                  <a:gd name="connsiteX9" fmla="*/ 605 w 10000"/>
                  <a:gd name="connsiteY9" fmla="*/ 9287 h 10000"/>
                  <a:gd name="connsiteX10" fmla="*/ 675 w 10000"/>
                  <a:gd name="connsiteY10" fmla="*/ 9342 h 10000"/>
                  <a:gd name="connsiteX11" fmla="*/ 737 w 10000"/>
                  <a:gd name="connsiteY11" fmla="*/ 9378 h 10000"/>
                  <a:gd name="connsiteX12" fmla="*/ 807 w 10000"/>
                  <a:gd name="connsiteY12" fmla="*/ 9406 h 10000"/>
                  <a:gd name="connsiteX13" fmla="*/ 877 w 10000"/>
                  <a:gd name="connsiteY13" fmla="*/ 9406 h 10000"/>
                  <a:gd name="connsiteX14" fmla="*/ 939 w 10000"/>
                  <a:gd name="connsiteY14" fmla="*/ 9397 h 10000"/>
                  <a:gd name="connsiteX15" fmla="*/ 1009 w 10000"/>
                  <a:gd name="connsiteY15" fmla="*/ 9378 h 10000"/>
                  <a:gd name="connsiteX16" fmla="*/ 1070 w 10000"/>
                  <a:gd name="connsiteY16" fmla="*/ 9351 h 10000"/>
                  <a:gd name="connsiteX17" fmla="*/ 1140 w 10000"/>
                  <a:gd name="connsiteY17" fmla="*/ 9333 h 10000"/>
                  <a:gd name="connsiteX18" fmla="*/ 1211 w 10000"/>
                  <a:gd name="connsiteY18" fmla="*/ 9333 h 10000"/>
                  <a:gd name="connsiteX19" fmla="*/ 1272 w 10000"/>
                  <a:gd name="connsiteY19" fmla="*/ 9333 h 10000"/>
                  <a:gd name="connsiteX20" fmla="*/ 1342 w 10000"/>
                  <a:gd name="connsiteY20" fmla="*/ 9324 h 10000"/>
                  <a:gd name="connsiteX21" fmla="*/ 1404 w 10000"/>
                  <a:gd name="connsiteY21" fmla="*/ 9296 h 10000"/>
                  <a:gd name="connsiteX22" fmla="*/ 1474 w 10000"/>
                  <a:gd name="connsiteY22" fmla="*/ 9241 h 10000"/>
                  <a:gd name="connsiteX23" fmla="*/ 1535 w 10000"/>
                  <a:gd name="connsiteY23" fmla="*/ 9196 h 10000"/>
                  <a:gd name="connsiteX24" fmla="*/ 1605 w 10000"/>
                  <a:gd name="connsiteY24" fmla="*/ 9150 h 10000"/>
                  <a:gd name="connsiteX25" fmla="*/ 1675 w 10000"/>
                  <a:gd name="connsiteY25" fmla="*/ 9132 h 10000"/>
                  <a:gd name="connsiteX26" fmla="*/ 1737 w 10000"/>
                  <a:gd name="connsiteY26" fmla="*/ 9141 h 10000"/>
                  <a:gd name="connsiteX27" fmla="*/ 1807 w 10000"/>
                  <a:gd name="connsiteY27" fmla="*/ 9186 h 10000"/>
                  <a:gd name="connsiteX28" fmla="*/ 1868 w 10000"/>
                  <a:gd name="connsiteY28" fmla="*/ 9241 h 10000"/>
                  <a:gd name="connsiteX29" fmla="*/ 1939 w 10000"/>
                  <a:gd name="connsiteY29" fmla="*/ 9305 h 10000"/>
                  <a:gd name="connsiteX30" fmla="*/ 2009 w 10000"/>
                  <a:gd name="connsiteY30" fmla="*/ 9369 h 10000"/>
                  <a:gd name="connsiteX31" fmla="*/ 2070 w 10000"/>
                  <a:gd name="connsiteY31" fmla="*/ 9406 h 10000"/>
                  <a:gd name="connsiteX32" fmla="*/ 2140 w 10000"/>
                  <a:gd name="connsiteY32" fmla="*/ 9406 h 10000"/>
                  <a:gd name="connsiteX33" fmla="*/ 2202 w 10000"/>
                  <a:gd name="connsiteY33" fmla="*/ 9369 h 10000"/>
                  <a:gd name="connsiteX34" fmla="*/ 2272 w 10000"/>
                  <a:gd name="connsiteY34" fmla="*/ 9287 h 10000"/>
                  <a:gd name="connsiteX35" fmla="*/ 2333 w 10000"/>
                  <a:gd name="connsiteY35" fmla="*/ 9177 h 10000"/>
                  <a:gd name="connsiteX36" fmla="*/ 2404 w 10000"/>
                  <a:gd name="connsiteY36" fmla="*/ 9040 h 10000"/>
                  <a:gd name="connsiteX37" fmla="*/ 2474 w 10000"/>
                  <a:gd name="connsiteY37" fmla="*/ 8903 h 10000"/>
                  <a:gd name="connsiteX38" fmla="*/ 2535 w 10000"/>
                  <a:gd name="connsiteY38" fmla="*/ 8757 h 10000"/>
                  <a:gd name="connsiteX39" fmla="*/ 2605 w 10000"/>
                  <a:gd name="connsiteY39" fmla="*/ 8647 h 10000"/>
                  <a:gd name="connsiteX40" fmla="*/ 2667 w 10000"/>
                  <a:gd name="connsiteY40" fmla="*/ 8592 h 10000"/>
                  <a:gd name="connsiteX41" fmla="*/ 2737 w 10000"/>
                  <a:gd name="connsiteY41" fmla="*/ 8601 h 10000"/>
                  <a:gd name="connsiteX42" fmla="*/ 2807 w 10000"/>
                  <a:gd name="connsiteY42" fmla="*/ 8684 h 10000"/>
                  <a:gd name="connsiteX43" fmla="*/ 2868 w 10000"/>
                  <a:gd name="connsiteY43" fmla="*/ 8803 h 10000"/>
                  <a:gd name="connsiteX44" fmla="*/ 2939 w 10000"/>
                  <a:gd name="connsiteY44" fmla="*/ 8949 h 10000"/>
                  <a:gd name="connsiteX45" fmla="*/ 3000 w 10000"/>
                  <a:gd name="connsiteY45" fmla="*/ 9104 h 10000"/>
                  <a:gd name="connsiteX46" fmla="*/ 3070 w 10000"/>
                  <a:gd name="connsiteY46" fmla="*/ 9241 h 10000"/>
                  <a:gd name="connsiteX47" fmla="*/ 3132 w 10000"/>
                  <a:gd name="connsiteY47" fmla="*/ 9369 h 10000"/>
                  <a:gd name="connsiteX48" fmla="*/ 3202 w 10000"/>
                  <a:gd name="connsiteY48" fmla="*/ 9470 h 10000"/>
                  <a:gd name="connsiteX49" fmla="*/ 3272 w 10000"/>
                  <a:gd name="connsiteY49" fmla="*/ 9543 h 10000"/>
                  <a:gd name="connsiteX50" fmla="*/ 3333 w 10000"/>
                  <a:gd name="connsiteY50" fmla="*/ 9607 h 10000"/>
                  <a:gd name="connsiteX51" fmla="*/ 3404 w 10000"/>
                  <a:gd name="connsiteY51" fmla="*/ 9653 h 10000"/>
                  <a:gd name="connsiteX52" fmla="*/ 3474 w 10000"/>
                  <a:gd name="connsiteY52" fmla="*/ 9689 h 10000"/>
                  <a:gd name="connsiteX53" fmla="*/ 3535 w 10000"/>
                  <a:gd name="connsiteY53" fmla="*/ 9707 h 10000"/>
                  <a:gd name="connsiteX54" fmla="*/ 3605 w 10000"/>
                  <a:gd name="connsiteY54" fmla="*/ 9726 h 10000"/>
                  <a:gd name="connsiteX55" fmla="*/ 3675 w 10000"/>
                  <a:gd name="connsiteY55" fmla="*/ 9744 h 10000"/>
                  <a:gd name="connsiteX56" fmla="*/ 3737 w 10000"/>
                  <a:gd name="connsiteY56" fmla="*/ 9762 h 10000"/>
                  <a:gd name="connsiteX57" fmla="*/ 3807 w 10000"/>
                  <a:gd name="connsiteY57" fmla="*/ 9771 h 10000"/>
                  <a:gd name="connsiteX58" fmla="*/ 3868 w 10000"/>
                  <a:gd name="connsiteY58" fmla="*/ 9781 h 10000"/>
                  <a:gd name="connsiteX59" fmla="*/ 3939 w 10000"/>
                  <a:gd name="connsiteY59" fmla="*/ 9790 h 10000"/>
                  <a:gd name="connsiteX60" fmla="*/ 4009 w 10000"/>
                  <a:gd name="connsiteY60" fmla="*/ 9799 h 10000"/>
                  <a:gd name="connsiteX61" fmla="*/ 4070 w 10000"/>
                  <a:gd name="connsiteY61" fmla="*/ 9799 h 10000"/>
                  <a:gd name="connsiteX62" fmla="*/ 4140 w 10000"/>
                  <a:gd name="connsiteY62" fmla="*/ 9799 h 10000"/>
                  <a:gd name="connsiteX63" fmla="*/ 4202 w 10000"/>
                  <a:gd name="connsiteY63" fmla="*/ 9799 h 10000"/>
                  <a:gd name="connsiteX64" fmla="*/ 4272 w 10000"/>
                  <a:gd name="connsiteY64" fmla="*/ 9799 h 10000"/>
                  <a:gd name="connsiteX65" fmla="*/ 4342 w 10000"/>
                  <a:gd name="connsiteY65" fmla="*/ 9781 h 10000"/>
                  <a:gd name="connsiteX66" fmla="*/ 4404 w 10000"/>
                  <a:gd name="connsiteY66" fmla="*/ 9771 h 10000"/>
                  <a:gd name="connsiteX67" fmla="*/ 4474 w 10000"/>
                  <a:gd name="connsiteY67" fmla="*/ 9744 h 10000"/>
                  <a:gd name="connsiteX68" fmla="*/ 4535 w 10000"/>
                  <a:gd name="connsiteY68" fmla="*/ 9717 h 10000"/>
                  <a:gd name="connsiteX69" fmla="*/ 4605 w 10000"/>
                  <a:gd name="connsiteY69" fmla="*/ 9689 h 10000"/>
                  <a:gd name="connsiteX70" fmla="*/ 4667 w 10000"/>
                  <a:gd name="connsiteY70" fmla="*/ 9680 h 10000"/>
                  <a:gd name="connsiteX71" fmla="*/ 4737 w 10000"/>
                  <a:gd name="connsiteY71" fmla="*/ 9689 h 10000"/>
                  <a:gd name="connsiteX72" fmla="*/ 4807 w 10000"/>
                  <a:gd name="connsiteY72" fmla="*/ 9717 h 10000"/>
                  <a:gd name="connsiteX73" fmla="*/ 4868 w 10000"/>
                  <a:gd name="connsiteY73" fmla="*/ 9744 h 10000"/>
                  <a:gd name="connsiteX74" fmla="*/ 4939 w 10000"/>
                  <a:gd name="connsiteY74" fmla="*/ 9771 h 10000"/>
                  <a:gd name="connsiteX75" fmla="*/ 5000 w 10000"/>
                  <a:gd name="connsiteY75" fmla="*/ 9808 h 10000"/>
                  <a:gd name="connsiteX76" fmla="*/ 5070 w 10000"/>
                  <a:gd name="connsiteY76" fmla="*/ 9826 h 10000"/>
                  <a:gd name="connsiteX77" fmla="*/ 5140 w 10000"/>
                  <a:gd name="connsiteY77" fmla="*/ 9835 h 10000"/>
                  <a:gd name="connsiteX78" fmla="*/ 5202 w 10000"/>
                  <a:gd name="connsiteY78" fmla="*/ 9845 h 10000"/>
                  <a:gd name="connsiteX79" fmla="*/ 5272 w 10000"/>
                  <a:gd name="connsiteY79" fmla="*/ 9845 h 10000"/>
                  <a:gd name="connsiteX80" fmla="*/ 5333 w 10000"/>
                  <a:gd name="connsiteY80" fmla="*/ 9845 h 10000"/>
                  <a:gd name="connsiteX81" fmla="*/ 5404 w 10000"/>
                  <a:gd name="connsiteY81" fmla="*/ 9845 h 10000"/>
                  <a:gd name="connsiteX82" fmla="*/ 5465 w 10000"/>
                  <a:gd name="connsiteY82" fmla="*/ 9854 h 10000"/>
                  <a:gd name="connsiteX83" fmla="*/ 5535 w 10000"/>
                  <a:gd name="connsiteY83" fmla="*/ 9854 h 10000"/>
                  <a:gd name="connsiteX84" fmla="*/ 5605 w 10000"/>
                  <a:gd name="connsiteY84" fmla="*/ 9835 h 10000"/>
                  <a:gd name="connsiteX85" fmla="*/ 5667 w 10000"/>
                  <a:gd name="connsiteY85" fmla="*/ 9808 h 10000"/>
                  <a:gd name="connsiteX86" fmla="*/ 5737 w 10000"/>
                  <a:gd name="connsiteY86" fmla="*/ 9771 h 10000"/>
                  <a:gd name="connsiteX87" fmla="*/ 5798 w 10000"/>
                  <a:gd name="connsiteY87" fmla="*/ 9744 h 10000"/>
                  <a:gd name="connsiteX88" fmla="*/ 5868 w 10000"/>
                  <a:gd name="connsiteY88" fmla="*/ 9726 h 10000"/>
                  <a:gd name="connsiteX89" fmla="*/ 5939 w 10000"/>
                  <a:gd name="connsiteY89" fmla="*/ 9717 h 10000"/>
                  <a:gd name="connsiteX90" fmla="*/ 6000 w 10000"/>
                  <a:gd name="connsiteY90" fmla="*/ 9726 h 10000"/>
                  <a:gd name="connsiteX91" fmla="*/ 6070 w 10000"/>
                  <a:gd name="connsiteY91" fmla="*/ 9744 h 10000"/>
                  <a:gd name="connsiteX92" fmla="*/ 6132 w 10000"/>
                  <a:gd name="connsiteY92" fmla="*/ 9771 h 10000"/>
                  <a:gd name="connsiteX93" fmla="*/ 6202 w 10000"/>
                  <a:gd name="connsiteY93" fmla="*/ 9790 h 10000"/>
                  <a:gd name="connsiteX94" fmla="*/ 6272 w 10000"/>
                  <a:gd name="connsiteY94" fmla="*/ 9808 h 10000"/>
                  <a:gd name="connsiteX95" fmla="*/ 6333 w 10000"/>
                  <a:gd name="connsiteY95" fmla="*/ 9817 h 10000"/>
                  <a:gd name="connsiteX96" fmla="*/ 6404 w 10000"/>
                  <a:gd name="connsiteY96" fmla="*/ 9771 h 10000"/>
                  <a:gd name="connsiteX97" fmla="*/ 6465 w 10000"/>
                  <a:gd name="connsiteY97" fmla="*/ 9580 h 10000"/>
                  <a:gd name="connsiteX98" fmla="*/ 6535 w 10000"/>
                  <a:gd name="connsiteY98" fmla="*/ 9059 h 10000"/>
                  <a:gd name="connsiteX99" fmla="*/ 6553 w 10000"/>
                  <a:gd name="connsiteY99" fmla="*/ 8839 h 10000"/>
                  <a:gd name="connsiteX100" fmla="*/ 6588 w 10000"/>
                  <a:gd name="connsiteY100" fmla="*/ 8263 h 10000"/>
                  <a:gd name="connsiteX101" fmla="*/ 6605 w 10000"/>
                  <a:gd name="connsiteY101" fmla="*/ 7879 h 10000"/>
                  <a:gd name="connsiteX102" fmla="*/ 6614 w 10000"/>
                  <a:gd name="connsiteY102" fmla="*/ 7431 h 10000"/>
                  <a:gd name="connsiteX103" fmla="*/ 6649 w 10000"/>
                  <a:gd name="connsiteY103" fmla="*/ 6298 h 10000"/>
                  <a:gd name="connsiteX104" fmla="*/ 6667 w 10000"/>
                  <a:gd name="connsiteY104" fmla="*/ 5603 h 10000"/>
                  <a:gd name="connsiteX105" fmla="*/ 6684 w 10000"/>
                  <a:gd name="connsiteY105" fmla="*/ 4817 h 10000"/>
                  <a:gd name="connsiteX106" fmla="*/ 6719 w 10000"/>
                  <a:gd name="connsiteY106" fmla="*/ 2952 h 10000"/>
                  <a:gd name="connsiteX107" fmla="*/ 6737 w 10000"/>
                  <a:gd name="connsiteY107" fmla="*/ 1874 h 10000"/>
                  <a:gd name="connsiteX108" fmla="*/ 6754 w 10000"/>
                  <a:gd name="connsiteY108" fmla="*/ 695 h 10000"/>
                  <a:gd name="connsiteX109" fmla="*/ 6763 w 10000"/>
                  <a:gd name="connsiteY109" fmla="*/ 356 h 10000"/>
                  <a:gd name="connsiteX110" fmla="*/ 7596 w 10000"/>
                  <a:gd name="connsiteY110" fmla="*/ 0 h 10000"/>
                  <a:gd name="connsiteX111" fmla="*/ 7605 w 10000"/>
                  <a:gd name="connsiteY111" fmla="*/ 73 h 10000"/>
                  <a:gd name="connsiteX112" fmla="*/ 7623 w 10000"/>
                  <a:gd name="connsiteY112" fmla="*/ 795 h 10000"/>
                  <a:gd name="connsiteX113" fmla="*/ 7667 w 10000"/>
                  <a:gd name="connsiteY113" fmla="*/ 2687 h 10000"/>
                  <a:gd name="connsiteX114" fmla="*/ 7684 w 10000"/>
                  <a:gd name="connsiteY114" fmla="*/ 3236 h 10000"/>
                  <a:gd name="connsiteX115" fmla="*/ 7737 w 10000"/>
                  <a:gd name="connsiteY115" fmla="*/ 4634 h 10000"/>
                  <a:gd name="connsiteX116" fmla="*/ 7798 w 10000"/>
                  <a:gd name="connsiteY116" fmla="*/ 6024 h 10000"/>
                  <a:gd name="connsiteX117" fmla="*/ 7868 w 10000"/>
                  <a:gd name="connsiteY117" fmla="*/ 6984 h 10000"/>
                  <a:gd name="connsiteX118" fmla="*/ 7939 w 10000"/>
                  <a:gd name="connsiteY118" fmla="*/ 7623 h 10000"/>
                  <a:gd name="connsiteX119" fmla="*/ 8000 w 10000"/>
                  <a:gd name="connsiteY119" fmla="*/ 8044 h 10000"/>
                  <a:gd name="connsiteX120" fmla="*/ 8070 w 10000"/>
                  <a:gd name="connsiteY120" fmla="*/ 8318 h 10000"/>
                  <a:gd name="connsiteX121" fmla="*/ 8132 w 10000"/>
                  <a:gd name="connsiteY121" fmla="*/ 8501 h 10000"/>
                  <a:gd name="connsiteX122" fmla="*/ 8202 w 10000"/>
                  <a:gd name="connsiteY122" fmla="*/ 8638 h 10000"/>
                  <a:gd name="connsiteX123" fmla="*/ 8272 w 10000"/>
                  <a:gd name="connsiteY123" fmla="*/ 8766 h 10000"/>
                  <a:gd name="connsiteX124" fmla="*/ 8333 w 10000"/>
                  <a:gd name="connsiteY124" fmla="*/ 8885 h 10000"/>
                  <a:gd name="connsiteX125" fmla="*/ 8404 w 10000"/>
                  <a:gd name="connsiteY125" fmla="*/ 9013 h 10000"/>
                  <a:gd name="connsiteX126" fmla="*/ 8465 w 10000"/>
                  <a:gd name="connsiteY126" fmla="*/ 9141 h 10000"/>
                  <a:gd name="connsiteX127" fmla="*/ 8535 w 10000"/>
                  <a:gd name="connsiteY127" fmla="*/ 9260 h 10000"/>
                  <a:gd name="connsiteX128" fmla="*/ 8596 w 10000"/>
                  <a:gd name="connsiteY128" fmla="*/ 9369 h 10000"/>
                  <a:gd name="connsiteX129" fmla="*/ 8667 w 10000"/>
                  <a:gd name="connsiteY129" fmla="*/ 9461 h 10000"/>
                  <a:gd name="connsiteX130" fmla="*/ 8737 w 10000"/>
                  <a:gd name="connsiteY130" fmla="*/ 9525 h 10000"/>
                  <a:gd name="connsiteX131" fmla="*/ 8798 w 10000"/>
                  <a:gd name="connsiteY131" fmla="*/ 9561 h 10000"/>
                  <a:gd name="connsiteX132" fmla="*/ 8868 w 10000"/>
                  <a:gd name="connsiteY132" fmla="*/ 9561 h 10000"/>
                  <a:gd name="connsiteX133" fmla="*/ 8930 w 10000"/>
                  <a:gd name="connsiteY133" fmla="*/ 9534 h 10000"/>
                  <a:gd name="connsiteX134" fmla="*/ 9000 w 10000"/>
                  <a:gd name="connsiteY134" fmla="*/ 9479 h 10000"/>
                  <a:gd name="connsiteX135" fmla="*/ 9070 w 10000"/>
                  <a:gd name="connsiteY135" fmla="*/ 9415 h 10000"/>
                  <a:gd name="connsiteX136" fmla="*/ 9132 w 10000"/>
                  <a:gd name="connsiteY136" fmla="*/ 9351 h 10000"/>
                  <a:gd name="connsiteX137" fmla="*/ 9202 w 10000"/>
                  <a:gd name="connsiteY137" fmla="*/ 9324 h 10000"/>
                  <a:gd name="connsiteX138" fmla="*/ 9263 w 10000"/>
                  <a:gd name="connsiteY138" fmla="*/ 9324 h 10000"/>
                  <a:gd name="connsiteX139" fmla="*/ 9333 w 10000"/>
                  <a:gd name="connsiteY139" fmla="*/ 9360 h 10000"/>
                  <a:gd name="connsiteX140" fmla="*/ 9404 w 10000"/>
                  <a:gd name="connsiteY140" fmla="*/ 9424 h 10000"/>
                  <a:gd name="connsiteX141" fmla="*/ 9465 w 10000"/>
                  <a:gd name="connsiteY141" fmla="*/ 9506 h 10000"/>
                  <a:gd name="connsiteX142" fmla="*/ 9535 w 10000"/>
                  <a:gd name="connsiteY142" fmla="*/ 9598 h 10000"/>
                  <a:gd name="connsiteX143" fmla="*/ 9596 w 10000"/>
                  <a:gd name="connsiteY143" fmla="*/ 9689 h 10000"/>
                  <a:gd name="connsiteX144" fmla="*/ 9667 w 10000"/>
                  <a:gd name="connsiteY144" fmla="*/ 9771 h 10000"/>
                  <a:gd name="connsiteX145" fmla="*/ 9737 w 10000"/>
                  <a:gd name="connsiteY145" fmla="*/ 9845 h 10000"/>
                  <a:gd name="connsiteX146" fmla="*/ 9798 w 10000"/>
                  <a:gd name="connsiteY146" fmla="*/ 9909 h 10000"/>
                  <a:gd name="connsiteX147" fmla="*/ 9868 w 10000"/>
                  <a:gd name="connsiteY147" fmla="*/ 9954 h 10000"/>
                  <a:gd name="connsiteX148" fmla="*/ 9939 w 10000"/>
                  <a:gd name="connsiteY148" fmla="*/ 9982 h 10000"/>
                  <a:gd name="connsiteX149" fmla="*/ 10000 w 10000"/>
                  <a:gd name="connsiteY149" fmla="*/ 10000 h 10000"/>
                  <a:gd name="connsiteX0" fmla="*/ 0 w 10000"/>
                  <a:gd name="connsiteY0" fmla="*/ 8748 h 10000"/>
                  <a:gd name="connsiteX1" fmla="*/ 70 w 10000"/>
                  <a:gd name="connsiteY1" fmla="*/ 8629 h 10000"/>
                  <a:gd name="connsiteX2" fmla="*/ 140 w 10000"/>
                  <a:gd name="connsiteY2" fmla="*/ 8592 h 10000"/>
                  <a:gd name="connsiteX3" fmla="*/ 202 w 10000"/>
                  <a:gd name="connsiteY3" fmla="*/ 8638 h 10000"/>
                  <a:gd name="connsiteX4" fmla="*/ 272 w 10000"/>
                  <a:gd name="connsiteY4" fmla="*/ 8739 h 10000"/>
                  <a:gd name="connsiteX5" fmla="*/ 342 w 10000"/>
                  <a:gd name="connsiteY5" fmla="*/ 8867 h 10000"/>
                  <a:gd name="connsiteX6" fmla="*/ 404 w 10000"/>
                  <a:gd name="connsiteY6" fmla="*/ 9004 h 10000"/>
                  <a:gd name="connsiteX7" fmla="*/ 474 w 10000"/>
                  <a:gd name="connsiteY7" fmla="*/ 9113 h 10000"/>
                  <a:gd name="connsiteX8" fmla="*/ 535 w 10000"/>
                  <a:gd name="connsiteY8" fmla="*/ 9214 h 10000"/>
                  <a:gd name="connsiteX9" fmla="*/ 605 w 10000"/>
                  <a:gd name="connsiteY9" fmla="*/ 9287 h 10000"/>
                  <a:gd name="connsiteX10" fmla="*/ 675 w 10000"/>
                  <a:gd name="connsiteY10" fmla="*/ 9342 h 10000"/>
                  <a:gd name="connsiteX11" fmla="*/ 737 w 10000"/>
                  <a:gd name="connsiteY11" fmla="*/ 9378 h 10000"/>
                  <a:gd name="connsiteX12" fmla="*/ 807 w 10000"/>
                  <a:gd name="connsiteY12" fmla="*/ 9406 h 10000"/>
                  <a:gd name="connsiteX13" fmla="*/ 877 w 10000"/>
                  <a:gd name="connsiteY13" fmla="*/ 9406 h 10000"/>
                  <a:gd name="connsiteX14" fmla="*/ 939 w 10000"/>
                  <a:gd name="connsiteY14" fmla="*/ 9397 h 10000"/>
                  <a:gd name="connsiteX15" fmla="*/ 1009 w 10000"/>
                  <a:gd name="connsiteY15" fmla="*/ 9378 h 10000"/>
                  <a:gd name="connsiteX16" fmla="*/ 1070 w 10000"/>
                  <a:gd name="connsiteY16" fmla="*/ 9351 h 10000"/>
                  <a:gd name="connsiteX17" fmla="*/ 1140 w 10000"/>
                  <a:gd name="connsiteY17" fmla="*/ 9333 h 10000"/>
                  <a:gd name="connsiteX18" fmla="*/ 1211 w 10000"/>
                  <a:gd name="connsiteY18" fmla="*/ 9333 h 10000"/>
                  <a:gd name="connsiteX19" fmla="*/ 1272 w 10000"/>
                  <a:gd name="connsiteY19" fmla="*/ 9333 h 10000"/>
                  <a:gd name="connsiteX20" fmla="*/ 1342 w 10000"/>
                  <a:gd name="connsiteY20" fmla="*/ 9324 h 10000"/>
                  <a:gd name="connsiteX21" fmla="*/ 1404 w 10000"/>
                  <a:gd name="connsiteY21" fmla="*/ 9296 h 10000"/>
                  <a:gd name="connsiteX22" fmla="*/ 1474 w 10000"/>
                  <a:gd name="connsiteY22" fmla="*/ 9241 h 10000"/>
                  <a:gd name="connsiteX23" fmla="*/ 1535 w 10000"/>
                  <a:gd name="connsiteY23" fmla="*/ 9196 h 10000"/>
                  <a:gd name="connsiteX24" fmla="*/ 1605 w 10000"/>
                  <a:gd name="connsiteY24" fmla="*/ 9150 h 10000"/>
                  <a:gd name="connsiteX25" fmla="*/ 1675 w 10000"/>
                  <a:gd name="connsiteY25" fmla="*/ 9132 h 10000"/>
                  <a:gd name="connsiteX26" fmla="*/ 1737 w 10000"/>
                  <a:gd name="connsiteY26" fmla="*/ 9141 h 10000"/>
                  <a:gd name="connsiteX27" fmla="*/ 1807 w 10000"/>
                  <a:gd name="connsiteY27" fmla="*/ 9186 h 10000"/>
                  <a:gd name="connsiteX28" fmla="*/ 1868 w 10000"/>
                  <a:gd name="connsiteY28" fmla="*/ 9241 h 10000"/>
                  <a:gd name="connsiteX29" fmla="*/ 1939 w 10000"/>
                  <a:gd name="connsiteY29" fmla="*/ 9305 h 10000"/>
                  <a:gd name="connsiteX30" fmla="*/ 2009 w 10000"/>
                  <a:gd name="connsiteY30" fmla="*/ 9369 h 10000"/>
                  <a:gd name="connsiteX31" fmla="*/ 2070 w 10000"/>
                  <a:gd name="connsiteY31" fmla="*/ 9406 h 10000"/>
                  <a:gd name="connsiteX32" fmla="*/ 2140 w 10000"/>
                  <a:gd name="connsiteY32" fmla="*/ 9406 h 10000"/>
                  <a:gd name="connsiteX33" fmla="*/ 2202 w 10000"/>
                  <a:gd name="connsiteY33" fmla="*/ 9369 h 10000"/>
                  <a:gd name="connsiteX34" fmla="*/ 2272 w 10000"/>
                  <a:gd name="connsiteY34" fmla="*/ 9287 h 10000"/>
                  <a:gd name="connsiteX35" fmla="*/ 2333 w 10000"/>
                  <a:gd name="connsiteY35" fmla="*/ 9177 h 10000"/>
                  <a:gd name="connsiteX36" fmla="*/ 2404 w 10000"/>
                  <a:gd name="connsiteY36" fmla="*/ 9040 h 10000"/>
                  <a:gd name="connsiteX37" fmla="*/ 2474 w 10000"/>
                  <a:gd name="connsiteY37" fmla="*/ 8903 h 10000"/>
                  <a:gd name="connsiteX38" fmla="*/ 2535 w 10000"/>
                  <a:gd name="connsiteY38" fmla="*/ 8757 h 10000"/>
                  <a:gd name="connsiteX39" fmla="*/ 2605 w 10000"/>
                  <a:gd name="connsiteY39" fmla="*/ 8647 h 10000"/>
                  <a:gd name="connsiteX40" fmla="*/ 2667 w 10000"/>
                  <a:gd name="connsiteY40" fmla="*/ 8592 h 10000"/>
                  <a:gd name="connsiteX41" fmla="*/ 2737 w 10000"/>
                  <a:gd name="connsiteY41" fmla="*/ 8601 h 10000"/>
                  <a:gd name="connsiteX42" fmla="*/ 2807 w 10000"/>
                  <a:gd name="connsiteY42" fmla="*/ 8684 h 10000"/>
                  <a:gd name="connsiteX43" fmla="*/ 2868 w 10000"/>
                  <a:gd name="connsiteY43" fmla="*/ 8803 h 10000"/>
                  <a:gd name="connsiteX44" fmla="*/ 2939 w 10000"/>
                  <a:gd name="connsiteY44" fmla="*/ 8949 h 10000"/>
                  <a:gd name="connsiteX45" fmla="*/ 3000 w 10000"/>
                  <a:gd name="connsiteY45" fmla="*/ 9104 h 10000"/>
                  <a:gd name="connsiteX46" fmla="*/ 3070 w 10000"/>
                  <a:gd name="connsiteY46" fmla="*/ 9241 h 10000"/>
                  <a:gd name="connsiteX47" fmla="*/ 3132 w 10000"/>
                  <a:gd name="connsiteY47" fmla="*/ 9369 h 10000"/>
                  <a:gd name="connsiteX48" fmla="*/ 3202 w 10000"/>
                  <a:gd name="connsiteY48" fmla="*/ 9470 h 10000"/>
                  <a:gd name="connsiteX49" fmla="*/ 3272 w 10000"/>
                  <a:gd name="connsiteY49" fmla="*/ 9543 h 10000"/>
                  <a:gd name="connsiteX50" fmla="*/ 3333 w 10000"/>
                  <a:gd name="connsiteY50" fmla="*/ 9607 h 10000"/>
                  <a:gd name="connsiteX51" fmla="*/ 3404 w 10000"/>
                  <a:gd name="connsiteY51" fmla="*/ 9653 h 10000"/>
                  <a:gd name="connsiteX52" fmla="*/ 3474 w 10000"/>
                  <a:gd name="connsiteY52" fmla="*/ 9689 h 10000"/>
                  <a:gd name="connsiteX53" fmla="*/ 3535 w 10000"/>
                  <a:gd name="connsiteY53" fmla="*/ 9707 h 10000"/>
                  <a:gd name="connsiteX54" fmla="*/ 3605 w 10000"/>
                  <a:gd name="connsiteY54" fmla="*/ 9726 h 10000"/>
                  <a:gd name="connsiteX55" fmla="*/ 3675 w 10000"/>
                  <a:gd name="connsiteY55" fmla="*/ 9744 h 10000"/>
                  <a:gd name="connsiteX56" fmla="*/ 3737 w 10000"/>
                  <a:gd name="connsiteY56" fmla="*/ 9762 h 10000"/>
                  <a:gd name="connsiteX57" fmla="*/ 3807 w 10000"/>
                  <a:gd name="connsiteY57" fmla="*/ 9771 h 10000"/>
                  <a:gd name="connsiteX58" fmla="*/ 3868 w 10000"/>
                  <a:gd name="connsiteY58" fmla="*/ 9781 h 10000"/>
                  <a:gd name="connsiteX59" fmla="*/ 3939 w 10000"/>
                  <a:gd name="connsiteY59" fmla="*/ 9790 h 10000"/>
                  <a:gd name="connsiteX60" fmla="*/ 4009 w 10000"/>
                  <a:gd name="connsiteY60" fmla="*/ 9799 h 10000"/>
                  <a:gd name="connsiteX61" fmla="*/ 4070 w 10000"/>
                  <a:gd name="connsiteY61" fmla="*/ 9799 h 10000"/>
                  <a:gd name="connsiteX62" fmla="*/ 4140 w 10000"/>
                  <a:gd name="connsiteY62" fmla="*/ 9799 h 10000"/>
                  <a:gd name="connsiteX63" fmla="*/ 4202 w 10000"/>
                  <a:gd name="connsiteY63" fmla="*/ 9799 h 10000"/>
                  <a:gd name="connsiteX64" fmla="*/ 4272 w 10000"/>
                  <a:gd name="connsiteY64" fmla="*/ 9799 h 10000"/>
                  <a:gd name="connsiteX65" fmla="*/ 4342 w 10000"/>
                  <a:gd name="connsiteY65" fmla="*/ 9781 h 10000"/>
                  <a:gd name="connsiteX66" fmla="*/ 4404 w 10000"/>
                  <a:gd name="connsiteY66" fmla="*/ 9771 h 10000"/>
                  <a:gd name="connsiteX67" fmla="*/ 4474 w 10000"/>
                  <a:gd name="connsiteY67" fmla="*/ 9744 h 10000"/>
                  <a:gd name="connsiteX68" fmla="*/ 4535 w 10000"/>
                  <a:gd name="connsiteY68" fmla="*/ 9717 h 10000"/>
                  <a:gd name="connsiteX69" fmla="*/ 4605 w 10000"/>
                  <a:gd name="connsiteY69" fmla="*/ 9689 h 10000"/>
                  <a:gd name="connsiteX70" fmla="*/ 4667 w 10000"/>
                  <a:gd name="connsiteY70" fmla="*/ 9680 h 10000"/>
                  <a:gd name="connsiteX71" fmla="*/ 4737 w 10000"/>
                  <a:gd name="connsiteY71" fmla="*/ 9689 h 10000"/>
                  <a:gd name="connsiteX72" fmla="*/ 4807 w 10000"/>
                  <a:gd name="connsiteY72" fmla="*/ 9717 h 10000"/>
                  <a:gd name="connsiteX73" fmla="*/ 4868 w 10000"/>
                  <a:gd name="connsiteY73" fmla="*/ 9744 h 10000"/>
                  <a:gd name="connsiteX74" fmla="*/ 4939 w 10000"/>
                  <a:gd name="connsiteY74" fmla="*/ 9771 h 10000"/>
                  <a:gd name="connsiteX75" fmla="*/ 5000 w 10000"/>
                  <a:gd name="connsiteY75" fmla="*/ 9808 h 10000"/>
                  <a:gd name="connsiteX76" fmla="*/ 5070 w 10000"/>
                  <a:gd name="connsiteY76" fmla="*/ 9826 h 10000"/>
                  <a:gd name="connsiteX77" fmla="*/ 5140 w 10000"/>
                  <a:gd name="connsiteY77" fmla="*/ 9835 h 10000"/>
                  <a:gd name="connsiteX78" fmla="*/ 5202 w 10000"/>
                  <a:gd name="connsiteY78" fmla="*/ 9845 h 10000"/>
                  <a:gd name="connsiteX79" fmla="*/ 5272 w 10000"/>
                  <a:gd name="connsiteY79" fmla="*/ 9845 h 10000"/>
                  <a:gd name="connsiteX80" fmla="*/ 5333 w 10000"/>
                  <a:gd name="connsiteY80" fmla="*/ 9845 h 10000"/>
                  <a:gd name="connsiteX81" fmla="*/ 5404 w 10000"/>
                  <a:gd name="connsiteY81" fmla="*/ 9845 h 10000"/>
                  <a:gd name="connsiteX82" fmla="*/ 5465 w 10000"/>
                  <a:gd name="connsiteY82" fmla="*/ 9854 h 10000"/>
                  <a:gd name="connsiteX83" fmla="*/ 5535 w 10000"/>
                  <a:gd name="connsiteY83" fmla="*/ 9854 h 10000"/>
                  <a:gd name="connsiteX84" fmla="*/ 5605 w 10000"/>
                  <a:gd name="connsiteY84" fmla="*/ 9835 h 10000"/>
                  <a:gd name="connsiteX85" fmla="*/ 5667 w 10000"/>
                  <a:gd name="connsiteY85" fmla="*/ 9808 h 10000"/>
                  <a:gd name="connsiteX86" fmla="*/ 5737 w 10000"/>
                  <a:gd name="connsiteY86" fmla="*/ 9771 h 10000"/>
                  <a:gd name="connsiteX87" fmla="*/ 5798 w 10000"/>
                  <a:gd name="connsiteY87" fmla="*/ 9744 h 10000"/>
                  <a:gd name="connsiteX88" fmla="*/ 5868 w 10000"/>
                  <a:gd name="connsiteY88" fmla="*/ 9726 h 10000"/>
                  <a:gd name="connsiteX89" fmla="*/ 5939 w 10000"/>
                  <a:gd name="connsiteY89" fmla="*/ 9717 h 10000"/>
                  <a:gd name="connsiteX90" fmla="*/ 6000 w 10000"/>
                  <a:gd name="connsiteY90" fmla="*/ 9726 h 10000"/>
                  <a:gd name="connsiteX91" fmla="*/ 6070 w 10000"/>
                  <a:gd name="connsiteY91" fmla="*/ 9744 h 10000"/>
                  <a:gd name="connsiteX92" fmla="*/ 6132 w 10000"/>
                  <a:gd name="connsiteY92" fmla="*/ 9771 h 10000"/>
                  <a:gd name="connsiteX93" fmla="*/ 6202 w 10000"/>
                  <a:gd name="connsiteY93" fmla="*/ 9790 h 10000"/>
                  <a:gd name="connsiteX94" fmla="*/ 6272 w 10000"/>
                  <a:gd name="connsiteY94" fmla="*/ 9808 h 10000"/>
                  <a:gd name="connsiteX95" fmla="*/ 6333 w 10000"/>
                  <a:gd name="connsiteY95" fmla="*/ 9817 h 10000"/>
                  <a:gd name="connsiteX96" fmla="*/ 6404 w 10000"/>
                  <a:gd name="connsiteY96" fmla="*/ 9771 h 10000"/>
                  <a:gd name="connsiteX97" fmla="*/ 6465 w 10000"/>
                  <a:gd name="connsiteY97" fmla="*/ 9580 h 10000"/>
                  <a:gd name="connsiteX98" fmla="*/ 6535 w 10000"/>
                  <a:gd name="connsiteY98" fmla="*/ 9059 h 10000"/>
                  <a:gd name="connsiteX99" fmla="*/ 6553 w 10000"/>
                  <a:gd name="connsiteY99" fmla="*/ 8839 h 10000"/>
                  <a:gd name="connsiteX100" fmla="*/ 6588 w 10000"/>
                  <a:gd name="connsiteY100" fmla="*/ 8263 h 10000"/>
                  <a:gd name="connsiteX101" fmla="*/ 6605 w 10000"/>
                  <a:gd name="connsiteY101" fmla="*/ 7879 h 10000"/>
                  <a:gd name="connsiteX102" fmla="*/ 6614 w 10000"/>
                  <a:gd name="connsiteY102" fmla="*/ 7431 h 10000"/>
                  <a:gd name="connsiteX103" fmla="*/ 6649 w 10000"/>
                  <a:gd name="connsiteY103" fmla="*/ 6298 h 10000"/>
                  <a:gd name="connsiteX104" fmla="*/ 6667 w 10000"/>
                  <a:gd name="connsiteY104" fmla="*/ 5603 h 10000"/>
                  <a:gd name="connsiteX105" fmla="*/ 6684 w 10000"/>
                  <a:gd name="connsiteY105" fmla="*/ 4817 h 10000"/>
                  <a:gd name="connsiteX106" fmla="*/ 6719 w 10000"/>
                  <a:gd name="connsiteY106" fmla="*/ 2952 h 10000"/>
                  <a:gd name="connsiteX107" fmla="*/ 6737 w 10000"/>
                  <a:gd name="connsiteY107" fmla="*/ 1874 h 10000"/>
                  <a:gd name="connsiteX108" fmla="*/ 6754 w 10000"/>
                  <a:gd name="connsiteY108" fmla="*/ 695 h 10000"/>
                  <a:gd name="connsiteX109" fmla="*/ 6763 w 10000"/>
                  <a:gd name="connsiteY109" fmla="*/ 356 h 10000"/>
                  <a:gd name="connsiteX110" fmla="*/ 7596 w 10000"/>
                  <a:gd name="connsiteY110" fmla="*/ 0 h 10000"/>
                  <a:gd name="connsiteX111" fmla="*/ 7605 w 10000"/>
                  <a:gd name="connsiteY111" fmla="*/ 498 h 10000"/>
                  <a:gd name="connsiteX112" fmla="*/ 7623 w 10000"/>
                  <a:gd name="connsiteY112" fmla="*/ 795 h 10000"/>
                  <a:gd name="connsiteX113" fmla="*/ 7667 w 10000"/>
                  <a:gd name="connsiteY113" fmla="*/ 2687 h 10000"/>
                  <a:gd name="connsiteX114" fmla="*/ 7684 w 10000"/>
                  <a:gd name="connsiteY114" fmla="*/ 3236 h 10000"/>
                  <a:gd name="connsiteX115" fmla="*/ 7737 w 10000"/>
                  <a:gd name="connsiteY115" fmla="*/ 4634 h 10000"/>
                  <a:gd name="connsiteX116" fmla="*/ 7798 w 10000"/>
                  <a:gd name="connsiteY116" fmla="*/ 6024 h 10000"/>
                  <a:gd name="connsiteX117" fmla="*/ 7868 w 10000"/>
                  <a:gd name="connsiteY117" fmla="*/ 6984 h 10000"/>
                  <a:gd name="connsiteX118" fmla="*/ 7939 w 10000"/>
                  <a:gd name="connsiteY118" fmla="*/ 7623 h 10000"/>
                  <a:gd name="connsiteX119" fmla="*/ 8000 w 10000"/>
                  <a:gd name="connsiteY119" fmla="*/ 8044 h 10000"/>
                  <a:gd name="connsiteX120" fmla="*/ 8070 w 10000"/>
                  <a:gd name="connsiteY120" fmla="*/ 8318 h 10000"/>
                  <a:gd name="connsiteX121" fmla="*/ 8132 w 10000"/>
                  <a:gd name="connsiteY121" fmla="*/ 8501 h 10000"/>
                  <a:gd name="connsiteX122" fmla="*/ 8202 w 10000"/>
                  <a:gd name="connsiteY122" fmla="*/ 8638 h 10000"/>
                  <a:gd name="connsiteX123" fmla="*/ 8272 w 10000"/>
                  <a:gd name="connsiteY123" fmla="*/ 8766 h 10000"/>
                  <a:gd name="connsiteX124" fmla="*/ 8333 w 10000"/>
                  <a:gd name="connsiteY124" fmla="*/ 8885 h 10000"/>
                  <a:gd name="connsiteX125" fmla="*/ 8404 w 10000"/>
                  <a:gd name="connsiteY125" fmla="*/ 9013 h 10000"/>
                  <a:gd name="connsiteX126" fmla="*/ 8465 w 10000"/>
                  <a:gd name="connsiteY126" fmla="*/ 9141 h 10000"/>
                  <a:gd name="connsiteX127" fmla="*/ 8535 w 10000"/>
                  <a:gd name="connsiteY127" fmla="*/ 9260 h 10000"/>
                  <a:gd name="connsiteX128" fmla="*/ 8596 w 10000"/>
                  <a:gd name="connsiteY128" fmla="*/ 9369 h 10000"/>
                  <a:gd name="connsiteX129" fmla="*/ 8667 w 10000"/>
                  <a:gd name="connsiteY129" fmla="*/ 9461 h 10000"/>
                  <a:gd name="connsiteX130" fmla="*/ 8737 w 10000"/>
                  <a:gd name="connsiteY130" fmla="*/ 9525 h 10000"/>
                  <a:gd name="connsiteX131" fmla="*/ 8798 w 10000"/>
                  <a:gd name="connsiteY131" fmla="*/ 9561 h 10000"/>
                  <a:gd name="connsiteX132" fmla="*/ 8868 w 10000"/>
                  <a:gd name="connsiteY132" fmla="*/ 9561 h 10000"/>
                  <a:gd name="connsiteX133" fmla="*/ 8930 w 10000"/>
                  <a:gd name="connsiteY133" fmla="*/ 9534 h 10000"/>
                  <a:gd name="connsiteX134" fmla="*/ 9000 w 10000"/>
                  <a:gd name="connsiteY134" fmla="*/ 9479 h 10000"/>
                  <a:gd name="connsiteX135" fmla="*/ 9070 w 10000"/>
                  <a:gd name="connsiteY135" fmla="*/ 9415 h 10000"/>
                  <a:gd name="connsiteX136" fmla="*/ 9132 w 10000"/>
                  <a:gd name="connsiteY136" fmla="*/ 9351 h 10000"/>
                  <a:gd name="connsiteX137" fmla="*/ 9202 w 10000"/>
                  <a:gd name="connsiteY137" fmla="*/ 9324 h 10000"/>
                  <a:gd name="connsiteX138" fmla="*/ 9263 w 10000"/>
                  <a:gd name="connsiteY138" fmla="*/ 9324 h 10000"/>
                  <a:gd name="connsiteX139" fmla="*/ 9333 w 10000"/>
                  <a:gd name="connsiteY139" fmla="*/ 9360 h 10000"/>
                  <a:gd name="connsiteX140" fmla="*/ 9404 w 10000"/>
                  <a:gd name="connsiteY140" fmla="*/ 9424 h 10000"/>
                  <a:gd name="connsiteX141" fmla="*/ 9465 w 10000"/>
                  <a:gd name="connsiteY141" fmla="*/ 9506 h 10000"/>
                  <a:gd name="connsiteX142" fmla="*/ 9535 w 10000"/>
                  <a:gd name="connsiteY142" fmla="*/ 9598 h 10000"/>
                  <a:gd name="connsiteX143" fmla="*/ 9596 w 10000"/>
                  <a:gd name="connsiteY143" fmla="*/ 9689 h 10000"/>
                  <a:gd name="connsiteX144" fmla="*/ 9667 w 10000"/>
                  <a:gd name="connsiteY144" fmla="*/ 9771 h 10000"/>
                  <a:gd name="connsiteX145" fmla="*/ 9737 w 10000"/>
                  <a:gd name="connsiteY145" fmla="*/ 9845 h 10000"/>
                  <a:gd name="connsiteX146" fmla="*/ 9798 w 10000"/>
                  <a:gd name="connsiteY146" fmla="*/ 9909 h 10000"/>
                  <a:gd name="connsiteX147" fmla="*/ 9868 w 10000"/>
                  <a:gd name="connsiteY147" fmla="*/ 9954 h 10000"/>
                  <a:gd name="connsiteX148" fmla="*/ 9939 w 10000"/>
                  <a:gd name="connsiteY148" fmla="*/ 9982 h 10000"/>
                  <a:gd name="connsiteX149" fmla="*/ 10000 w 10000"/>
                  <a:gd name="connsiteY149" fmla="*/ 10000 h 10000"/>
                  <a:gd name="connsiteX0" fmla="*/ 0 w 10000"/>
                  <a:gd name="connsiteY0" fmla="*/ 8405 h 9657"/>
                  <a:gd name="connsiteX1" fmla="*/ 70 w 10000"/>
                  <a:gd name="connsiteY1" fmla="*/ 8286 h 9657"/>
                  <a:gd name="connsiteX2" fmla="*/ 140 w 10000"/>
                  <a:gd name="connsiteY2" fmla="*/ 8249 h 9657"/>
                  <a:gd name="connsiteX3" fmla="*/ 202 w 10000"/>
                  <a:gd name="connsiteY3" fmla="*/ 8295 h 9657"/>
                  <a:gd name="connsiteX4" fmla="*/ 272 w 10000"/>
                  <a:gd name="connsiteY4" fmla="*/ 8396 h 9657"/>
                  <a:gd name="connsiteX5" fmla="*/ 342 w 10000"/>
                  <a:gd name="connsiteY5" fmla="*/ 8524 h 9657"/>
                  <a:gd name="connsiteX6" fmla="*/ 404 w 10000"/>
                  <a:gd name="connsiteY6" fmla="*/ 8661 h 9657"/>
                  <a:gd name="connsiteX7" fmla="*/ 474 w 10000"/>
                  <a:gd name="connsiteY7" fmla="*/ 8770 h 9657"/>
                  <a:gd name="connsiteX8" fmla="*/ 535 w 10000"/>
                  <a:gd name="connsiteY8" fmla="*/ 8871 h 9657"/>
                  <a:gd name="connsiteX9" fmla="*/ 605 w 10000"/>
                  <a:gd name="connsiteY9" fmla="*/ 8944 h 9657"/>
                  <a:gd name="connsiteX10" fmla="*/ 675 w 10000"/>
                  <a:gd name="connsiteY10" fmla="*/ 8999 h 9657"/>
                  <a:gd name="connsiteX11" fmla="*/ 737 w 10000"/>
                  <a:gd name="connsiteY11" fmla="*/ 9035 h 9657"/>
                  <a:gd name="connsiteX12" fmla="*/ 807 w 10000"/>
                  <a:gd name="connsiteY12" fmla="*/ 9063 h 9657"/>
                  <a:gd name="connsiteX13" fmla="*/ 877 w 10000"/>
                  <a:gd name="connsiteY13" fmla="*/ 9063 h 9657"/>
                  <a:gd name="connsiteX14" fmla="*/ 939 w 10000"/>
                  <a:gd name="connsiteY14" fmla="*/ 9054 h 9657"/>
                  <a:gd name="connsiteX15" fmla="*/ 1009 w 10000"/>
                  <a:gd name="connsiteY15" fmla="*/ 9035 h 9657"/>
                  <a:gd name="connsiteX16" fmla="*/ 1070 w 10000"/>
                  <a:gd name="connsiteY16" fmla="*/ 9008 h 9657"/>
                  <a:gd name="connsiteX17" fmla="*/ 1140 w 10000"/>
                  <a:gd name="connsiteY17" fmla="*/ 8990 h 9657"/>
                  <a:gd name="connsiteX18" fmla="*/ 1211 w 10000"/>
                  <a:gd name="connsiteY18" fmla="*/ 8990 h 9657"/>
                  <a:gd name="connsiteX19" fmla="*/ 1272 w 10000"/>
                  <a:gd name="connsiteY19" fmla="*/ 8990 h 9657"/>
                  <a:gd name="connsiteX20" fmla="*/ 1342 w 10000"/>
                  <a:gd name="connsiteY20" fmla="*/ 8981 h 9657"/>
                  <a:gd name="connsiteX21" fmla="*/ 1404 w 10000"/>
                  <a:gd name="connsiteY21" fmla="*/ 8953 h 9657"/>
                  <a:gd name="connsiteX22" fmla="*/ 1474 w 10000"/>
                  <a:gd name="connsiteY22" fmla="*/ 8898 h 9657"/>
                  <a:gd name="connsiteX23" fmla="*/ 1535 w 10000"/>
                  <a:gd name="connsiteY23" fmla="*/ 8853 h 9657"/>
                  <a:gd name="connsiteX24" fmla="*/ 1605 w 10000"/>
                  <a:gd name="connsiteY24" fmla="*/ 8807 h 9657"/>
                  <a:gd name="connsiteX25" fmla="*/ 1675 w 10000"/>
                  <a:gd name="connsiteY25" fmla="*/ 8789 h 9657"/>
                  <a:gd name="connsiteX26" fmla="*/ 1737 w 10000"/>
                  <a:gd name="connsiteY26" fmla="*/ 8798 h 9657"/>
                  <a:gd name="connsiteX27" fmla="*/ 1807 w 10000"/>
                  <a:gd name="connsiteY27" fmla="*/ 8843 h 9657"/>
                  <a:gd name="connsiteX28" fmla="*/ 1868 w 10000"/>
                  <a:gd name="connsiteY28" fmla="*/ 8898 h 9657"/>
                  <a:gd name="connsiteX29" fmla="*/ 1939 w 10000"/>
                  <a:gd name="connsiteY29" fmla="*/ 8962 h 9657"/>
                  <a:gd name="connsiteX30" fmla="*/ 2009 w 10000"/>
                  <a:gd name="connsiteY30" fmla="*/ 9026 h 9657"/>
                  <a:gd name="connsiteX31" fmla="*/ 2070 w 10000"/>
                  <a:gd name="connsiteY31" fmla="*/ 9063 h 9657"/>
                  <a:gd name="connsiteX32" fmla="*/ 2140 w 10000"/>
                  <a:gd name="connsiteY32" fmla="*/ 9063 h 9657"/>
                  <a:gd name="connsiteX33" fmla="*/ 2202 w 10000"/>
                  <a:gd name="connsiteY33" fmla="*/ 9026 h 9657"/>
                  <a:gd name="connsiteX34" fmla="*/ 2272 w 10000"/>
                  <a:gd name="connsiteY34" fmla="*/ 8944 h 9657"/>
                  <a:gd name="connsiteX35" fmla="*/ 2333 w 10000"/>
                  <a:gd name="connsiteY35" fmla="*/ 8834 h 9657"/>
                  <a:gd name="connsiteX36" fmla="*/ 2404 w 10000"/>
                  <a:gd name="connsiteY36" fmla="*/ 8697 h 9657"/>
                  <a:gd name="connsiteX37" fmla="*/ 2474 w 10000"/>
                  <a:gd name="connsiteY37" fmla="*/ 8560 h 9657"/>
                  <a:gd name="connsiteX38" fmla="*/ 2535 w 10000"/>
                  <a:gd name="connsiteY38" fmla="*/ 8414 h 9657"/>
                  <a:gd name="connsiteX39" fmla="*/ 2605 w 10000"/>
                  <a:gd name="connsiteY39" fmla="*/ 8304 h 9657"/>
                  <a:gd name="connsiteX40" fmla="*/ 2667 w 10000"/>
                  <a:gd name="connsiteY40" fmla="*/ 8249 h 9657"/>
                  <a:gd name="connsiteX41" fmla="*/ 2737 w 10000"/>
                  <a:gd name="connsiteY41" fmla="*/ 8258 h 9657"/>
                  <a:gd name="connsiteX42" fmla="*/ 2807 w 10000"/>
                  <a:gd name="connsiteY42" fmla="*/ 8341 h 9657"/>
                  <a:gd name="connsiteX43" fmla="*/ 2868 w 10000"/>
                  <a:gd name="connsiteY43" fmla="*/ 8460 h 9657"/>
                  <a:gd name="connsiteX44" fmla="*/ 2939 w 10000"/>
                  <a:gd name="connsiteY44" fmla="*/ 8606 h 9657"/>
                  <a:gd name="connsiteX45" fmla="*/ 3000 w 10000"/>
                  <a:gd name="connsiteY45" fmla="*/ 8761 h 9657"/>
                  <a:gd name="connsiteX46" fmla="*/ 3070 w 10000"/>
                  <a:gd name="connsiteY46" fmla="*/ 8898 h 9657"/>
                  <a:gd name="connsiteX47" fmla="*/ 3132 w 10000"/>
                  <a:gd name="connsiteY47" fmla="*/ 9026 h 9657"/>
                  <a:gd name="connsiteX48" fmla="*/ 3202 w 10000"/>
                  <a:gd name="connsiteY48" fmla="*/ 9127 h 9657"/>
                  <a:gd name="connsiteX49" fmla="*/ 3272 w 10000"/>
                  <a:gd name="connsiteY49" fmla="*/ 9200 h 9657"/>
                  <a:gd name="connsiteX50" fmla="*/ 3333 w 10000"/>
                  <a:gd name="connsiteY50" fmla="*/ 9264 h 9657"/>
                  <a:gd name="connsiteX51" fmla="*/ 3404 w 10000"/>
                  <a:gd name="connsiteY51" fmla="*/ 9310 h 9657"/>
                  <a:gd name="connsiteX52" fmla="*/ 3474 w 10000"/>
                  <a:gd name="connsiteY52" fmla="*/ 9346 h 9657"/>
                  <a:gd name="connsiteX53" fmla="*/ 3535 w 10000"/>
                  <a:gd name="connsiteY53" fmla="*/ 9364 h 9657"/>
                  <a:gd name="connsiteX54" fmla="*/ 3605 w 10000"/>
                  <a:gd name="connsiteY54" fmla="*/ 9383 h 9657"/>
                  <a:gd name="connsiteX55" fmla="*/ 3675 w 10000"/>
                  <a:gd name="connsiteY55" fmla="*/ 9401 h 9657"/>
                  <a:gd name="connsiteX56" fmla="*/ 3737 w 10000"/>
                  <a:gd name="connsiteY56" fmla="*/ 9419 h 9657"/>
                  <a:gd name="connsiteX57" fmla="*/ 3807 w 10000"/>
                  <a:gd name="connsiteY57" fmla="*/ 9428 h 9657"/>
                  <a:gd name="connsiteX58" fmla="*/ 3868 w 10000"/>
                  <a:gd name="connsiteY58" fmla="*/ 9438 h 9657"/>
                  <a:gd name="connsiteX59" fmla="*/ 3939 w 10000"/>
                  <a:gd name="connsiteY59" fmla="*/ 9447 h 9657"/>
                  <a:gd name="connsiteX60" fmla="*/ 4009 w 10000"/>
                  <a:gd name="connsiteY60" fmla="*/ 9456 h 9657"/>
                  <a:gd name="connsiteX61" fmla="*/ 4070 w 10000"/>
                  <a:gd name="connsiteY61" fmla="*/ 9456 h 9657"/>
                  <a:gd name="connsiteX62" fmla="*/ 4140 w 10000"/>
                  <a:gd name="connsiteY62" fmla="*/ 9456 h 9657"/>
                  <a:gd name="connsiteX63" fmla="*/ 4202 w 10000"/>
                  <a:gd name="connsiteY63" fmla="*/ 9456 h 9657"/>
                  <a:gd name="connsiteX64" fmla="*/ 4272 w 10000"/>
                  <a:gd name="connsiteY64" fmla="*/ 9456 h 9657"/>
                  <a:gd name="connsiteX65" fmla="*/ 4342 w 10000"/>
                  <a:gd name="connsiteY65" fmla="*/ 9438 h 9657"/>
                  <a:gd name="connsiteX66" fmla="*/ 4404 w 10000"/>
                  <a:gd name="connsiteY66" fmla="*/ 9428 h 9657"/>
                  <a:gd name="connsiteX67" fmla="*/ 4474 w 10000"/>
                  <a:gd name="connsiteY67" fmla="*/ 9401 h 9657"/>
                  <a:gd name="connsiteX68" fmla="*/ 4535 w 10000"/>
                  <a:gd name="connsiteY68" fmla="*/ 9374 h 9657"/>
                  <a:gd name="connsiteX69" fmla="*/ 4605 w 10000"/>
                  <a:gd name="connsiteY69" fmla="*/ 9346 h 9657"/>
                  <a:gd name="connsiteX70" fmla="*/ 4667 w 10000"/>
                  <a:gd name="connsiteY70" fmla="*/ 9337 h 9657"/>
                  <a:gd name="connsiteX71" fmla="*/ 4737 w 10000"/>
                  <a:gd name="connsiteY71" fmla="*/ 9346 h 9657"/>
                  <a:gd name="connsiteX72" fmla="*/ 4807 w 10000"/>
                  <a:gd name="connsiteY72" fmla="*/ 9374 h 9657"/>
                  <a:gd name="connsiteX73" fmla="*/ 4868 w 10000"/>
                  <a:gd name="connsiteY73" fmla="*/ 9401 h 9657"/>
                  <a:gd name="connsiteX74" fmla="*/ 4939 w 10000"/>
                  <a:gd name="connsiteY74" fmla="*/ 9428 h 9657"/>
                  <a:gd name="connsiteX75" fmla="*/ 5000 w 10000"/>
                  <a:gd name="connsiteY75" fmla="*/ 9465 h 9657"/>
                  <a:gd name="connsiteX76" fmla="*/ 5070 w 10000"/>
                  <a:gd name="connsiteY76" fmla="*/ 9483 h 9657"/>
                  <a:gd name="connsiteX77" fmla="*/ 5140 w 10000"/>
                  <a:gd name="connsiteY77" fmla="*/ 9492 h 9657"/>
                  <a:gd name="connsiteX78" fmla="*/ 5202 w 10000"/>
                  <a:gd name="connsiteY78" fmla="*/ 9502 h 9657"/>
                  <a:gd name="connsiteX79" fmla="*/ 5272 w 10000"/>
                  <a:gd name="connsiteY79" fmla="*/ 9502 h 9657"/>
                  <a:gd name="connsiteX80" fmla="*/ 5333 w 10000"/>
                  <a:gd name="connsiteY80" fmla="*/ 9502 h 9657"/>
                  <a:gd name="connsiteX81" fmla="*/ 5404 w 10000"/>
                  <a:gd name="connsiteY81" fmla="*/ 9502 h 9657"/>
                  <a:gd name="connsiteX82" fmla="*/ 5465 w 10000"/>
                  <a:gd name="connsiteY82" fmla="*/ 9511 h 9657"/>
                  <a:gd name="connsiteX83" fmla="*/ 5535 w 10000"/>
                  <a:gd name="connsiteY83" fmla="*/ 9511 h 9657"/>
                  <a:gd name="connsiteX84" fmla="*/ 5605 w 10000"/>
                  <a:gd name="connsiteY84" fmla="*/ 9492 h 9657"/>
                  <a:gd name="connsiteX85" fmla="*/ 5667 w 10000"/>
                  <a:gd name="connsiteY85" fmla="*/ 9465 h 9657"/>
                  <a:gd name="connsiteX86" fmla="*/ 5737 w 10000"/>
                  <a:gd name="connsiteY86" fmla="*/ 9428 h 9657"/>
                  <a:gd name="connsiteX87" fmla="*/ 5798 w 10000"/>
                  <a:gd name="connsiteY87" fmla="*/ 9401 h 9657"/>
                  <a:gd name="connsiteX88" fmla="*/ 5868 w 10000"/>
                  <a:gd name="connsiteY88" fmla="*/ 9383 h 9657"/>
                  <a:gd name="connsiteX89" fmla="*/ 5939 w 10000"/>
                  <a:gd name="connsiteY89" fmla="*/ 9374 h 9657"/>
                  <a:gd name="connsiteX90" fmla="*/ 6000 w 10000"/>
                  <a:gd name="connsiteY90" fmla="*/ 9383 h 9657"/>
                  <a:gd name="connsiteX91" fmla="*/ 6070 w 10000"/>
                  <a:gd name="connsiteY91" fmla="*/ 9401 h 9657"/>
                  <a:gd name="connsiteX92" fmla="*/ 6132 w 10000"/>
                  <a:gd name="connsiteY92" fmla="*/ 9428 h 9657"/>
                  <a:gd name="connsiteX93" fmla="*/ 6202 w 10000"/>
                  <a:gd name="connsiteY93" fmla="*/ 9447 h 9657"/>
                  <a:gd name="connsiteX94" fmla="*/ 6272 w 10000"/>
                  <a:gd name="connsiteY94" fmla="*/ 9465 h 9657"/>
                  <a:gd name="connsiteX95" fmla="*/ 6333 w 10000"/>
                  <a:gd name="connsiteY95" fmla="*/ 9474 h 9657"/>
                  <a:gd name="connsiteX96" fmla="*/ 6404 w 10000"/>
                  <a:gd name="connsiteY96" fmla="*/ 9428 h 9657"/>
                  <a:gd name="connsiteX97" fmla="*/ 6465 w 10000"/>
                  <a:gd name="connsiteY97" fmla="*/ 9237 h 9657"/>
                  <a:gd name="connsiteX98" fmla="*/ 6535 w 10000"/>
                  <a:gd name="connsiteY98" fmla="*/ 8716 h 9657"/>
                  <a:gd name="connsiteX99" fmla="*/ 6553 w 10000"/>
                  <a:gd name="connsiteY99" fmla="*/ 8496 h 9657"/>
                  <a:gd name="connsiteX100" fmla="*/ 6588 w 10000"/>
                  <a:gd name="connsiteY100" fmla="*/ 7920 h 9657"/>
                  <a:gd name="connsiteX101" fmla="*/ 6605 w 10000"/>
                  <a:gd name="connsiteY101" fmla="*/ 7536 h 9657"/>
                  <a:gd name="connsiteX102" fmla="*/ 6614 w 10000"/>
                  <a:gd name="connsiteY102" fmla="*/ 7088 h 9657"/>
                  <a:gd name="connsiteX103" fmla="*/ 6649 w 10000"/>
                  <a:gd name="connsiteY103" fmla="*/ 5955 h 9657"/>
                  <a:gd name="connsiteX104" fmla="*/ 6667 w 10000"/>
                  <a:gd name="connsiteY104" fmla="*/ 5260 h 9657"/>
                  <a:gd name="connsiteX105" fmla="*/ 6684 w 10000"/>
                  <a:gd name="connsiteY105" fmla="*/ 4474 h 9657"/>
                  <a:gd name="connsiteX106" fmla="*/ 6719 w 10000"/>
                  <a:gd name="connsiteY106" fmla="*/ 2609 h 9657"/>
                  <a:gd name="connsiteX107" fmla="*/ 6737 w 10000"/>
                  <a:gd name="connsiteY107" fmla="*/ 1531 h 9657"/>
                  <a:gd name="connsiteX108" fmla="*/ 6754 w 10000"/>
                  <a:gd name="connsiteY108" fmla="*/ 352 h 9657"/>
                  <a:gd name="connsiteX109" fmla="*/ 6763 w 10000"/>
                  <a:gd name="connsiteY109" fmla="*/ 13 h 9657"/>
                  <a:gd name="connsiteX110" fmla="*/ 7583 w 10000"/>
                  <a:gd name="connsiteY110" fmla="*/ 0 h 9657"/>
                  <a:gd name="connsiteX111" fmla="*/ 7605 w 10000"/>
                  <a:gd name="connsiteY111" fmla="*/ 155 h 9657"/>
                  <a:gd name="connsiteX112" fmla="*/ 7623 w 10000"/>
                  <a:gd name="connsiteY112" fmla="*/ 452 h 9657"/>
                  <a:gd name="connsiteX113" fmla="*/ 7667 w 10000"/>
                  <a:gd name="connsiteY113" fmla="*/ 2344 h 9657"/>
                  <a:gd name="connsiteX114" fmla="*/ 7684 w 10000"/>
                  <a:gd name="connsiteY114" fmla="*/ 2893 h 9657"/>
                  <a:gd name="connsiteX115" fmla="*/ 7737 w 10000"/>
                  <a:gd name="connsiteY115" fmla="*/ 4291 h 9657"/>
                  <a:gd name="connsiteX116" fmla="*/ 7798 w 10000"/>
                  <a:gd name="connsiteY116" fmla="*/ 5681 h 9657"/>
                  <a:gd name="connsiteX117" fmla="*/ 7868 w 10000"/>
                  <a:gd name="connsiteY117" fmla="*/ 6641 h 9657"/>
                  <a:gd name="connsiteX118" fmla="*/ 7939 w 10000"/>
                  <a:gd name="connsiteY118" fmla="*/ 7280 h 9657"/>
                  <a:gd name="connsiteX119" fmla="*/ 8000 w 10000"/>
                  <a:gd name="connsiteY119" fmla="*/ 7701 h 9657"/>
                  <a:gd name="connsiteX120" fmla="*/ 8070 w 10000"/>
                  <a:gd name="connsiteY120" fmla="*/ 7975 h 9657"/>
                  <a:gd name="connsiteX121" fmla="*/ 8132 w 10000"/>
                  <a:gd name="connsiteY121" fmla="*/ 8158 h 9657"/>
                  <a:gd name="connsiteX122" fmla="*/ 8202 w 10000"/>
                  <a:gd name="connsiteY122" fmla="*/ 8295 h 9657"/>
                  <a:gd name="connsiteX123" fmla="*/ 8272 w 10000"/>
                  <a:gd name="connsiteY123" fmla="*/ 8423 h 9657"/>
                  <a:gd name="connsiteX124" fmla="*/ 8333 w 10000"/>
                  <a:gd name="connsiteY124" fmla="*/ 8542 h 9657"/>
                  <a:gd name="connsiteX125" fmla="*/ 8404 w 10000"/>
                  <a:gd name="connsiteY125" fmla="*/ 8670 h 9657"/>
                  <a:gd name="connsiteX126" fmla="*/ 8465 w 10000"/>
                  <a:gd name="connsiteY126" fmla="*/ 8798 h 9657"/>
                  <a:gd name="connsiteX127" fmla="*/ 8535 w 10000"/>
                  <a:gd name="connsiteY127" fmla="*/ 8917 h 9657"/>
                  <a:gd name="connsiteX128" fmla="*/ 8596 w 10000"/>
                  <a:gd name="connsiteY128" fmla="*/ 9026 h 9657"/>
                  <a:gd name="connsiteX129" fmla="*/ 8667 w 10000"/>
                  <a:gd name="connsiteY129" fmla="*/ 9118 h 9657"/>
                  <a:gd name="connsiteX130" fmla="*/ 8737 w 10000"/>
                  <a:gd name="connsiteY130" fmla="*/ 9182 h 9657"/>
                  <a:gd name="connsiteX131" fmla="*/ 8798 w 10000"/>
                  <a:gd name="connsiteY131" fmla="*/ 9218 h 9657"/>
                  <a:gd name="connsiteX132" fmla="*/ 8868 w 10000"/>
                  <a:gd name="connsiteY132" fmla="*/ 9218 h 9657"/>
                  <a:gd name="connsiteX133" fmla="*/ 8930 w 10000"/>
                  <a:gd name="connsiteY133" fmla="*/ 9191 h 9657"/>
                  <a:gd name="connsiteX134" fmla="*/ 9000 w 10000"/>
                  <a:gd name="connsiteY134" fmla="*/ 9136 h 9657"/>
                  <a:gd name="connsiteX135" fmla="*/ 9070 w 10000"/>
                  <a:gd name="connsiteY135" fmla="*/ 9072 h 9657"/>
                  <a:gd name="connsiteX136" fmla="*/ 9132 w 10000"/>
                  <a:gd name="connsiteY136" fmla="*/ 9008 h 9657"/>
                  <a:gd name="connsiteX137" fmla="*/ 9202 w 10000"/>
                  <a:gd name="connsiteY137" fmla="*/ 8981 h 9657"/>
                  <a:gd name="connsiteX138" fmla="*/ 9263 w 10000"/>
                  <a:gd name="connsiteY138" fmla="*/ 8981 h 9657"/>
                  <a:gd name="connsiteX139" fmla="*/ 9333 w 10000"/>
                  <a:gd name="connsiteY139" fmla="*/ 9017 h 9657"/>
                  <a:gd name="connsiteX140" fmla="*/ 9404 w 10000"/>
                  <a:gd name="connsiteY140" fmla="*/ 9081 h 9657"/>
                  <a:gd name="connsiteX141" fmla="*/ 9465 w 10000"/>
                  <a:gd name="connsiteY141" fmla="*/ 9163 h 9657"/>
                  <a:gd name="connsiteX142" fmla="*/ 9535 w 10000"/>
                  <a:gd name="connsiteY142" fmla="*/ 9255 h 9657"/>
                  <a:gd name="connsiteX143" fmla="*/ 9596 w 10000"/>
                  <a:gd name="connsiteY143" fmla="*/ 9346 h 9657"/>
                  <a:gd name="connsiteX144" fmla="*/ 9667 w 10000"/>
                  <a:gd name="connsiteY144" fmla="*/ 9428 h 9657"/>
                  <a:gd name="connsiteX145" fmla="*/ 9737 w 10000"/>
                  <a:gd name="connsiteY145" fmla="*/ 9502 h 9657"/>
                  <a:gd name="connsiteX146" fmla="*/ 9798 w 10000"/>
                  <a:gd name="connsiteY146" fmla="*/ 9566 h 9657"/>
                  <a:gd name="connsiteX147" fmla="*/ 9868 w 10000"/>
                  <a:gd name="connsiteY147" fmla="*/ 9611 h 9657"/>
                  <a:gd name="connsiteX148" fmla="*/ 9939 w 10000"/>
                  <a:gd name="connsiteY148" fmla="*/ 9639 h 9657"/>
                  <a:gd name="connsiteX149" fmla="*/ 10000 w 10000"/>
                  <a:gd name="connsiteY149" fmla="*/ 9657 h 9657"/>
                  <a:gd name="connsiteX0" fmla="*/ 0 w 10000"/>
                  <a:gd name="connsiteY0" fmla="*/ 8691 h 9987"/>
                  <a:gd name="connsiteX1" fmla="*/ 70 w 10000"/>
                  <a:gd name="connsiteY1" fmla="*/ 8567 h 9987"/>
                  <a:gd name="connsiteX2" fmla="*/ 140 w 10000"/>
                  <a:gd name="connsiteY2" fmla="*/ 8529 h 9987"/>
                  <a:gd name="connsiteX3" fmla="*/ 202 w 10000"/>
                  <a:gd name="connsiteY3" fmla="*/ 8577 h 9987"/>
                  <a:gd name="connsiteX4" fmla="*/ 272 w 10000"/>
                  <a:gd name="connsiteY4" fmla="*/ 8681 h 9987"/>
                  <a:gd name="connsiteX5" fmla="*/ 342 w 10000"/>
                  <a:gd name="connsiteY5" fmla="*/ 8814 h 9987"/>
                  <a:gd name="connsiteX6" fmla="*/ 404 w 10000"/>
                  <a:gd name="connsiteY6" fmla="*/ 8956 h 9987"/>
                  <a:gd name="connsiteX7" fmla="*/ 474 w 10000"/>
                  <a:gd name="connsiteY7" fmla="*/ 9068 h 9987"/>
                  <a:gd name="connsiteX8" fmla="*/ 535 w 10000"/>
                  <a:gd name="connsiteY8" fmla="*/ 9173 h 9987"/>
                  <a:gd name="connsiteX9" fmla="*/ 605 w 10000"/>
                  <a:gd name="connsiteY9" fmla="*/ 9249 h 9987"/>
                  <a:gd name="connsiteX10" fmla="*/ 675 w 10000"/>
                  <a:gd name="connsiteY10" fmla="*/ 9306 h 9987"/>
                  <a:gd name="connsiteX11" fmla="*/ 737 w 10000"/>
                  <a:gd name="connsiteY11" fmla="*/ 9343 h 9987"/>
                  <a:gd name="connsiteX12" fmla="*/ 807 w 10000"/>
                  <a:gd name="connsiteY12" fmla="*/ 9372 h 9987"/>
                  <a:gd name="connsiteX13" fmla="*/ 877 w 10000"/>
                  <a:gd name="connsiteY13" fmla="*/ 9372 h 9987"/>
                  <a:gd name="connsiteX14" fmla="*/ 939 w 10000"/>
                  <a:gd name="connsiteY14" fmla="*/ 9363 h 9987"/>
                  <a:gd name="connsiteX15" fmla="*/ 1009 w 10000"/>
                  <a:gd name="connsiteY15" fmla="*/ 9343 h 9987"/>
                  <a:gd name="connsiteX16" fmla="*/ 1070 w 10000"/>
                  <a:gd name="connsiteY16" fmla="*/ 9315 h 9987"/>
                  <a:gd name="connsiteX17" fmla="*/ 1140 w 10000"/>
                  <a:gd name="connsiteY17" fmla="*/ 9296 h 9987"/>
                  <a:gd name="connsiteX18" fmla="*/ 1211 w 10000"/>
                  <a:gd name="connsiteY18" fmla="*/ 9296 h 9987"/>
                  <a:gd name="connsiteX19" fmla="*/ 1272 w 10000"/>
                  <a:gd name="connsiteY19" fmla="*/ 9296 h 9987"/>
                  <a:gd name="connsiteX20" fmla="*/ 1342 w 10000"/>
                  <a:gd name="connsiteY20" fmla="*/ 9287 h 9987"/>
                  <a:gd name="connsiteX21" fmla="*/ 1404 w 10000"/>
                  <a:gd name="connsiteY21" fmla="*/ 9258 h 9987"/>
                  <a:gd name="connsiteX22" fmla="*/ 1474 w 10000"/>
                  <a:gd name="connsiteY22" fmla="*/ 9201 h 9987"/>
                  <a:gd name="connsiteX23" fmla="*/ 1535 w 10000"/>
                  <a:gd name="connsiteY23" fmla="*/ 9154 h 9987"/>
                  <a:gd name="connsiteX24" fmla="*/ 1605 w 10000"/>
                  <a:gd name="connsiteY24" fmla="*/ 9107 h 9987"/>
                  <a:gd name="connsiteX25" fmla="*/ 1675 w 10000"/>
                  <a:gd name="connsiteY25" fmla="*/ 9088 h 9987"/>
                  <a:gd name="connsiteX26" fmla="*/ 1737 w 10000"/>
                  <a:gd name="connsiteY26" fmla="*/ 9097 h 9987"/>
                  <a:gd name="connsiteX27" fmla="*/ 1807 w 10000"/>
                  <a:gd name="connsiteY27" fmla="*/ 9144 h 9987"/>
                  <a:gd name="connsiteX28" fmla="*/ 1868 w 10000"/>
                  <a:gd name="connsiteY28" fmla="*/ 9201 h 9987"/>
                  <a:gd name="connsiteX29" fmla="*/ 1939 w 10000"/>
                  <a:gd name="connsiteY29" fmla="*/ 9267 h 9987"/>
                  <a:gd name="connsiteX30" fmla="*/ 2009 w 10000"/>
                  <a:gd name="connsiteY30" fmla="*/ 9334 h 9987"/>
                  <a:gd name="connsiteX31" fmla="*/ 2070 w 10000"/>
                  <a:gd name="connsiteY31" fmla="*/ 9372 h 9987"/>
                  <a:gd name="connsiteX32" fmla="*/ 2140 w 10000"/>
                  <a:gd name="connsiteY32" fmla="*/ 9372 h 9987"/>
                  <a:gd name="connsiteX33" fmla="*/ 2202 w 10000"/>
                  <a:gd name="connsiteY33" fmla="*/ 9334 h 9987"/>
                  <a:gd name="connsiteX34" fmla="*/ 2272 w 10000"/>
                  <a:gd name="connsiteY34" fmla="*/ 9249 h 9987"/>
                  <a:gd name="connsiteX35" fmla="*/ 2333 w 10000"/>
                  <a:gd name="connsiteY35" fmla="*/ 9135 h 9987"/>
                  <a:gd name="connsiteX36" fmla="*/ 2404 w 10000"/>
                  <a:gd name="connsiteY36" fmla="*/ 8993 h 9987"/>
                  <a:gd name="connsiteX37" fmla="*/ 2474 w 10000"/>
                  <a:gd name="connsiteY37" fmla="*/ 8851 h 9987"/>
                  <a:gd name="connsiteX38" fmla="*/ 2535 w 10000"/>
                  <a:gd name="connsiteY38" fmla="*/ 8700 h 9987"/>
                  <a:gd name="connsiteX39" fmla="*/ 2605 w 10000"/>
                  <a:gd name="connsiteY39" fmla="*/ 8586 h 9987"/>
                  <a:gd name="connsiteX40" fmla="*/ 2667 w 10000"/>
                  <a:gd name="connsiteY40" fmla="*/ 8529 h 9987"/>
                  <a:gd name="connsiteX41" fmla="*/ 2737 w 10000"/>
                  <a:gd name="connsiteY41" fmla="*/ 8538 h 9987"/>
                  <a:gd name="connsiteX42" fmla="*/ 2807 w 10000"/>
                  <a:gd name="connsiteY42" fmla="*/ 8624 h 9987"/>
                  <a:gd name="connsiteX43" fmla="*/ 2868 w 10000"/>
                  <a:gd name="connsiteY43" fmla="*/ 8747 h 9987"/>
                  <a:gd name="connsiteX44" fmla="*/ 2939 w 10000"/>
                  <a:gd name="connsiteY44" fmla="*/ 8899 h 9987"/>
                  <a:gd name="connsiteX45" fmla="*/ 3000 w 10000"/>
                  <a:gd name="connsiteY45" fmla="*/ 9059 h 9987"/>
                  <a:gd name="connsiteX46" fmla="*/ 3070 w 10000"/>
                  <a:gd name="connsiteY46" fmla="*/ 9201 h 9987"/>
                  <a:gd name="connsiteX47" fmla="*/ 3132 w 10000"/>
                  <a:gd name="connsiteY47" fmla="*/ 9334 h 9987"/>
                  <a:gd name="connsiteX48" fmla="*/ 3202 w 10000"/>
                  <a:gd name="connsiteY48" fmla="*/ 9438 h 9987"/>
                  <a:gd name="connsiteX49" fmla="*/ 3272 w 10000"/>
                  <a:gd name="connsiteY49" fmla="*/ 9514 h 9987"/>
                  <a:gd name="connsiteX50" fmla="*/ 3333 w 10000"/>
                  <a:gd name="connsiteY50" fmla="*/ 9580 h 9987"/>
                  <a:gd name="connsiteX51" fmla="*/ 3404 w 10000"/>
                  <a:gd name="connsiteY51" fmla="*/ 9628 h 9987"/>
                  <a:gd name="connsiteX52" fmla="*/ 3474 w 10000"/>
                  <a:gd name="connsiteY52" fmla="*/ 9665 h 9987"/>
                  <a:gd name="connsiteX53" fmla="*/ 3535 w 10000"/>
                  <a:gd name="connsiteY53" fmla="*/ 9684 h 9987"/>
                  <a:gd name="connsiteX54" fmla="*/ 3605 w 10000"/>
                  <a:gd name="connsiteY54" fmla="*/ 9703 h 9987"/>
                  <a:gd name="connsiteX55" fmla="*/ 3675 w 10000"/>
                  <a:gd name="connsiteY55" fmla="*/ 9722 h 9987"/>
                  <a:gd name="connsiteX56" fmla="*/ 3737 w 10000"/>
                  <a:gd name="connsiteY56" fmla="*/ 9741 h 9987"/>
                  <a:gd name="connsiteX57" fmla="*/ 3807 w 10000"/>
                  <a:gd name="connsiteY57" fmla="*/ 9750 h 9987"/>
                  <a:gd name="connsiteX58" fmla="*/ 3868 w 10000"/>
                  <a:gd name="connsiteY58" fmla="*/ 9760 h 9987"/>
                  <a:gd name="connsiteX59" fmla="*/ 3939 w 10000"/>
                  <a:gd name="connsiteY59" fmla="*/ 9770 h 9987"/>
                  <a:gd name="connsiteX60" fmla="*/ 4009 w 10000"/>
                  <a:gd name="connsiteY60" fmla="*/ 9779 h 9987"/>
                  <a:gd name="connsiteX61" fmla="*/ 4070 w 10000"/>
                  <a:gd name="connsiteY61" fmla="*/ 9779 h 9987"/>
                  <a:gd name="connsiteX62" fmla="*/ 4140 w 10000"/>
                  <a:gd name="connsiteY62" fmla="*/ 9779 h 9987"/>
                  <a:gd name="connsiteX63" fmla="*/ 4202 w 10000"/>
                  <a:gd name="connsiteY63" fmla="*/ 9779 h 9987"/>
                  <a:gd name="connsiteX64" fmla="*/ 4272 w 10000"/>
                  <a:gd name="connsiteY64" fmla="*/ 9779 h 9987"/>
                  <a:gd name="connsiteX65" fmla="*/ 4342 w 10000"/>
                  <a:gd name="connsiteY65" fmla="*/ 9760 h 9987"/>
                  <a:gd name="connsiteX66" fmla="*/ 4404 w 10000"/>
                  <a:gd name="connsiteY66" fmla="*/ 9750 h 9987"/>
                  <a:gd name="connsiteX67" fmla="*/ 4474 w 10000"/>
                  <a:gd name="connsiteY67" fmla="*/ 9722 h 9987"/>
                  <a:gd name="connsiteX68" fmla="*/ 4535 w 10000"/>
                  <a:gd name="connsiteY68" fmla="*/ 9694 h 9987"/>
                  <a:gd name="connsiteX69" fmla="*/ 4605 w 10000"/>
                  <a:gd name="connsiteY69" fmla="*/ 9665 h 9987"/>
                  <a:gd name="connsiteX70" fmla="*/ 4667 w 10000"/>
                  <a:gd name="connsiteY70" fmla="*/ 9656 h 9987"/>
                  <a:gd name="connsiteX71" fmla="*/ 4737 w 10000"/>
                  <a:gd name="connsiteY71" fmla="*/ 9665 h 9987"/>
                  <a:gd name="connsiteX72" fmla="*/ 4807 w 10000"/>
                  <a:gd name="connsiteY72" fmla="*/ 9694 h 9987"/>
                  <a:gd name="connsiteX73" fmla="*/ 4868 w 10000"/>
                  <a:gd name="connsiteY73" fmla="*/ 9722 h 9987"/>
                  <a:gd name="connsiteX74" fmla="*/ 4939 w 10000"/>
                  <a:gd name="connsiteY74" fmla="*/ 9750 h 9987"/>
                  <a:gd name="connsiteX75" fmla="*/ 5000 w 10000"/>
                  <a:gd name="connsiteY75" fmla="*/ 9788 h 9987"/>
                  <a:gd name="connsiteX76" fmla="*/ 5070 w 10000"/>
                  <a:gd name="connsiteY76" fmla="*/ 9807 h 9987"/>
                  <a:gd name="connsiteX77" fmla="*/ 5140 w 10000"/>
                  <a:gd name="connsiteY77" fmla="*/ 9816 h 9987"/>
                  <a:gd name="connsiteX78" fmla="*/ 5202 w 10000"/>
                  <a:gd name="connsiteY78" fmla="*/ 9826 h 9987"/>
                  <a:gd name="connsiteX79" fmla="*/ 5272 w 10000"/>
                  <a:gd name="connsiteY79" fmla="*/ 9826 h 9987"/>
                  <a:gd name="connsiteX80" fmla="*/ 5333 w 10000"/>
                  <a:gd name="connsiteY80" fmla="*/ 9826 h 9987"/>
                  <a:gd name="connsiteX81" fmla="*/ 5404 w 10000"/>
                  <a:gd name="connsiteY81" fmla="*/ 9826 h 9987"/>
                  <a:gd name="connsiteX82" fmla="*/ 5465 w 10000"/>
                  <a:gd name="connsiteY82" fmla="*/ 9836 h 9987"/>
                  <a:gd name="connsiteX83" fmla="*/ 5535 w 10000"/>
                  <a:gd name="connsiteY83" fmla="*/ 9836 h 9987"/>
                  <a:gd name="connsiteX84" fmla="*/ 5605 w 10000"/>
                  <a:gd name="connsiteY84" fmla="*/ 9816 h 9987"/>
                  <a:gd name="connsiteX85" fmla="*/ 5667 w 10000"/>
                  <a:gd name="connsiteY85" fmla="*/ 9788 h 9987"/>
                  <a:gd name="connsiteX86" fmla="*/ 5737 w 10000"/>
                  <a:gd name="connsiteY86" fmla="*/ 9750 h 9987"/>
                  <a:gd name="connsiteX87" fmla="*/ 5798 w 10000"/>
                  <a:gd name="connsiteY87" fmla="*/ 9722 h 9987"/>
                  <a:gd name="connsiteX88" fmla="*/ 5868 w 10000"/>
                  <a:gd name="connsiteY88" fmla="*/ 9703 h 9987"/>
                  <a:gd name="connsiteX89" fmla="*/ 5939 w 10000"/>
                  <a:gd name="connsiteY89" fmla="*/ 9694 h 9987"/>
                  <a:gd name="connsiteX90" fmla="*/ 6000 w 10000"/>
                  <a:gd name="connsiteY90" fmla="*/ 9703 h 9987"/>
                  <a:gd name="connsiteX91" fmla="*/ 6070 w 10000"/>
                  <a:gd name="connsiteY91" fmla="*/ 9722 h 9987"/>
                  <a:gd name="connsiteX92" fmla="*/ 6132 w 10000"/>
                  <a:gd name="connsiteY92" fmla="*/ 9750 h 9987"/>
                  <a:gd name="connsiteX93" fmla="*/ 6202 w 10000"/>
                  <a:gd name="connsiteY93" fmla="*/ 9770 h 9987"/>
                  <a:gd name="connsiteX94" fmla="*/ 6272 w 10000"/>
                  <a:gd name="connsiteY94" fmla="*/ 9788 h 9987"/>
                  <a:gd name="connsiteX95" fmla="*/ 6333 w 10000"/>
                  <a:gd name="connsiteY95" fmla="*/ 9798 h 9987"/>
                  <a:gd name="connsiteX96" fmla="*/ 6404 w 10000"/>
                  <a:gd name="connsiteY96" fmla="*/ 9750 h 9987"/>
                  <a:gd name="connsiteX97" fmla="*/ 6465 w 10000"/>
                  <a:gd name="connsiteY97" fmla="*/ 9552 h 9987"/>
                  <a:gd name="connsiteX98" fmla="*/ 6535 w 10000"/>
                  <a:gd name="connsiteY98" fmla="*/ 9013 h 9987"/>
                  <a:gd name="connsiteX99" fmla="*/ 6553 w 10000"/>
                  <a:gd name="connsiteY99" fmla="*/ 8785 h 9987"/>
                  <a:gd name="connsiteX100" fmla="*/ 6588 w 10000"/>
                  <a:gd name="connsiteY100" fmla="*/ 8188 h 9987"/>
                  <a:gd name="connsiteX101" fmla="*/ 6605 w 10000"/>
                  <a:gd name="connsiteY101" fmla="*/ 7791 h 9987"/>
                  <a:gd name="connsiteX102" fmla="*/ 6614 w 10000"/>
                  <a:gd name="connsiteY102" fmla="*/ 7327 h 9987"/>
                  <a:gd name="connsiteX103" fmla="*/ 6649 w 10000"/>
                  <a:gd name="connsiteY103" fmla="*/ 6154 h 9987"/>
                  <a:gd name="connsiteX104" fmla="*/ 6667 w 10000"/>
                  <a:gd name="connsiteY104" fmla="*/ 5434 h 9987"/>
                  <a:gd name="connsiteX105" fmla="*/ 6684 w 10000"/>
                  <a:gd name="connsiteY105" fmla="*/ 4620 h 9987"/>
                  <a:gd name="connsiteX106" fmla="*/ 6719 w 10000"/>
                  <a:gd name="connsiteY106" fmla="*/ 2689 h 9987"/>
                  <a:gd name="connsiteX107" fmla="*/ 6737 w 10000"/>
                  <a:gd name="connsiteY107" fmla="*/ 1572 h 9987"/>
                  <a:gd name="connsiteX108" fmla="*/ 6754 w 10000"/>
                  <a:gd name="connsiteY108" fmla="*/ 352 h 9987"/>
                  <a:gd name="connsiteX109" fmla="*/ 6763 w 10000"/>
                  <a:gd name="connsiteY109" fmla="*/ 0 h 9987"/>
                  <a:gd name="connsiteX110" fmla="*/ 7596 w 10000"/>
                  <a:gd name="connsiteY110" fmla="*/ 30 h 9987"/>
                  <a:gd name="connsiteX111" fmla="*/ 7605 w 10000"/>
                  <a:gd name="connsiteY111" fmla="*/ 148 h 9987"/>
                  <a:gd name="connsiteX112" fmla="*/ 7623 w 10000"/>
                  <a:gd name="connsiteY112" fmla="*/ 455 h 9987"/>
                  <a:gd name="connsiteX113" fmla="*/ 7667 w 10000"/>
                  <a:gd name="connsiteY113" fmla="*/ 2414 h 9987"/>
                  <a:gd name="connsiteX114" fmla="*/ 7684 w 10000"/>
                  <a:gd name="connsiteY114" fmla="*/ 2983 h 9987"/>
                  <a:gd name="connsiteX115" fmla="*/ 7737 w 10000"/>
                  <a:gd name="connsiteY115" fmla="*/ 4430 h 9987"/>
                  <a:gd name="connsiteX116" fmla="*/ 7798 w 10000"/>
                  <a:gd name="connsiteY116" fmla="*/ 5870 h 9987"/>
                  <a:gd name="connsiteX117" fmla="*/ 7868 w 10000"/>
                  <a:gd name="connsiteY117" fmla="*/ 6864 h 9987"/>
                  <a:gd name="connsiteX118" fmla="*/ 7939 w 10000"/>
                  <a:gd name="connsiteY118" fmla="*/ 7526 h 9987"/>
                  <a:gd name="connsiteX119" fmla="*/ 8000 w 10000"/>
                  <a:gd name="connsiteY119" fmla="*/ 7962 h 9987"/>
                  <a:gd name="connsiteX120" fmla="*/ 8070 w 10000"/>
                  <a:gd name="connsiteY120" fmla="*/ 8245 h 9987"/>
                  <a:gd name="connsiteX121" fmla="*/ 8132 w 10000"/>
                  <a:gd name="connsiteY121" fmla="*/ 8435 h 9987"/>
                  <a:gd name="connsiteX122" fmla="*/ 8202 w 10000"/>
                  <a:gd name="connsiteY122" fmla="*/ 8577 h 9987"/>
                  <a:gd name="connsiteX123" fmla="*/ 8272 w 10000"/>
                  <a:gd name="connsiteY123" fmla="*/ 8709 h 9987"/>
                  <a:gd name="connsiteX124" fmla="*/ 8333 w 10000"/>
                  <a:gd name="connsiteY124" fmla="*/ 8832 h 9987"/>
                  <a:gd name="connsiteX125" fmla="*/ 8404 w 10000"/>
                  <a:gd name="connsiteY125" fmla="*/ 8965 h 9987"/>
                  <a:gd name="connsiteX126" fmla="*/ 8465 w 10000"/>
                  <a:gd name="connsiteY126" fmla="*/ 9097 h 9987"/>
                  <a:gd name="connsiteX127" fmla="*/ 8535 w 10000"/>
                  <a:gd name="connsiteY127" fmla="*/ 9221 h 9987"/>
                  <a:gd name="connsiteX128" fmla="*/ 8596 w 10000"/>
                  <a:gd name="connsiteY128" fmla="*/ 9334 h 9987"/>
                  <a:gd name="connsiteX129" fmla="*/ 8667 w 10000"/>
                  <a:gd name="connsiteY129" fmla="*/ 9429 h 9987"/>
                  <a:gd name="connsiteX130" fmla="*/ 8737 w 10000"/>
                  <a:gd name="connsiteY130" fmla="*/ 9495 h 9987"/>
                  <a:gd name="connsiteX131" fmla="*/ 8798 w 10000"/>
                  <a:gd name="connsiteY131" fmla="*/ 9532 h 9987"/>
                  <a:gd name="connsiteX132" fmla="*/ 8868 w 10000"/>
                  <a:gd name="connsiteY132" fmla="*/ 9532 h 9987"/>
                  <a:gd name="connsiteX133" fmla="*/ 8930 w 10000"/>
                  <a:gd name="connsiteY133" fmla="*/ 9504 h 9987"/>
                  <a:gd name="connsiteX134" fmla="*/ 9000 w 10000"/>
                  <a:gd name="connsiteY134" fmla="*/ 9447 h 9987"/>
                  <a:gd name="connsiteX135" fmla="*/ 9070 w 10000"/>
                  <a:gd name="connsiteY135" fmla="*/ 9381 h 9987"/>
                  <a:gd name="connsiteX136" fmla="*/ 9132 w 10000"/>
                  <a:gd name="connsiteY136" fmla="*/ 9315 h 9987"/>
                  <a:gd name="connsiteX137" fmla="*/ 9202 w 10000"/>
                  <a:gd name="connsiteY137" fmla="*/ 9287 h 9987"/>
                  <a:gd name="connsiteX138" fmla="*/ 9263 w 10000"/>
                  <a:gd name="connsiteY138" fmla="*/ 9287 h 9987"/>
                  <a:gd name="connsiteX139" fmla="*/ 9333 w 10000"/>
                  <a:gd name="connsiteY139" fmla="*/ 9324 h 9987"/>
                  <a:gd name="connsiteX140" fmla="*/ 9404 w 10000"/>
                  <a:gd name="connsiteY140" fmla="*/ 9391 h 9987"/>
                  <a:gd name="connsiteX141" fmla="*/ 9465 w 10000"/>
                  <a:gd name="connsiteY141" fmla="*/ 9475 h 9987"/>
                  <a:gd name="connsiteX142" fmla="*/ 9535 w 10000"/>
                  <a:gd name="connsiteY142" fmla="*/ 9571 h 9987"/>
                  <a:gd name="connsiteX143" fmla="*/ 9596 w 10000"/>
                  <a:gd name="connsiteY143" fmla="*/ 9665 h 9987"/>
                  <a:gd name="connsiteX144" fmla="*/ 9667 w 10000"/>
                  <a:gd name="connsiteY144" fmla="*/ 9750 h 9987"/>
                  <a:gd name="connsiteX145" fmla="*/ 9737 w 10000"/>
                  <a:gd name="connsiteY145" fmla="*/ 9826 h 9987"/>
                  <a:gd name="connsiteX146" fmla="*/ 9798 w 10000"/>
                  <a:gd name="connsiteY146" fmla="*/ 9893 h 9987"/>
                  <a:gd name="connsiteX147" fmla="*/ 9868 w 10000"/>
                  <a:gd name="connsiteY147" fmla="*/ 9939 h 9987"/>
                  <a:gd name="connsiteX148" fmla="*/ 9939 w 10000"/>
                  <a:gd name="connsiteY148" fmla="*/ 9968 h 9987"/>
                  <a:gd name="connsiteX149" fmla="*/ 10000 w 10000"/>
                  <a:gd name="connsiteY149" fmla="*/ 9987 h 9987"/>
                  <a:gd name="connsiteX0" fmla="*/ 0 w 10000"/>
                  <a:gd name="connsiteY0" fmla="*/ 8674 h 9972"/>
                  <a:gd name="connsiteX1" fmla="*/ 70 w 10000"/>
                  <a:gd name="connsiteY1" fmla="*/ 8550 h 9972"/>
                  <a:gd name="connsiteX2" fmla="*/ 140 w 10000"/>
                  <a:gd name="connsiteY2" fmla="*/ 8512 h 9972"/>
                  <a:gd name="connsiteX3" fmla="*/ 202 w 10000"/>
                  <a:gd name="connsiteY3" fmla="*/ 8560 h 9972"/>
                  <a:gd name="connsiteX4" fmla="*/ 272 w 10000"/>
                  <a:gd name="connsiteY4" fmla="*/ 8664 h 9972"/>
                  <a:gd name="connsiteX5" fmla="*/ 342 w 10000"/>
                  <a:gd name="connsiteY5" fmla="*/ 8797 h 9972"/>
                  <a:gd name="connsiteX6" fmla="*/ 404 w 10000"/>
                  <a:gd name="connsiteY6" fmla="*/ 8940 h 9972"/>
                  <a:gd name="connsiteX7" fmla="*/ 474 w 10000"/>
                  <a:gd name="connsiteY7" fmla="*/ 9052 h 9972"/>
                  <a:gd name="connsiteX8" fmla="*/ 535 w 10000"/>
                  <a:gd name="connsiteY8" fmla="*/ 9157 h 9972"/>
                  <a:gd name="connsiteX9" fmla="*/ 605 w 10000"/>
                  <a:gd name="connsiteY9" fmla="*/ 9233 h 9972"/>
                  <a:gd name="connsiteX10" fmla="*/ 675 w 10000"/>
                  <a:gd name="connsiteY10" fmla="*/ 9290 h 9972"/>
                  <a:gd name="connsiteX11" fmla="*/ 737 w 10000"/>
                  <a:gd name="connsiteY11" fmla="*/ 9327 h 9972"/>
                  <a:gd name="connsiteX12" fmla="*/ 807 w 10000"/>
                  <a:gd name="connsiteY12" fmla="*/ 9356 h 9972"/>
                  <a:gd name="connsiteX13" fmla="*/ 877 w 10000"/>
                  <a:gd name="connsiteY13" fmla="*/ 9356 h 9972"/>
                  <a:gd name="connsiteX14" fmla="*/ 939 w 10000"/>
                  <a:gd name="connsiteY14" fmla="*/ 9347 h 9972"/>
                  <a:gd name="connsiteX15" fmla="*/ 1009 w 10000"/>
                  <a:gd name="connsiteY15" fmla="*/ 9327 h 9972"/>
                  <a:gd name="connsiteX16" fmla="*/ 1070 w 10000"/>
                  <a:gd name="connsiteY16" fmla="*/ 9299 h 9972"/>
                  <a:gd name="connsiteX17" fmla="*/ 1140 w 10000"/>
                  <a:gd name="connsiteY17" fmla="*/ 9280 h 9972"/>
                  <a:gd name="connsiteX18" fmla="*/ 1211 w 10000"/>
                  <a:gd name="connsiteY18" fmla="*/ 9280 h 9972"/>
                  <a:gd name="connsiteX19" fmla="*/ 1272 w 10000"/>
                  <a:gd name="connsiteY19" fmla="*/ 9280 h 9972"/>
                  <a:gd name="connsiteX20" fmla="*/ 1342 w 10000"/>
                  <a:gd name="connsiteY20" fmla="*/ 9271 h 9972"/>
                  <a:gd name="connsiteX21" fmla="*/ 1404 w 10000"/>
                  <a:gd name="connsiteY21" fmla="*/ 9242 h 9972"/>
                  <a:gd name="connsiteX22" fmla="*/ 1474 w 10000"/>
                  <a:gd name="connsiteY22" fmla="*/ 9185 h 9972"/>
                  <a:gd name="connsiteX23" fmla="*/ 1535 w 10000"/>
                  <a:gd name="connsiteY23" fmla="*/ 9138 h 9972"/>
                  <a:gd name="connsiteX24" fmla="*/ 1605 w 10000"/>
                  <a:gd name="connsiteY24" fmla="*/ 9091 h 9972"/>
                  <a:gd name="connsiteX25" fmla="*/ 1675 w 10000"/>
                  <a:gd name="connsiteY25" fmla="*/ 9072 h 9972"/>
                  <a:gd name="connsiteX26" fmla="*/ 1737 w 10000"/>
                  <a:gd name="connsiteY26" fmla="*/ 9081 h 9972"/>
                  <a:gd name="connsiteX27" fmla="*/ 1807 w 10000"/>
                  <a:gd name="connsiteY27" fmla="*/ 9128 h 9972"/>
                  <a:gd name="connsiteX28" fmla="*/ 1868 w 10000"/>
                  <a:gd name="connsiteY28" fmla="*/ 9185 h 9972"/>
                  <a:gd name="connsiteX29" fmla="*/ 1939 w 10000"/>
                  <a:gd name="connsiteY29" fmla="*/ 9251 h 9972"/>
                  <a:gd name="connsiteX30" fmla="*/ 2009 w 10000"/>
                  <a:gd name="connsiteY30" fmla="*/ 9318 h 9972"/>
                  <a:gd name="connsiteX31" fmla="*/ 2070 w 10000"/>
                  <a:gd name="connsiteY31" fmla="*/ 9356 h 9972"/>
                  <a:gd name="connsiteX32" fmla="*/ 2140 w 10000"/>
                  <a:gd name="connsiteY32" fmla="*/ 9356 h 9972"/>
                  <a:gd name="connsiteX33" fmla="*/ 2202 w 10000"/>
                  <a:gd name="connsiteY33" fmla="*/ 9318 h 9972"/>
                  <a:gd name="connsiteX34" fmla="*/ 2272 w 10000"/>
                  <a:gd name="connsiteY34" fmla="*/ 9233 h 9972"/>
                  <a:gd name="connsiteX35" fmla="*/ 2333 w 10000"/>
                  <a:gd name="connsiteY35" fmla="*/ 9119 h 9972"/>
                  <a:gd name="connsiteX36" fmla="*/ 2404 w 10000"/>
                  <a:gd name="connsiteY36" fmla="*/ 8977 h 9972"/>
                  <a:gd name="connsiteX37" fmla="*/ 2474 w 10000"/>
                  <a:gd name="connsiteY37" fmla="*/ 8835 h 9972"/>
                  <a:gd name="connsiteX38" fmla="*/ 2535 w 10000"/>
                  <a:gd name="connsiteY38" fmla="*/ 8683 h 9972"/>
                  <a:gd name="connsiteX39" fmla="*/ 2605 w 10000"/>
                  <a:gd name="connsiteY39" fmla="*/ 8569 h 9972"/>
                  <a:gd name="connsiteX40" fmla="*/ 2667 w 10000"/>
                  <a:gd name="connsiteY40" fmla="*/ 8512 h 9972"/>
                  <a:gd name="connsiteX41" fmla="*/ 2737 w 10000"/>
                  <a:gd name="connsiteY41" fmla="*/ 8521 h 9972"/>
                  <a:gd name="connsiteX42" fmla="*/ 2807 w 10000"/>
                  <a:gd name="connsiteY42" fmla="*/ 8607 h 9972"/>
                  <a:gd name="connsiteX43" fmla="*/ 2868 w 10000"/>
                  <a:gd name="connsiteY43" fmla="*/ 8730 h 9972"/>
                  <a:gd name="connsiteX44" fmla="*/ 2939 w 10000"/>
                  <a:gd name="connsiteY44" fmla="*/ 8883 h 9972"/>
                  <a:gd name="connsiteX45" fmla="*/ 3000 w 10000"/>
                  <a:gd name="connsiteY45" fmla="*/ 9043 h 9972"/>
                  <a:gd name="connsiteX46" fmla="*/ 3070 w 10000"/>
                  <a:gd name="connsiteY46" fmla="*/ 9185 h 9972"/>
                  <a:gd name="connsiteX47" fmla="*/ 3132 w 10000"/>
                  <a:gd name="connsiteY47" fmla="*/ 9318 h 9972"/>
                  <a:gd name="connsiteX48" fmla="*/ 3202 w 10000"/>
                  <a:gd name="connsiteY48" fmla="*/ 9422 h 9972"/>
                  <a:gd name="connsiteX49" fmla="*/ 3272 w 10000"/>
                  <a:gd name="connsiteY49" fmla="*/ 9498 h 9972"/>
                  <a:gd name="connsiteX50" fmla="*/ 3333 w 10000"/>
                  <a:gd name="connsiteY50" fmla="*/ 9564 h 9972"/>
                  <a:gd name="connsiteX51" fmla="*/ 3404 w 10000"/>
                  <a:gd name="connsiteY51" fmla="*/ 9613 h 9972"/>
                  <a:gd name="connsiteX52" fmla="*/ 3474 w 10000"/>
                  <a:gd name="connsiteY52" fmla="*/ 9650 h 9972"/>
                  <a:gd name="connsiteX53" fmla="*/ 3535 w 10000"/>
                  <a:gd name="connsiteY53" fmla="*/ 9669 h 9972"/>
                  <a:gd name="connsiteX54" fmla="*/ 3605 w 10000"/>
                  <a:gd name="connsiteY54" fmla="*/ 9688 h 9972"/>
                  <a:gd name="connsiteX55" fmla="*/ 3675 w 10000"/>
                  <a:gd name="connsiteY55" fmla="*/ 9707 h 9972"/>
                  <a:gd name="connsiteX56" fmla="*/ 3737 w 10000"/>
                  <a:gd name="connsiteY56" fmla="*/ 9726 h 9972"/>
                  <a:gd name="connsiteX57" fmla="*/ 3807 w 10000"/>
                  <a:gd name="connsiteY57" fmla="*/ 9735 h 9972"/>
                  <a:gd name="connsiteX58" fmla="*/ 3868 w 10000"/>
                  <a:gd name="connsiteY58" fmla="*/ 9745 h 9972"/>
                  <a:gd name="connsiteX59" fmla="*/ 3939 w 10000"/>
                  <a:gd name="connsiteY59" fmla="*/ 9755 h 9972"/>
                  <a:gd name="connsiteX60" fmla="*/ 4009 w 10000"/>
                  <a:gd name="connsiteY60" fmla="*/ 9764 h 9972"/>
                  <a:gd name="connsiteX61" fmla="*/ 4070 w 10000"/>
                  <a:gd name="connsiteY61" fmla="*/ 9764 h 9972"/>
                  <a:gd name="connsiteX62" fmla="*/ 4140 w 10000"/>
                  <a:gd name="connsiteY62" fmla="*/ 9764 h 9972"/>
                  <a:gd name="connsiteX63" fmla="*/ 4202 w 10000"/>
                  <a:gd name="connsiteY63" fmla="*/ 9764 h 9972"/>
                  <a:gd name="connsiteX64" fmla="*/ 4272 w 10000"/>
                  <a:gd name="connsiteY64" fmla="*/ 9764 h 9972"/>
                  <a:gd name="connsiteX65" fmla="*/ 4342 w 10000"/>
                  <a:gd name="connsiteY65" fmla="*/ 9745 h 9972"/>
                  <a:gd name="connsiteX66" fmla="*/ 4404 w 10000"/>
                  <a:gd name="connsiteY66" fmla="*/ 9735 h 9972"/>
                  <a:gd name="connsiteX67" fmla="*/ 4474 w 10000"/>
                  <a:gd name="connsiteY67" fmla="*/ 9707 h 9972"/>
                  <a:gd name="connsiteX68" fmla="*/ 4535 w 10000"/>
                  <a:gd name="connsiteY68" fmla="*/ 9679 h 9972"/>
                  <a:gd name="connsiteX69" fmla="*/ 4605 w 10000"/>
                  <a:gd name="connsiteY69" fmla="*/ 9650 h 9972"/>
                  <a:gd name="connsiteX70" fmla="*/ 4667 w 10000"/>
                  <a:gd name="connsiteY70" fmla="*/ 9641 h 9972"/>
                  <a:gd name="connsiteX71" fmla="*/ 4737 w 10000"/>
                  <a:gd name="connsiteY71" fmla="*/ 9650 h 9972"/>
                  <a:gd name="connsiteX72" fmla="*/ 4807 w 10000"/>
                  <a:gd name="connsiteY72" fmla="*/ 9679 h 9972"/>
                  <a:gd name="connsiteX73" fmla="*/ 4868 w 10000"/>
                  <a:gd name="connsiteY73" fmla="*/ 9707 h 9972"/>
                  <a:gd name="connsiteX74" fmla="*/ 4939 w 10000"/>
                  <a:gd name="connsiteY74" fmla="*/ 9735 h 9972"/>
                  <a:gd name="connsiteX75" fmla="*/ 5000 w 10000"/>
                  <a:gd name="connsiteY75" fmla="*/ 9773 h 9972"/>
                  <a:gd name="connsiteX76" fmla="*/ 5070 w 10000"/>
                  <a:gd name="connsiteY76" fmla="*/ 9792 h 9972"/>
                  <a:gd name="connsiteX77" fmla="*/ 5140 w 10000"/>
                  <a:gd name="connsiteY77" fmla="*/ 9801 h 9972"/>
                  <a:gd name="connsiteX78" fmla="*/ 5202 w 10000"/>
                  <a:gd name="connsiteY78" fmla="*/ 9811 h 9972"/>
                  <a:gd name="connsiteX79" fmla="*/ 5272 w 10000"/>
                  <a:gd name="connsiteY79" fmla="*/ 9811 h 9972"/>
                  <a:gd name="connsiteX80" fmla="*/ 5333 w 10000"/>
                  <a:gd name="connsiteY80" fmla="*/ 9811 h 9972"/>
                  <a:gd name="connsiteX81" fmla="*/ 5404 w 10000"/>
                  <a:gd name="connsiteY81" fmla="*/ 9811 h 9972"/>
                  <a:gd name="connsiteX82" fmla="*/ 5465 w 10000"/>
                  <a:gd name="connsiteY82" fmla="*/ 9821 h 9972"/>
                  <a:gd name="connsiteX83" fmla="*/ 5535 w 10000"/>
                  <a:gd name="connsiteY83" fmla="*/ 9821 h 9972"/>
                  <a:gd name="connsiteX84" fmla="*/ 5605 w 10000"/>
                  <a:gd name="connsiteY84" fmla="*/ 9801 h 9972"/>
                  <a:gd name="connsiteX85" fmla="*/ 5667 w 10000"/>
                  <a:gd name="connsiteY85" fmla="*/ 9773 h 9972"/>
                  <a:gd name="connsiteX86" fmla="*/ 5737 w 10000"/>
                  <a:gd name="connsiteY86" fmla="*/ 9735 h 9972"/>
                  <a:gd name="connsiteX87" fmla="*/ 5798 w 10000"/>
                  <a:gd name="connsiteY87" fmla="*/ 9707 h 9972"/>
                  <a:gd name="connsiteX88" fmla="*/ 5868 w 10000"/>
                  <a:gd name="connsiteY88" fmla="*/ 9688 h 9972"/>
                  <a:gd name="connsiteX89" fmla="*/ 5939 w 10000"/>
                  <a:gd name="connsiteY89" fmla="*/ 9679 h 9972"/>
                  <a:gd name="connsiteX90" fmla="*/ 6000 w 10000"/>
                  <a:gd name="connsiteY90" fmla="*/ 9688 h 9972"/>
                  <a:gd name="connsiteX91" fmla="*/ 6070 w 10000"/>
                  <a:gd name="connsiteY91" fmla="*/ 9707 h 9972"/>
                  <a:gd name="connsiteX92" fmla="*/ 6132 w 10000"/>
                  <a:gd name="connsiteY92" fmla="*/ 9735 h 9972"/>
                  <a:gd name="connsiteX93" fmla="*/ 6202 w 10000"/>
                  <a:gd name="connsiteY93" fmla="*/ 9755 h 9972"/>
                  <a:gd name="connsiteX94" fmla="*/ 6272 w 10000"/>
                  <a:gd name="connsiteY94" fmla="*/ 9773 h 9972"/>
                  <a:gd name="connsiteX95" fmla="*/ 6333 w 10000"/>
                  <a:gd name="connsiteY95" fmla="*/ 9783 h 9972"/>
                  <a:gd name="connsiteX96" fmla="*/ 6404 w 10000"/>
                  <a:gd name="connsiteY96" fmla="*/ 9735 h 9972"/>
                  <a:gd name="connsiteX97" fmla="*/ 6465 w 10000"/>
                  <a:gd name="connsiteY97" fmla="*/ 9536 h 9972"/>
                  <a:gd name="connsiteX98" fmla="*/ 6535 w 10000"/>
                  <a:gd name="connsiteY98" fmla="*/ 8997 h 9972"/>
                  <a:gd name="connsiteX99" fmla="*/ 6553 w 10000"/>
                  <a:gd name="connsiteY99" fmla="*/ 8768 h 9972"/>
                  <a:gd name="connsiteX100" fmla="*/ 6588 w 10000"/>
                  <a:gd name="connsiteY100" fmla="*/ 8171 h 9972"/>
                  <a:gd name="connsiteX101" fmla="*/ 6605 w 10000"/>
                  <a:gd name="connsiteY101" fmla="*/ 7773 h 9972"/>
                  <a:gd name="connsiteX102" fmla="*/ 6614 w 10000"/>
                  <a:gd name="connsiteY102" fmla="*/ 7309 h 9972"/>
                  <a:gd name="connsiteX103" fmla="*/ 6649 w 10000"/>
                  <a:gd name="connsiteY103" fmla="*/ 6134 h 9972"/>
                  <a:gd name="connsiteX104" fmla="*/ 6667 w 10000"/>
                  <a:gd name="connsiteY104" fmla="*/ 5413 h 9972"/>
                  <a:gd name="connsiteX105" fmla="*/ 6684 w 10000"/>
                  <a:gd name="connsiteY105" fmla="*/ 4598 h 9972"/>
                  <a:gd name="connsiteX106" fmla="*/ 6719 w 10000"/>
                  <a:gd name="connsiteY106" fmla="*/ 2665 h 9972"/>
                  <a:gd name="connsiteX107" fmla="*/ 6737 w 10000"/>
                  <a:gd name="connsiteY107" fmla="*/ 1546 h 9972"/>
                  <a:gd name="connsiteX108" fmla="*/ 6754 w 10000"/>
                  <a:gd name="connsiteY108" fmla="*/ 324 h 9972"/>
                  <a:gd name="connsiteX109" fmla="*/ 6763 w 10000"/>
                  <a:gd name="connsiteY109" fmla="*/ 0 h 9972"/>
                  <a:gd name="connsiteX110" fmla="*/ 7596 w 10000"/>
                  <a:gd name="connsiteY110" fmla="*/ 2 h 9972"/>
                  <a:gd name="connsiteX111" fmla="*/ 7605 w 10000"/>
                  <a:gd name="connsiteY111" fmla="*/ 120 h 9972"/>
                  <a:gd name="connsiteX112" fmla="*/ 7623 w 10000"/>
                  <a:gd name="connsiteY112" fmla="*/ 428 h 9972"/>
                  <a:gd name="connsiteX113" fmla="*/ 7667 w 10000"/>
                  <a:gd name="connsiteY113" fmla="*/ 2389 h 9972"/>
                  <a:gd name="connsiteX114" fmla="*/ 7684 w 10000"/>
                  <a:gd name="connsiteY114" fmla="*/ 2959 h 9972"/>
                  <a:gd name="connsiteX115" fmla="*/ 7737 w 10000"/>
                  <a:gd name="connsiteY115" fmla="*/ 4408 h 9972"/>
                  <a:gd name="connsiteX116" fmla="*/ 7798 w 10000"/>
                  <a:gd name="connsiteY116" fmla="*/ 5850 h 9972"/>
                  <a:gd name="connsiteX117" fmla="*/ 7868 w 10000"/>
                  <a:gd name="connsiteY117" fmla="*/ 6845 h 9972"/>
                  <a:gd name="connsiteX118" fmla="*/ 7939 w 10000"/>
                  <a:gd name="connsiteY118" fmla="*/ 7508 h 9972"/>
                  <a:gd name="connsiteX119" fmla="*/ 8000 w 10000"/>
                  <a:gd name="connsiteY119" fmla="*/ 7944 h 9972"/>
                  <a:gd name="connsiteX120" fmla="*/ 8070 w 10000"/>
                  <a:gd name="connsiteY120" fmla="*/ 8228 h 9972"/>
                  <a:gd name="connsiteX121" fmla="*/ 8132 w 10000"/>
                  <a:gd name="connsiteY121" fmla="*/ 8418 h 9972"/>
                  <a:gd name="connsiteX122" fmla="*/ 8202 w 10000"/>
                  <a:gd name="connsiteY122" fmla="*/ 8560 h 9972"/>
                  <a:gd name="connsiteX123" fmla="*/ 8272 w 10000"/>
                  <a:gd name="connsiteY123" fmla="*/ 8692 h 9972"/>
                  <a:gd name="connsiteX124" fmla="*/ 8333 w 10000"/>
                  <a:gd name="connsiteY124" fmla="*/ 8815 h 9972"/>
                  <a:gd name="connsiteX125" fmla="*/ 8404 w 10000"/>
                  <a:gd name="connsiteY125" fmla="*/ 8949 h 9972"/>
                  <a:gd name="connsiteX126" fmla="*/ 8465 w 10000"/>
                  <a:gd name="connsiteY126" fmla="*/ 9081 h 9972"/>
                  <a:gd name="connsiteX127" fmla="*/ 8535 w 10000"/>
                  <a:gd name="connsiteY127" fmla="*/ 9205 h 9972"/>
                  <a:gd name="connsiteX128" fmla="*/ 8596 w 10000"/>
                  <a:gd name="connsiteY128" fmla="*/ 9318 h 9972"/>
                  <a:gd name="connsiteX129" fmla="*/ 8667 w 10000"/>
                  <a:gd name="connsiteY129" fmla="*/ 9413 h 9972"/>
                  <a:gd name="connsiteX130" fmla="*/ 8737 w 10000"/>
                  <a:gd name="connsiteY130" fmla="*/ 9479 h 9972"/>
                  <a:gd name="connsiteX131" fmla="*/ 8798 w 10000"/>
                  <a:gd name="connsiteY131" fmla="*/ 9516 h 9972"/>
                  <a:gd name="connsiteX132" fmla="*/ 8868 w 10000"/>
                  <a:gd name="connsiteY132" fmla="*/ 9516 h 9972"/>
                  <a:gd name="connsiteX133" fmla="*/ 8930 w 10000"/>
                  <a:gd name="connsiteY133" fmla="*/ 9488 h 9972"/>
                  <a:gd name="connsiteX134" fmla="*/ 9000 w 10000"/>
                  <a:gd name="connsiteY134" fmla="*/ 9431 h 9972"/>
                  <a:gd name="connsiteX135" fmla="*/ 9070 w 10000"/>
                  <a:gd name="connsiteY135" fmla="*/ 9365 h 9972"/>
                  <a:gd name="connsiteX136" fmla="*/ 9132 w 10000"/>
                  <a:gd name="connsiteY136" fmla="*/ 9299 h 9972"/>
                  <a:gd name="connsiteX137" fmla="*/ 9202 w 10000"/>
                  <a:gd name="connsiteY137" fmla="*/ 9271 h 9972"/>
                  <a:gd name="connsiteX138" fmla="*/ 9263 w 10000"/>
                  <a:gd name="connsiteY138" fmla="*/ 9271 h 9972"/>
                  <a:gd name="connsiteX139" fmla="*/ 9333 w 10000"/>
                  <a:gd name="connsiteY139" fmla="*/ 9308 h 9972"/>
                  <a:gd name="connsiteX140" fmla="*/ 9404 w 10000"/>
                  <a:gd name="connsiteY140" fmla="*/ 9375 h 9972"/>
                  <a:gd name="connsiteX141" fmla="*/ 9465 w 10000"/>
                  <a:gd name="connsiteY141" fmla="*/ 9459 h 9972"/>
                  <a:gd name="connsiteX142" fmla="*/ 9535 w 10000"/>
                  <a:gd name="connsiteY142" fmla="*/ 9555 h 9972"/>
                  <a:gd name="connsiteX143" fmla="*/ 9596 w 10000"/>
                  <a:gd name="connsiteY143" fmla="*/ 9650 h 9972"/>
                  <a:gd name="connsiteX144" fmla="*/ 9667 w 10000"/>
                  <a:gd name="connsiteY144" fmla="*/ 9735 h 9972"/>
                  <a:gd name="connsiteX145" fmla="*/ 9737 w 10000"/>
                  <a:gd name="connsiteY145" fmla="*/ 9811 h 9972"/>
                  <a:gd name="connsiteX146" fmla="*/ 9798 w 10000"/>
                  <a:gd name="connsiteY146" fmla="*/ 9878 h 9972"/>
                  <a:gd name="connsiteX147" fmla="*/ 9868 w 10000"/>
                  <a:gd name="connsiteY147" fmla="*/ 9924 h 9972"/>
                  <a:gd name="connsiteX148" fmla="*/ 9939 w 10000"/>
                  <a:gd name="connsiteY148" fmla="*/ 9953 h 9972"/>
                  <a:gd name="connsiteX149" fmla="*/ 10000 w 10000"/>
                  <a:gd name="connsiteY149" fmla="*/ 9972 h 99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</a:cxnLst>
                <a:rect l="l" t="t" r="r" b="b"/>
                <a:pathLst>
                  <a:path w="10000" h="9972">
                    <a:moveTo>
                      <a:pt x="0" y="8674"/>
                    </a:moveTo>
                    <a:cubicBezTo>
                      <a:pt x="23" y="8632"/>
                      <a:pt x="47" y="8592"/>
                      <a:pt x="70" y="8550"/>
                    </a:cubicBezTo>
                    <a:cubicBezTo>
                      <a:pt x="93" y="8537"/>
                      <a:pt x="117" y="8525"/>
                      <a:pt x="140" y="8512"/>
                    </a:cubicBezTo>
                    <a:cubicBezTo>
                      <a:pt x="161" y="8528"/>
                      <a:pt x="181" y="8544"/>
                      <a:pt x="202" y="8560"/>
                    </a:cubicBezTo>
                    <a:cubicBezTo>
                      <a:pt x="225" y="8595"/>
                      <a:pt x="249" y="8629"/>
                      <a:pt x="272" y="8664"/>
                    </a:cubicBezTo>
                    <a:cubicBezTo>
                      <a:pt x="295" y="8709"/>
                      <a:pt x="319" y="8752"/>
                      <a:pt x="342" y="8797"/>
                    </a:cubicBezTo>
                    <a:cubicBezTo>
                      <a:pt x="363" y="8845"/>
                      <a:pt x="383" y="8892"/>
                      <a:pt x="404" y="8940"/>
                    </a:cubicBezTo>
                    <a:lnTo>
                      <a:pt x="474" y="9052"/>
                    </a:lnTo>
                    <a:cubicBezTo>
                      <a:pt x="494" y="9088"/>
                      <a:pt x="515" y="9122"/>
                      <a:pt x="535" y="9157"/>
                    </a:cubicBezTo>
                    <a:lnTo>
                      <a:pt x="605" y="9233"/>
                    </a:lnTo>
                    <a:cubicBezTo>
                      <a:pt x="628" y="9252"/>
                      <a:pt x="652" y="9271"/>
                      <a:pt x="675" y="9290"/>
                    </a:cubicBezTo>
                    <a:cubicBezTo>
                      <a:pt x="696" y="9302"/>
                      <a:pt x="716" y="9315"/>
                      <a:pt x="737" y="9327"/>
                    </a:cubicBezTo>
                    <a:cubicBezTo>
                      <a:pt x="760" y="9337"/>
                      <a:pt x="784" y="9346"/>
                      <a:pt x="807" y="9356"/>
                    </a:cubicBezTo>
                    <a:lnTo>
                      <a:pt x="877" y="9356"/>
                    </a:lnTo>
                    <a:lnTo>
                      <a:pt x="939" y="9347"/>
                    </a:lnTo>
                    <a:cubicBezTo>
                      <a:pt x="962" y="9340"/>
                      <a:pt x="986" y="9333"/>
                      <a:pt x="1009" y="9327"/>
                    </a:cubicBezTo>
                    <a:lnTo>
                      <a:pt x="1070" y="9299"/>
                    </a:lnTo>
                    <a:cubicBezTo>
                      <a:pt x="1093" y="9293"/>
                      <a:pt x="1117" y="9286"/>
                      <a:pt x="1140" y="9280"/>
                    </a:cubicBezTo>
                    <a:lnTo>
                      <a:pt x="1211" y="9280"/>
                    </a:lnTo>
                    <a:lnTo>
                      <a:pt x="1272" y="9280"/>
                    </a:lnTo>
                    <a:lnTo>
                      <a:pt x="1342" y="9271"/>
                    </a:lnTo>
                    <a:cubicBezTo>
                      <a:pt x="1363" y="9262"/>
                      <a:pt x="1383" y="9251"/>
                      <a:pt x="1404" y="9242"/>
                    </a:cubicBezTo>
                    <a:cubicBezTo>
                      <a:pt x="1427" y="9223"/>
                      <a:pt x="1451" y="9204"/>
                      <a:pt x="1474" y="9185"/>
                    </a:cubicBezTo>
                    <a:cubicBezTo>
                      <a:pt x="1494" y="9170"/>
                      <a:pt x="1515" y="9154"/>
                      <a:pt x="1535" y="9138"/>
                    </a:cubicBezTo>
                    <a:cubicBezTo>
                      <a:pt x="1558" y="9122"/>
                      <a:pt x="1582" y="9107"/>
                      <a:pt x="1605" y="9091"/>
                    </a:cubicBezTo>
                    <a:cubicBezTo>
                      <a:pt x="1628" y="9085"/>
                      <a:pt x="1652" y="9078"/>
                      <a:pt x="1675" y="9072"/>
                    </a:cubicBezTo>
                    <a:lnTo>
                      <a:pt x="1737" y="9081"/>
                    </a:lnTo>
                    <a:cubicBezTo>
                      <a:pt x="1760" y="9097"/>
                      <a:pt x="1784" y="9112"/>
                      <a:pt x="1807" y="9128"/>
                    </a:cubicBezTo>
                    <a:cubicBezTo>
                      <a:pt x="1827" y="9147"/>
                      <a:pt x="1848" y="9166"/>
                      <a:pt x="1868" y="9185"/>
                    </a:cubicBezTo>
                    <a:cubicBezTo>
                      <a:pt x="1892" y="9207"/>
                      <a:pt x="1915" y="9230"/>
                      <a:pt x="1939" y="9251"/>
                    </a:cubicBezTo>
                    <a:lnTo>
                      <a:pt x="2009" y="9318"/>
                    </a:lnTo>
                    <a:cubicBezTo>
                      <a:pt x="2029" y="9331"/>
                      <a:pt x="2050" y="9343"/>
                      <a:pt x="2070" y="9356"/>
                    </a:cubicBezTo>
                    <a:lnTo>
                      <a:pt x="2140" y="9356"/>
                    </a:lnTo>
                    <a:cubicBezTo>
                      <a:pt x="2161" y="9343"/>
                      <a:pt x="2181" y="9330"/>
                      <a:pt x="2202" y="9318"/>
                    </a:cubicBezTo>
                    <a:lnTo>
                      <a:pt x="2272" y="9233"/>
                    </a:lnTo>
                    <a:cubicBezTo>
                      <a:pt x="2292" y="9194"/>
                      <a:pt x="2313" y="9157"/>
                      <a:pt x="2333" y="9119"/>
                    </a:cubicBezTo>
                    <a:cubicBezTo>
                      <a:pt x="2357" y="9072"/>
                      <a:pt x="2380" y="9024"/>
                      <a:pt x="2404" y="8977"/>
                    </a:cubicBezTo>
                    <a:cubicBezTo>
                      <a:pt x="2427" y="8929"/>
                      <a:pt x="2451" y="8883"/>
                      <a:pt x="2474" y="8835"/>
                    </a:cubicBezTo>
                    <a:cubicBezTo>
                      <a:pt x="2494" y="8783"/>
                      <a:pt x="2515" y="8734"/>
                      <a:pt x="2535" y="8683"/>
                    </a:cubicBezTo>
                    <a:cubicBezTo>
                      <a:pt x="2558" y="8645"/>
                      <a:pt x="2582" y="8607"/>
                      <a:pt x="2605" y="8569"/>
                    </a:cubicBezTo>
                    <a:cubicBezTo>
                      <a:pt x="2626" y="8550"/>
                      <a:pt x="2646" y="8531"/>
                      <a:pt x="2667" y="8512"/>
                    </a:cubicBezTo>
                    <a:lnTo>
                      <a:pt x="2737" y="8521"/>
                    </a:lnTo>
                    <a:cubicBezTo>
                      <a:pt x="2760" y="8550"/>
                      <a:pt x="2784" y="8578"/>
                      <a:pt x="2807" y="8607"/>
                    </a:cubicBezTo>
                    <a:cubicBezTo>
                      <a:pt x="2827" y="8649"/>
                      <a:pt x="2848" y="8689"/>
                      <a:pt x="2868" y="8730"/>
                    </a:cubicBezTo>
                    <a:cubicBezTo>
                      <a:pt x="2892" y="8781"/>
                      <a:pt x="2915" y="8832"/>
                      <a:pt x="2939" y="8883"/>
                    </a:cubicBezTo>
                    <a:cubicBezTo>
                      <a:pt x="2959" y="8937"/>
                      <a:pt x="2980" y="8989"/>
                      <a:pt x="3000" y="9043"/>
                    </a:cubicBezTo>
                    <a:cubicBezTo>
                      <a:pt x="3023" y="9091"/>
                      <a:pt x="3047" y="9137"/>
                      <a:pt x="3070" y="9185"/>
                    </a:cubicBezTo>
                    <a:cubicBezTo>
                      <a:pt x="3091" y="9229"/>
                      <a:pt x="3111" y="9274"/>
                      <a:pt x="3132" y="9318"/>
                    </a:cubicBezTo>
                    <a:cubicBezTo>
                      <a:pt x="3155" y="9353"/>
                      <a:pt x="3179" y="9387"/>
                      <a:pt x="3202" y="9422"/>
                    </a:cubicBezTo>
                    <a:lnTo>
                      <a:pt x="3272" y="9498"/>
                    </a:lnTo>
                    <a:cubicBezTo>
                      <a:pt x="3292" y="9520"/>
                      <a:pt x="3313" y="9542"/>
                      <a:pt x="3333" y="9564"/>
                    </a:cubicBezTo>
                    <a:cubicBezTo>
                      <a:pt x="3357" y="9580"/>
                      <a:pt x="3380" y="9597"/>
                      <a:pt x="3404" y="9613"/>
                    </a:cubicBezTo>
                    <a:lnTo>
                      <a:pt x="3474" y="9650"/>
                    </a:lnTo>
                    <a:cubicBezTo>
                      <a:pt x="3494" y="9656"/>
                      <a:pt x="3515" y="9663"/>
                      <a:pt x="3535" y="9669"/>
                    </a:cubicBezTo>
                    <a:cubicBezTo>
                      <a:pt x="3558" y="9675"/>
                      <a:pt x="3582" y="9682"/>
                      <a:pt x="3605" y="9688"/>
                    </a:cubicBezTo>
                    <a:cubicBezTo>
                      <a:pt x="3628" y="9694"/>
                      <a:pt x="3652" y="9701"/>
                      <a:pt x="3675" y="9707"/>
                    </a:cubicBezTo>
                    <a:cubicBezTo>
                      <a:pt x="3696" y="9713"/>
                      <a:pt x="3716" y="9720"/>
                      <a:pt x="3737" y="9726"/>
                    </a:cubicBezTo>
                    <a:lnTo>
                      <a:pt x="3807" y="9735"/>
                    </a:lnTo>
                    <a:cubicBezTo>
                      <a:pt x="3827" y="9738"/>
                      <a:pt x="3848" y="9742"/>
                      <a:pt x="3868" y="9745"/>
                    </a:cubicBezTo>
                    <a:cubicBezTo>
                      <a:pt x="3892" y="9748"/>
                      <a:pt x="3915" y="9752"/>
                      <a:pt x="3939" y="9755"/>
                    </a:cubicBezTo>
                    <a:lnTo>
                      <a:pt x="4009" y="9764"/>
                    </a:lnTo>
                    <a:lnTo>
                      <a:pt x="4070" y="9764"/>
                    </a:lnTo>
                    <a:lnTo>
                      <a:pt x="4140" y="9764"/>
                    </a:lnTo>
                    <a:lnTo>
                      <a:pt x="4202" y="9764"/>
                    </a:lnTo>
                    <a:lnTo>
                      <a:pt x="4272" y="9764"/>
                    </a:lnTo>
                    <a:cubicBezTo>
                      <a:pt x="4295" y="9758"/>
                      <a:pt x="4319" y="9751"/>
                      <a:pt x="4342" y="9745"/>
                    </a:cubicBezTo>
                    <a:cubicBezTo>
                      <a:pt x="4363" y="9742"/>
                      <a:pt x="4383" y="9738"/>
                      <a:pt x="4404" y="9735"/>
                    </a:cubicBezTo>
                    <a:lnTo>
                      <a:pt x="4474" y="9707"/>
                    </a:lnTo>
                    <a:lnTo>
                      <a:pt x="4535" y="9679"/>
                    </a:lnTo>
                    <a:cubicBezTo>
                      <a:pt x="4558" y="9669"/>
                      <a:pt x="4582" y="9660"/>
                      <a:pt x="4605" y="9650"/>
                    </a:cubicBezTo>
                    <a:lnTo>
                      <a:pt x="4667" y="9641"/>
                    </a:lnTo>
                    <a:lnTo>
                      <a:pt x="4737" y="9650"/>
                    </a:lnTo>
                    <a:cubicBezTo>
                      <a:pt x="4760" y="9660"/>
                      <a:pt x="4784" y="9669"/>
                      <a:pt x="4807" y="9679"/>
                    </a:cubicBezTo>
                    <a:lnTo>
                      <a:pt x="4868" y="9707"/>
                    </a:lnTo>
                    <a:cubicBezTo>
                      <a:pt x="4892" y="9716"/>
                      <a:pt x="4915" y="9726"/>
                      <a:pt x="4939" y="9735"/>
                    </a:cubicBezTo>
                    <a:cubicBezTo>
                      <a:pt x="4959" y="9748"/>
                      <a:pt x="4980" y="9760"/>
                      <a:pt x="5000" y="9773"/>
                    </a:cubicBezTo>
                    <a:cubicBezTo>
                      <a:pt x="5023" y="9779"/>
                      <a:pt x="5047" y="9786"/>
                      <a:pt x="5070" y="9792"/>
                    </a:cubicBezTo>
                    <a:lnTo>
                      <a:pt x="5140" y="9801"/>
                    </a:lnTo>
                    <a:cubicBezTo>
                      <a:pt x="5161" y="9804"/>
                      <a:pt x="5181" y="9808"/>
                      <a:pt x="5202" y="9811"/>
                    </a:cubicBezTo>
                    <a:lnTo>
                      <a:pt x="5272" y="9811"/>
                    </a:lnTo>
                    <a:lnTo>
                      <a:pt x="5333" y="9811"/>
                    </a:lnTo>
                    <a:lnTo>
                      <a:pt x="5404" y="9811"/>
                    </a:lnTo>
                    <a:cubicBezTo>
                      <a:pt x="5424" y="9814"/>
                      <a:pt x="5445" y="9818"/>
                      <a:pt x="5465" y="9821"/>
                    </a:cubicBezTo>
                    <a:lnTo>
                      <a:pt x="5535" y="9821"/>
                    </a:lnTo>
                    <a:cubicBezTo>
                      <a:pt x="5558" y="9815"/>
                      <a:pt x="5582" y="9807"/>
                      <a:pt x="5605" y="9801"/>
                    </a:cubicBezTo>
                    <a:cubicBezTo>
                      <a:pt x="5626" y="9792"/>
                      <a:pt x="5646" y="9782"/>
                      <a:pt x="5667" y="9773"/>
                    </a:cubicBezTo>
                    <a:cubicBezTo>
                      <a:pt x="5690" y="9760"/>
                      <a:pt x="5714" y="9748"/>
                      <a:pt x="5737" y="9735"/>
                    </a:cubicBezTo>
                    <a:lnTo>
                      <a:pt x="5798" y="9707"/>
                    </a:lnTo>
                    <a:cubicBezTo>
                      <a:pt x="5821" y="9701"/>
                      <a:pt x="5845" y="9694"/>
                      <a:pt x="5868" y="9688"/>
                    </a:cubicBezTo>
                    <a:lnTo>
                      <a:pt x="5939" y="9679"/>
                    </a:lnTo>
                    <a:lnTo>
                      <a:pt x="6000" y="9688"/>
                    </a:lnTo>
                    <a:cubicBezTo>
                      <a:pt x="6023" y="9694"/>
                      <a:pt x="6047" y="9701"/>
                      <a:pt x="6070" y="9707"/>
                    </a:cubicBezTo>
                    <a:cubicBezTo>
                      <a:pt x="6091" y="9716"/>
                      <a:pt x="6111" y="9726"/>
                      <a:pt x="6132" y="9735"/>
                    </a:cubicBezTo>
                    <a:cubicBezTo>
                      <a:pt x="6155" y="9741"/>
                      <a:pt x="6179" y="9748"/>
                      <a:pt x="6202" y="9755"/>
                    </a:cubicBezTo>
                    <a:lnTo>
                      <a:pt x="6272" y="9773"/>
                    </a:lnTo>
                    <a:cubicBezTo>
                      <a:pt x="6292" y="9776"/>
                      <a:pt x="6313" y="9780"/>
                      <a:pt x="6333" y="9783"/>
                    </a:cubicBezTo>
                    <a:cubicBezTo>
                      <a:pt x="6357" y="9767"/>
                      <a:pt x="6380" y="9750"/>
                      <a:pt x="6404" y="9735"/>
                    </a:cubicBezTo>
                    <a:cubicBezTo>
                      <a:pt x="6424" y="9669"/>
                      <a:pt x="6445" y="9603"/>
                      <a:pt x="6465" y="9536"/>
                    </a:cubicBezTo>
                    <a:cubicBezTo>
                      <a:pt x="6488" y="9356"/>
                      <a:pt x="6512" y="9177"/>
                      <a:pt x="6535" y="8997"/>
                    </a:cubicBezTo>
                    <a:cubicBezTo>
                      <a:pt x="6541" y="8921"/>
                      <a:pt x="6547" y="8844"/>
                      <a:pt x="6553" y="8768"/>
                    </a:cubicBezTo>
                    <a:cubicBezTo>
                      <a:pt x="6565" y="8569"/>
                      <a:pt x="6576" y="8370"/>
                      <a:pt x="6588" y="8171"/>
                    </a:cubicBezTo>
                    <a:cubicBezTo>
                      <a:pt x="6594" y="8038"/>
                      <a:pt x="6599" y="7905"/>
                      <a:pt x="6605" y="7773"/>
                    </a:cubicBezTo>
                    <a:cubicBezTo>
                      <a:pt x="6608" y="7618"/>
                      <a:pt x="6611" y="7463"/>
                      <a:pt x="6614" y="7309"/>
                    </a:cubicBezTo>
                    <a:cubicBezTo>
                      <a:pt x="6626" y="6916"/>
                      <a:pt x="6637" y="6526"/>
                      <a:pt x="6649" y="6134"/>
                    </a:cubicBezTo>
                    <a:cubicBezTo>
                      <a:pt x="6655" y="5893"/>
                      <a:pt x="6661" y="5653"/>
                      <a:pt x="6667" y="5413"/>
                    </a:cubicBezTo>
                    <a:cubicBezTo>
                      <a:pt x="6673" y="5142"/>
                      <a:pt x="6678" y="4869"/>
                      <a:pt x="6684" y="4598"/>
                    </a:cubicBezTo>
                    <a:cubicBezTo>
                      <a:pt x="6696" y="3953"/>
                      <a:pt x="6707" y="3309"/>
                      <a:pt x="6719" y="2665"/>
                    </a:cubicBezTo>
                    <a:lnTo>
                      <a:pt x="6737" y="1546"/>
                    </a:lnTo>
                    <a:cubicBezTo>
                      <a:pt x="6743" y="1139"/>
                      <a:pt x="6748" y="731"/>
                      <a:pt x="6754" y="324"/>
                    </a:cubicBezTo>
                    <a:cubicBezTo>
                      <a:pt x="6757" y="207"/>
                      <a:pt x="6760" y="117"/>
                      <a:pt x="6763" y="0"/>
                    </a:cubicBezTo>
                    <a:lnTo>
                      <a:pt x="7596" y="2"/>
                    </a:lnTo>
                    <a:cubicBezTo>
                      <a:pt x="7599" y="27"/>
                      <a:pt x="7602" y="95"/>
                      <a:pt x="7605" y="120"/>
                    </a:cubicBezTo>
                    <a:cubicBezTo>
                      <a:pt x="7611" y="370"/>
                      <a:pt x="7617" y="177"/>
                      <a:pt x="7623" y="428"/>
                    </a:cubicBezTo>
                    <a:cubicBezTo>
                      <a:pt x="7638" y="1081"/>
                      <a:pt x="7652" y="1735"/>
                      <a:pt x="7667" y="2389"/>
                    </a:cubicBezTo>
                    <a:cubicBezTo>
                      <a:pt x="7673" y="2579"/>
                      <a:pt x="7678" y="2769"/>
                      <a:pt x="7684" y="2959"/>
                    </a:cubicBezTo>
                    <a:cubicBezTo>
                      <a:pt x="7702" y="3442"/>
                      <a:pt x="7719" y="3925"/>
                      <a:pt x="7737" y="4408"/>
                    </a:cubicBezTo>
                    <a:cubicBezTo>
                      <a:pt x="7757" y="4888"/>
                      <a:pt x="7778" y="5369"/>
                      <a:pt x="7798" y="5850"/>
                    </a:cubicBezTo>
                    <a:cubicBezTo>
                      <a:pt x="7821" y="6181"/>
                      <a:pt x="7845" y="6514"/>
                      <a:pt x="7868" y="6845"/>
                    </a:cubicBezTo>
                    <a:cubicBezTo>
                      <a:pt x="7892" y="7065"/>
                      <a:pt x="7915" y="7287"/>
                      <a:pt x="7939" y="7508"/>
                    </a:cubicBezTo>
                    <a:cubicBezTo>
                      <a:pt x="7959" y="7653"/>
                      <a:pt x="7980" y="7799"/>
                      <a:pt x="8000" y="7944"/>
                    </a:cubicBezTo>
                    <a:cubicBezTo>
                      <a:pt x="8023" y="8038"/>
                      <a:pt x="8047" y="8134"/>
                      <a:pt x="8070" y="8228"/>
                    </a:cubicBezTo>
                    <a:cubicBezTo>
                      <a:pt x="8091" y="8291"/>
                      <a:pt x="8111" y="8355"/>
                      <a:pt x="8132" y="8418"/>
                    </a:cubicBezTo>
                    <a:cubicBezTo>
                      <a:pt x="8155" y="8465"/>
                      <a:pt x="8179" y="8512"/>
                      <a:pt x="8202" y="8560"/>
                    </a:cubicBezTo>
                    <a:cubicBezTo>
                      <a:pt x="8225" y="8604"/>
                      <a:pt x="8249" y="8648"/>
                      <a:pt x="8272" y="8692"/>
                    </a:cubicBezTo>
                    <a:cubicBezTo>
                      <a:pt x="8292" y="8734"/>
                      <a:pt x="8313" y="8774"/>
                      <a:pt x="8333" y="8815"/>
                    </a:cubicBezTo>
                    <a:cubicBezTo>
                      <a:pt x="8357" y="8860"/>
                      <a:pt x="8380" y="8904"/>
                      <a:pt x="8404" y="8949"/>
                    </a:cubicBezTo>
                    <a:cubicBezTo>
                      <a:pt x="8424" y="8993"/>
                      <a:pt x="8445" y="9037"/>
                      <a:pt x="8465" y="9081"/>
                    </a:cubicBezTo>
                    <a:cubicBezTo>
                      <a:pt x="8488" y="9123"/>
                      <a:pt x="8512" y="9163"/>
                      <a:pt x="8535" y="9205"/>
                    </a:cubicBezTo>
                    <a:cubicBezTo>
                      <a:pt x="8555" y="9242"/>
                      <a:pt x="8576" y="9280"/>
                      <a:pt x="8596" y="9318"/>
                    </a:cubicBezTo>
                    <a:lnTo>
                      <a:pt x="8667" y="9413"/>
                    </a:lnTo>
                    <a:cubicBezTo>
                      <a:pt x="8690" y="9435"/>
                      <a:pt x="8714" y="9457"/>
                      <a:pt x="8737" y="9479"/>
                    </a:cubicBezTo>
                    <a:lnTo>
                      <a:pt x="8798" y="9516"/>
                    </a:lnTo>
                    <a:lnTo>
                      <a:pt x="8868" y="9516"/>
                    </a:lnTo>
                    <a:cubicBezTo>
                      <a:pt x="8889" y="9507"/>
                      <a:pt x="8909" y="9497"/>
                      <a:pt x="8930" y="9488"/>
                    </a:cubicBezTo>
                    <a:cubicBezTo>
                      <a:pt x="8953" y="9469"/>
                      <a:pt x="8977" y="9450"/>
                      <a:pt x="9000" y="9431"/>
                    </a:cubicBezTo>
                    <a:cubicBezTo>
                      <a:pt x="9023" y="9409"/>
                      <a:pt x="9047" y="9387"/>
                      <a:pt x="9070" y="9365"/>
                    </a:cubicBezTo>
                    <a:cubicBezTo>
                      <a:pt x="9091" y="9343"/>
                      <a:pt x="9111" y="9321"/>
                      <a:pt x="9132" y="9299"/>
                    </a:cubicBezTo>
                    <a:lnTo>
                      <a:pt x="9202" y="9271"/>
                    </a:lnTo>
                    <a:lnTo>
                      <a:pt x="9263" y="9271"/>
                    </a:lnTo>
                    <a:lnTo>
                      <a:pt x="9333" y="9308"/>
                    </a:lnTo>
                    <a:cubicBezTo>
                      <a:pt x="9357" y="9330"/>
                      <a:pt x="9380" y="9353"/>
                      <a:pt x="9404" y="9375"/>
                    </a:cubicBezTo>
                    <a:cubicBezTo>
                      <a:pt x="9424" y="9403"/>
                      <a:pt x="9445" y="9431"/>
                      <a:pt x="9465" y="9459"/>
                    </a:cubicBezTo>
                    <a:cubicBezTo>
                      <a:pt x="9488" y="9492"/>
                      <a:pt x="9512" y="9523"/>
                      <a:pt x="9535" y="9555"/>
                    </a:cubicBezTo>
                    <a:cubicBezTo>
                      <a:pt x="9555" y="9587"/>
                      <a:pt x="9576" y="9618"/>
                      <a:pt x="9596" y="9650"/>
                    </a:cubicBezTo>
                    <a:cubicBezTo>
                      <a:pt x="9620" y="9678"/>
                      <a:pt x="9643" y="9707"/>
                      <a:pt x="9667" y="9735"/>
                    </a:cubicBezTo>
                    <a:cubicBezTo>
                      <a:pt x="9690" y="9761"/>
                      <a:pt x="9714" y="9786"/>
                      <a:pt x="9737" y="9811"/>
                    </a:cubicBezTo>
                    <a:lnTo>
                      <a:pt x="9798" y="9878"/>
                    </a:lnTo>
                    <a:lnTo>
                      <a:pt x="9868" y="9924"/>
                    </a:lnTo>
                    <a:cubicBezTo>
                      <a:pt x="9892" y="9934"/>
                      <a:pt x="9915" y="9944"/>
                      <a:pt x="9939" y="9953"/>
                    </a:cubicBezTo>
                    <a:cubicBezTo>
                      <a:pt x="9959" y="9959"/>
                      <a:pt x="9980" y="9966"/>
                      <a:pt x="10000" y="9972"/>
                    </a:cubicBezTo>
                  </a:path>
                </a:pathLst>
              </a:custGeom>
              <a:noFill/>
              <a:ln w="952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9" name="Line 801"/>
              <p:cNvSpPr>
                <a:spLocks noChangeShapeType="1"/>
              </p:cNvSpPr>
              <p:nvPr/>
            </p:nvSpPr>
            <p:spPr bwMode="auto">
              <a:xfrm flipV="1">
                <a:off x="3563" y="4761"/>
                <a:ext cx="100" cy="0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0" name="Line 802"/>
              <p:cNvSpPr>
                <a:spLocks noChangeShapeType="1"/>
              </p:cNvSpPr>
              <p:nvPr/>
            </p:nvSpPr>
            <p:spPr bwMode="auto">
              <a:xfrm flipV="1">
                <a:off x="3663" y="4756"/>
                <a:ext cx="140" cy="5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1" name="Line 803"/>
              <p:cNvSpPr>
                <a:spLocks noChangeShapeType="1"/>
              </p:cNvSpPr>
              <p:nvPr/>
            </p:nvSpPr>
            <p:spPr bwMode="auto">
              <a:xfrm flipV="1">
                <a:off x="3803" y="4748"/>
                <a:ext cx="217" cy="8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2" name="Line 804"/>
              <p:cNvSpPr>
                <a:spLocks noChangeShapeType="1"/>
              </p:cNvSpPr>
              <p:nvPr/>
            </p:nvSpPr>
            <p:spPr bwMode="auto">
              <a:xfrm>
                <a:off x="4284" y="4750"/>
                <a:ext cx="286" cy="14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3" name="Line 805"/>
              <p:cNvSpPr>
                <a:spLocks noChangeShapeType="1"/>
              </p:cNvSpPr>
              <p:nvPr/>
            </p:nvSpPr>
            <p:spPr bwMode="auto">
              <a:xfrm>
                <a:off x="4570" y="4764"/>
                <a:ext cx="137" cy="6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5" name="Line 807"/>
              <p:cNvSpPr>
                <a:spLocks noChangeShapeType="1"/>
              </p:cNvSpPr>
              <p:nvPr/>
            </p:nvSpPr>
            <p:spPr bwMode="auto">
              <a:xfrm>
                <a:off x="3663" y="4705"/>
                <a:ext cx="0" cy="56"/>
              </a:xfrm>
              <a:prstGeom prst="line">
                <a:avLst/>
              </a:prstGeom>
              <a:noFill/>
              <a:ln w="9525" cap="flat">
                <a:solidFill>
                  <a:srgbClr val="00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6" name="Line 808"/>
              <p:cNvSpPr>
                <a:spLocks noChangeShapeType="1"/>
              </p:cNvSpPr>
              <p:nvPr/>
            </p:nvSpPr>
            <p:spPr bwMode="auto">
              <a:xfrm>
                <a:off x="3663" y="4705"/>
                <a:ext cx="0" cy="46"/>
              </a:xfrm>
              <a:prstGeom prst="line">
                <a:avLst/>
              </a:prstGeom>
              <a:noFill/>
              <a:ln w="9525" cap="flat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7" name="Line 809"/>
              <p:cNvSpPr>
                <a:spLocks noChangeShapeType="1"/>
              </p:cNvSpPr>
              <p:nvPr/>
            </p:nvSpPr>
            <p:spPr bwMode="auto">
              <a:xfrm>
                <a:off x="3579" y="4570"/>
                <a:ext cx="0" cy="34"/>
              </a:xfrm>
              <a:prstGeom prst="line">
                <a:avLst/>
              </a:prstGeom>
              <a:noFill/>
              <a:ln w="9525" cap="flat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8" name="Line 810"/>
              <p:cNvSpPr>
                <a:spLocks noChangeShapeType="1"/>
              </p:cNvSpPr>
              <p:nvPr/>
            </p:nvSpPr>
            <p:spPr bwMode="auto">
              <a:xfrm>
                <a:off x="3663" y="4705"/>
                <a:ext cx="0" cy="56"/>
              </a:xfrm>
              <a:prstGeom prst="line">
                <a:avLst/>
              </a:prstGeom>
              <a:noFill/>
              <a:ln w="9525" cap="flat">
                <a:solidFill>
                  <a:srgbClr val="00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9" name="Line 811"/>
              <p:cNvSpPr>
                <a:spLocks noChangeShapeType="1"/>
              </p:cNvSpPr>
              <p:nvPr/>
            </p:nvSpPr>
            <p:spPr bwMode="auto">
              <a:xfrm>
                <a:off x="3803" y="4705"/>
                <a:ext cx="0" cy="51"/>
              </a:xfrm>
              <a:prstGeom prst="line">
                <a:avLst/>
              </a:prstGeom>
              <a:noFill/>
              <a:ln w="9525" cap="flat">
                <a:solidFill>
                  <a:srgbClr val="00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0" name="Line 812"/>
              <p:cNvSpPr>
                <a:spLocks noChangeShapeType="1"/>
              </p:cNvSpPr>
              <p:nvPr/>
            </p:nvSpPr>
            <p:spPr bwMode="auto">
              <a:xfrm>
                <a:off x="3663" y="4660"/>
                <a:ext cx="0" cy="45"/>
              </a:xfrm>
              <a:prstGeom prst="line">
                <a:avLst/>
              </a:prstGeom>
              <a:noFill/>
              <a:ln w="9525" cap="flat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1" name="Line 813"/>
              <p:cNvSpPr>
                <a:spLocks noChangeShapeType="1"/>
              </p:cNvSpPr>
              <p:nvPr/>
            </p:nvSpPr>
            <p:spPr bwMode="auto">
              <a:xfrm>
                <a:off x="3803" y="4705"/>
                <a:ext cx="0" cy="46"/>
              </a:xfrm>
              <a:prstGeom prst="line">
                <a:avLst/>
              </a:prstGeom>
              <a:noFill/>
              <a:ln w="9525" cap="flat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2" name="Line 814"/>
              <p:cNvSpPr>
                <a:spLocks noChangeShapeType="1"/>
              </p:cNvSpPr>
              <p:nvPr/>
            </p:nvSpPr>
            <p:spPr bwMode="auto">
              <a:xfrm>
                <a:off x="3756" y="4629"/>
                <a:ext cx="0" cy="35"/>
              </a:xfrm>
              <a:prstGeom prst="line">
                <a:avLst/>
              </a:prstGeom>
              <a:noFill/>
              <a:ln w="9525" cap="flat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3" name="Line 815"/>
              <p:cNvSpPr>
                <a:spLocks noChangeShapeType="1"/>
              </p:cNvSpPr>
              <p:nvPr/>
            </p:nvSpPr>
            <p:spPr bwMode="auto">
              <a:xfrm>
                <a:off x="3803" y="4705"/>
                <a:ext cx="0" cy="51"/>
              </a:xfrm>
              <a:prstGeom prst="line">
                <a:avLst/>
              </a:prstGeom>
              <a:noFill/>
              <a:ln w="9525" cap="flat">
                <a:solidFill>
                  <a:srgbClr val="00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4" name="Line 816"/>
              <p:cNvSpPr>
                <a:spLocks noChangeShapeType="1"/>
              </p:cNvSpPr>
              <p:nvPr/>
            </p:nvSpPr>
            <p:spPr bwMode="auto">
              <a:xfrm>
                <a:off x="3803" y="4660"/>
                <a:ext cx="0" cy="45"/>
              </a:xfrm>
              <a:prstGeom prst="line">
                <a:avLst/>
              </a:prstGeom>
              <a:noFill/>
              <a:ln w="9525" cap="flat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5" name="Line 817"/>
              <p:cNvSpPr>
                <a:spLocks noChangeShapeType="1"/>
              </p:cNvSpPr>
              <p:nvPr/>
            </p:nvSpPr>
            <p:spPr bwMode="auto">
              <a:xfrm>
                <a:off x="4020" y="4748"/>
                <a:ext cx="0" cy="45"/>
              </a:xfrm>
              <a:prstGeom prst="line">
                <a:avLst/>
              </a:prstGeom>
              <a:noFill/>
              <a:ln w="9525" cap="flat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6" name="Line 818"/>
              <p:cNvSpPr>
                <a:spLocks noChangeShapeType="1"/>
              </p:cNvSpPr>
              <p:nvPr/>
            </p:nvSpPr>
            <p:spPr bwMode="auto">
              <a:xfrm>
                <a:off x="3869" y="4570"/>
                <a:ext cx="0" cy="34"/>
              </a:xfrm>
              <a:prstGeom prst="line">
                <a:avLst/>
              </a:prstGeom>
              <a:noFill/>
              <a:ln w="9525" cap="flat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7" name="Line 819"/>
              <p:cNvSpPr>
                <a:spLocks noChangeShapeType="1"/>
              </p:cNvSpPr>
              <p:nvPr/>
            </p:nvSpPr>
            <p:spPr bwMode="auto">
              <a:xfrm>
                <a:off x="4570" y="4723"/>
                <a:ext cx="0" cy="41"/>
              </a:xfrm>
              <a:prstGeom prst="line">
                <a:avLst/>
              </a:prstGeom>
              <a:noFill/>
              <a:ln w="9525" cap="flat">
                <a:solidFill>
                  <a:srgbClr val="00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8" name="Line 820"/>
              <p:cNvSpPr>
                <a:spLocks noChangeShapeType="1"/>
              </p:cNvSpPr>
              <p:nvPr/>
            </p:nvSpPr>
            <p:spPr bwMode="auto">
              <a:xfrm>
                <a:off x="4284" y="4705"/>
                <a:ext cx="0" cy="45"/>
              </a:xfrm>
              <a:prstGeom prst="line">
                <a:avLst/>
              </a:prstGeom>
              <a:noFill/>
              <a:ln w="9525" cap="flat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9" name="Line 821"/>
              <p:cNvSpPr>
                <a:spLocks noChangeShapeType="1"/>
              </p:cNvSpPr>
              <p:nvPr/>
            </p:nvSpPr>
            <p:spPr bwMode="auto">
              <a:xfrm>
                <a:off x="4570" y="4723"/>
                <a:ext cx="0" cy="45"/>
              </a:xfrm>
              <a:prstGeom prst="line">
                <a:avLst/>
              </a:prstGeom>
              <a:noFill/>
              <a:ln w="9525" cap="flat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0" name="Line 822"/>
              <p:cNvSpPr>
                <a:spLocks noChangeShapeType="1"/>
              </p:cNvSpPr>
              <p:nvPr/>
            </p:nvSpPr>
            <p:spPr bwMode="auto">
              <a:xfrm>
                <a:off x="4570" y="4723"/>
                <a:ext cx="0" cy="41"/>
              </a:xfrm>
              <a:prstGeom prst="line">
                <a:avLst/>
              </a:prstGeom>
              <a:noFill/>
              <a:ln w="9525" cap="flat">
                <a:solidFill>
                  <a:srgbClr val="00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1" name="Line 823"/>
              <p:cNvSpPr>
                <a:spLocks noChangeShapeType="1"/>
              </p:cNvSpPr>
              <p:nvPr/>
            </p:nvSpPr>
            <p:spPr bwMode="auto">
              <a:xfrm>
                <a:off x="4570" y="4677"/>
                <a:ext cx="0" cy="46"/>
              </a:xfrm>
              <a:prstGeom prst="line">
                <a:avLst/>
              </a:prstGeom>
              <a:noFill/>
              <a:ln w="9525" cap="flat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3" name="Line 825"/>
              <p:cNvSpPr>
                <a:spLocks noChangeShapeType="1"/>
              </p:cNvSpPr>
              <p:nvPr/>
            </p:nvSpPr>
            <p:spPr bwMode="auto">
              <a:xfrm>
                <a:off x="4616" y="4650"/>
                <a:ext cx="0" cy="34"/>
              </a:xfrm>
              <a:prstGeom prst="line">
                <a:avLst/>
              </a:prstGeom>
              <a:noFill/>
              <a:ln w="9525" cap="flat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5" name="Rectangle 827"/>
              <p:cNvSpPr>
                <a:spLocks noChangeArrowheads="1"/>
              </p:cNvSpPr>
              <p:nvPr/>
            </p:nvSpPr>
            <p:spPr bwMode="auto">
              <a:xfrm>
                <a:off x="3563" y="3717"/>
                <a:ext cx="1140" cy="1110"/>
              </a:xfrm>
              <a:prstGeom prst="rect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838" name="Rectangle 396"/>
            <p:cNvSpPr>
              <a:spLocks noChangeArrowheads="1"/>
            </p:cNvSpPr>
            <p:nvPr/>
          </p:nvSpPr>
          <p:spPr bwMode="auto">
            <a:xfrm>
              <a:off x="5836693" y="7728745"/>
              <a:ext cx="201978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5.75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845" name="TextBox 844"/>
          <p:cNvSpPr txBox="1"/>
          <p:nvPr/>
        </p:nvSpPr>
        <p:spPr>
          <a:xfrm rot="16200000">
            <a:off x="-529546" y="4776624"/>
            <a:ext cx="19607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Absorbance, </a:t>
            </a:r>
            <a:r>
              <a:rPr lang="el-GR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λ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= 276 nm [</a:t>
            </a:r>
            <a:r>
              <a:rPr lang="en-US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mAU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6" name="TextBox 845"/>
          <p:cNvSpPr txBox="1"/>
          <p:nvPr/>
        </p:nvSpPr>
        <p:spPr>
          <a:xfrm>
            <a:off x="3567932" y="7965357"/>
            <a:ext cx="7825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Time [min]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8919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86</TotalTime>
  <Words>88</Words>
  <Application>Microsoft Office PowerPoint</Application>
  <PresentationFormat>Custom</PresentationFormat>
  <Paragraphs>41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University of Florida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IF-kimlab</dc:creator>
  <cp:lastModifiedBy>IF-kimlab</cp:lastModifiedBy>
  <cp:revision>12</cp:revision>
  <dcterms:created xsi:type="dcterms:W3CDTF">2021-07-06T20:45:49Z</dcterms:created>
  <dcterms:modified xsi:type="dcterms:W3CDTF">2021-07-19T18:29:33Z</dcterms:modified>
</cp:coreProperties>
</file>