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6" r:id="rId7"/>
    <p:sldId id="277" r:id="rId8"/>
    <p:sldId id="278" r:id="rId9"/>
    <p:sldId id="279" r:id="rId10"/>
    <p:sldId id="261" r:id="rId1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4660"/>
  </p:normalViewPr>
  <p:slideViewPr>
    <p:cSldViewPr snapToGrid="0" showGuides="1">
      <p:cViewPr>
        <p:scale>
          <a:sx n="85" d="100"/>
          <a:sy n="85" d="100"/>
        </p:scale>
        <p:origin x="432" y="0"/>
      </p:cViewPr>
      <p:guideLst>
        <p:guide orient="horz" pos="3192"/>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scutellaria_data\060221_barbata_feedin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errBars>
            <c:errBarType val="both"/>
            <c:errValType val="stdDev"/>
            <c:noEndCap val="0"/>
            <c:val val="1"/>
            <c:spPr>
              <a:noFill/>
              <a:ln w="9525" cap="flat" cmpd="sng" algn="ctr">
                <a:solidFill>
                  <a:schemeClr val="tx1">
                    <a:lumMod val="65000"/>
                    <a:lumOff val="35000"/>
                  </a:schemeClr>
                </a:solidFill>
                <a:round/>
              </a:ln>
              <a:effectLst/>
            </c:spPr>
          </c:errBars>
          <c:cat>
            <c:strLit>
              <c:ptCount val="1"/>
              <c:pt idx="0">
                <c:v>1</c:v>
              </c:pt>
              <c:extLst>
                <c:ext xmlns:c15="http://schemas.microsoft.com/office/drawing/2012/chart" uri="{02D57815-91ED-43cb-92C2-25804820EDAC}">
                  <c15:autoCat val="1"/>
                </c:ext>
              </c:extLst>
            </c:strLit>
          </c:cat>
          <c:val>
            <c:numRef>
              <c:f>Sheet1!$L$3</c:f>
              <c:numCache>
                <c:formatCode>General</c:formatCode>
                <c:ptCount val="1"/>
                <c:pt idx="0">
                  <c:v>1.0297465816726947</c:v>
                </c:pt>
              </c:numCache>
              <c:extLst/>
            </c:numRef>
          </c:val>
          <c:extLst>
            <c:ext xmlns:c16="http://schemas.microsoft.com/office/drawing/2014/chart" uri="{C3380CC4-5D6E-409C-BE32-E72D297353CC}">
              <c16:uniqueId val="{00000000-7573-4F46-B3C7-E748A43AF371}"/>
            </c:ext>
          </c:extLst>
        </c:ser>
        <c:ser>
          <c:idx val="1"/>
          <c:order val="1"/>
          <c:tx>
            <c:v>Control</c:v>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Sheet1!$L$9</c:f>
              <c:numCache>
                <c:formatCode>General</c:formatCode>
                <c:ptCount val="1"/>
                <c:pt idx="0">
                  <c:v>0.26524309869607426</c:v>
                </c:pt>
              </c:numCache>
              <c:extLst/>
            </c:numRef>
          </c:val>
          <c:extLst>
            <c:ext xmlns:c16="http://schemas.microsoft.com/office/drawing/2014/chart" uri="{C3380CC4-5D6E-409C-BE32-E72D297353CC}">
              <c16:uniqueId val="{00000001-7573-4F46-B3C7-E748A43AF371}"/>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Apigenin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Sheet1!$M$3</c:f>
              <c:numCache>
                <c:formatCode>General</c:formatCode>
                <c:ptCount val="1"/>
                <c:pt idx="0">
                  <c:v>71.315525825859567</c:v>
                </c:pt>
              </c:numCache>
              <c:extLst/>
            </c:numRef>
          </c:val>
          <c:extLst>
            <c:ext xmlns:c16="http://schemas.microsoft.com/office/drawing/2014/chart" uri="{C3380CC4-5D6E-409C-BE32-E72D297353CC}">
              <c16:uniqueId val="{00000000-3F10-4BB9-8875-CE33DACC2D3A}"/>
            </c:ext>
          </c:extLst>
        </c:ser>
        <c:ser>
          <c:idx val="1"/>
          <c:order val="1"/>
          <c:tx>
            <c:v>Control</c:v>
          </c:tx>
          <c:spPr>
            <a:solidFill>
              <a:schemeClr val="accent2"/>
            </a:solidFill>
            <a:ln>
              <a:noFill/>
            </a:ln>
            <a:effectLst/>
          </c:spPr>
          <c:invertIfNegative val="0"/>
          <c:cat>
            <c:strLit>
              <c:ptCount val="1"/>
              <c:pt idx="0">
                <c:v>2</c:v>
              </c:pt>
              <c:extLst>
                <c:ext xmlns:c15="http://schemas.microsoft.com/office/drawing/2012/chart" uri="{02D57815-91ED-43cb-92C2-25804820EDAC}">
                  <c15:autoCat val="1"/>
                </c:ext>
              </c:extLst>
            </c:strLit>
          </c:cat>
          <c:val>
            <c:numRef>
              <c:f>Sheet1!$M$9</c:f>
              <c:numCache>
                <c:formatCode>General</c:formatCode>
                <c:ptCount val="1"/>
                <c:pt idx="0">
                  <c:v>41.1558532833469</c:v>
                </c:pt>
              </c:numCache>
              <c:extLst/>
            </c:numRef>
          </c:val>
          <c:extLst>
            <c:ext xmlns:c16="http://schemas.microsoft.com/office/drawing/2014/chart" uri="{C3380CC4-5D6E-409C-BE32-E72D297353CC}">
              <c16:uniqueId val="{00000001-3F10-4BB9-8875-CE33DACC2D3A}"/>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Fed apigenin 100 uM</c:v>
          </c:tx>
          <c:spPr>
            <a:solidFill>
              <a:schemeClr val="accent1"/>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Sheet1!$N$3</c:f>
              <c:numCache>
                <c:formatCode>General</c:formatCode>
                <c:ptCount val="1"/>
                <c:pt idx="0">
                  <c:v>4.6156541619697844</c:v>
                </c:pt>
              </c:numCache>
              <c:extLst/>
            </c:numRef>
          </c:val>
          <c:extLst>
            <c:ext xmlns:c16="http://schemas.microsoft.com/office/drawing/2014/chart" uri="{C3380CC4-5D6E-409C-BE32-E72D297353CC}">
              <c16:uniqueId val="{00000000-9B3C-4DC4-A4E9-60ECC87A26E7}"/>
            </c:ext>
          </c:extLst>
        </c:ser>
        <c:ser>
          <c:idx val="1"/>
          <c:order val="1"/>
          <c:tx>
            <c:v>Control</c:v>
          </c:tx>
          <c:spPr>
            <a:solidFill>
              <a:schemeClr val="accent2"/>
            </a:solidFill>
            <a:ln>
              <a:noFill/>
            </a:ln>
            <a:effectLst/>
          </c:spPr>
          <c:invertIfNegative val="0"/>
          <c:cat>
            <c:strLit>
              <c:ptCount val="1"/>
              <c:pt idx="0">
                <c:v>3</c:v>
              </c:pt>
              <c:extLst>
                <c:ext xmlns:c15="http://schemas.microsoft.com/office/drawing/2012/chart" uri="{02D57815-91ED-43cb-92C2-25804820EDAC}">
                  <c15:autoCat val="1"/>
                </c:ext>
              </c:extLst>
            </c:strLit>
          </c:cat>
          <c:val>
            <c:numRef>
              <c:f>Sheet1!$N$9</c:f>
              <c:numCache>
                <c:formatCode>General</c:formatCode>
                <c:ptCount val="1"/>
                <c:pt idx="0">
                  <c:v>2.9145592805390961</c:v>
                </c:pt>
              </c:numCache>
              <c:extLst/>
            </c:numRef>
          </c:val>
          <c:extLst>
            <c:ext xmlns:c16="http://schemas.microsoft.com/office/drawing/2014/chart" uri="{C3380CC4-5D6E-409C-BE32-E72D297353CC}">
              <c16:uniqueId val="{00000001-9B3C-4DC4-A4E9-60ECC87A26E7}"/>
            </c:ext>
          </c:extLst>
        </c:ser>
        <c:dLbls>
          <c:showLegendKey val="0"/>
          <c:showVal val="0"/>
          <c:showCatName val="0"/>
          <c:showSerName val="0"/>
          <c:showPercent val="0"/>
          <c:showBubbleSize val="0"/>
        </c:dLbls>
        <c:gapWidth val="219"/>
        <c:overlap val="-27"/>
        <c:axId val="360494584"/>
        <c:axId val="360499832"/>
      </c:barChart>
      <c:catAx>
        <c:axId val="360494584"/>
        <c:scaling>
          <c:orientation val="minMax"/>
        </c:scaling>
        <c:delete val="1"/>
        <c:axPos val="b"/>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Isoscutellarin</a:t>
                </a: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crossAx val="360499832"/>
        <c:crosses val="autoZero"/>
        <c:auto val="1"/>
        <c:lblAlgn val="ctr"/>
        <c:lblOffset val="100"/>
        <c:noMultiLvlLbl val="0"/>
      </c:catAx>
      <c:valAx>
        <c:axId val="360499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peak area</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604945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49786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752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10904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5A656-45FC-4BC5-B599-2BD02740AE99}"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831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35A656-45FC-4BC5-B599-2BD02740AE99}"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5864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5A656-45FC-4BC5-B599-2BD02740AE99}"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32301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35A656-45FC-4BC5-B599-2BD02740AE99}"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34168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35A656-45FC-4BC5-B599-2BD02740AE99}"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20709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5A656-45FC-4BC5-B599-2BD02740AE99}"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98277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52939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F35A656-45FC-4BC5-B599-2BD02740AE99}"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4F3A0-A297-486B-81B1-2702C0DB0D21}" type="slidenum">
              <a:rPr lang="en-US" smtClean="0"/>
              <a:t>‹#›</a:t>
            </a:fld>
            <a:endParaRPr lang="en-US"/>
          </a:p>
        </p:txBody>
      </p:sp>
    </p:spTree>
    <p:extLst>
      <p:ext uri="{BB962C8B-B14F-4D97-AF65-F5344CB8AC3E}">
        <p14:creationId xmlns:p14="http://schemas.microsoft.com/office/powerpoint/2010/main" val="20290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5F35A656-45FC-4BC5-B599-2BD02740AE99}" type="datetimeFigureOut">
              <a:rPr lang="en-US" smtClean="0"/>
              <a:t>7/19/2021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1CD4F3A0-A297-486B-81B1-2702C0DB0D21}" type="slidenum">
              <a:rPr lang="en-US" smtClean="0"/>
              <a:t>‹#›</a:t>
            </a:fld>
            <a:endParaRPr lang="en-US"/>
          </a:p>
        </p:txBody>
      </p:sp>
    </p:spTree>
    <p:extLst>
      <p:ext uri="{BB962C8B-B14F-4D97-AF65-F5344CB8AC3E}">
        <p14:creationId xmlns:p14="http://schemas.microsoft.com/office/powerpoint/2010/main" val="22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59F78-A237-4F2A-BB90-6A9B2A860E1F}"/>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Proposed 4´-hydroxyflavone and 4´-deoxyflavone pathway. Structures of glycosylated metabolites are not shown to save space but are included in Appendix S1.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 Metabolites that were quantified have names in bold and are numbered to match the labeling of Figure 2.</a:t>
            </a:r>
            <a:endParaRPr lang="en-US" sz="1000" b="1" dirty="0">
              <a:latin typeface="Arial" panose="020B0604020202020204" pitchFamily="34" charset="0"/>
              <a:cs typeface="Arial" panose="020B0604020202020204" pitchFamily="34" charset="0"/>
            </a:endParaRPr>
          </a:p>
        </p:txBody>
      </p:sp>
      <p:pic>
        <p:nvPicPr>
          <p:cNvPr id="7" name="Picture 6" descr="A picture containing schematic&#10;&#10;Description automatically generated">
            <a:extLst>
              <a:ext uri="{FF2B5EF4-FFF2-40B4-BE49-F238E27FC236}">
                <a16:creationId xmlns:a16="http://schemas.microsoft.com/office/drawing/2014/main" id="{95E4CEED-5F86-4F39-8A5F-BE3E24CD3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0" y="879738"/>
            <a:ext cx="7559720" cy="7584642"/>
          </a:xfrm>
          <a:prstGeom prst="rect">
            <a:avLst/>
          </a:prstGeom>
        </p:spPr>
      </p:pic>
    </p:spTree>
    <p:extLst>
      <p:ext uri="{BB962C8B-B14F-4D97-AF65-F5344CB8AC3E}">
        <p14:creationId xmlns:p14="http://schemas.microsoft.com/office/powerpoint/2010/main" val="42436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hematic&#10;&#10;Description automatically generated">
            <a:extLst>
              <a:ext uri="{FF2B5EF4-FFF2-40B4-BE49-F238E27FC236}">
                <a16:creationId xmlns:a16="http://schemas.microsoft.com/office/drawing/2014/main" id="{1E72F74A-04ED-46CB-8B8D-185826C9E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67" y="3941951"/>
            <a:ext cx="7068065" cy="2174497"/>
          </a:xfrm>
          <a:prstGeom prst="rect">
            <a:avLst/>
          </a:prstGeom>
        </p:spPr>
      </p:pic>
      <p:sp>
        <p:nvSpPr>
          <p:cNvPr id="2" name="TextBox 1">
            <a:extLst>
              <a:ext uri="{FF2B5EF4-FFF2-40B4-BE49-F238E27FC236}">
                <a16:creationId xmlns:a16="http://schemas.microsoft.com/office/drawing/2014/main" id="{B0EA6044-E35B-4A16-80A0-08426D99B3A4}"/>
              </a:ext>
            </a:extLst>
          </p:cNvPr>
          <p:cNvSpPr txBox="1"/>
          <p:nvPr/>
        </p:nvSpPr>
        <p:spPr>
          <a:xfrm>
            <a:off x="4608576" y="4596384"/>
            <a:ext cx="2204963" cy="338554"/>
          </a:xfrm>
          <a:prstGeom prst="rect">
            <a:avLst/>
          </a:prstGeom>
          <a:noFill/>
        </p:spPr>
        <p:txBody>
          <a:bodyPr wrap="none" rtlCol="0">
            <a:spAutoFit/>
          </a:bodyPr>
          <a:lstStyle/>
          <a:p>
            <a:r>
              <a:rPr lang="en-US" sz="1600" b="1" dirty="0" err="1">
                <a:solidFill>
                  <a:srgbClr val="FF0000"/>
                </a:solidFill>
              </a:rPr>
              <a:t>Rieske</a:t>
            </a:r>
            <a:r>
              <a:rPr lang="en-US" sz="1600" b="1" dirty="0">
                <a:solidFill>
                  <a:srgbClr val="FF0000"/>
                </a:solidFill>
              </a:rPr>
              <a:t>-type oxygenase?</a:t>
            </a:r>
          </a:p>
        </p:txBody>
      </p:sp>
      <p:sp>
        <p:nvSpPr>
          <p:cNvPr id="4" name="TextBox 3">
            <a:extLst>
              <a:ext uri="{FF2B5EF4-FFF2-40B4-BE49-F238E27FC236}">
                <a16:creationId xmlns:a16="http://schemas.microsoft.com/office/drawing/2014/main" id="{05F27E70-FA70-4A6C-A023-DAE359BA08DC}"/>
              </a:ext>
            </a:extLst>
          </p:cNvPr>
          <p:cNvSpPr txBox="1"/>
          <p:nvPr/>
        </p:nvSpPr>
        <p:spPr>
          <a:xfrm>
            <a:off x="352167" y="3279483"/>
            <a:ext cx="1988173" cy="369332"/>
          </a:xfrm>
          <a:prstGeom prst="rect">
            <a:avLst/>
          </a:prstGeom>
          <a:noFill/>
        </p:spPr>
        <p:txBody>
          <a:bodyPr wrap="none" rtlCol="0">
            <a:spAutoFit/>
          </a:bodyPr>
          <a:lstStyle/>
          <a:p>
            <a:r>
              <a:rPr lang="en-US" dirty="0"/>
              <a:t>Proposed pathway:</a:t>
            </a:r>
          </a:p>
        </p:txBody>
      </p:sp>
      <p:sp>
        <p:nvSpPr>
          <p:cNvPr id="6" name="TextBox 5">
            <a:extLst>
              <a:ext uri="{FF2B5EF4-FFF2-40B4-BE49-F238E27FC236}">
                <a16:creationId xmlns:a16="http://schemas.microsoft.com/office/drawing/2014/main" id="{05D87245-8BA6-40E9-9519-06FC7A85C30D}"/>
              </a:ext>
            </a:extLst>
          </p:cNvPr>
          <p:cNvSpPr txBox="1"/>
          <p:nvPr/>
        </p:nvSpPr>
        <p:spPr>
          <a:xfrm>
            <a:off x="0" y="9812179"/>
            <a:ext cx="6412992"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10. </a:t>
            </a:r>
            <a:r>
              <a:rPr lang="en-US" sz="1000" dirty="0">
                <a:latin typeface="Arial" panose="020B0604020202020204" pitchFamily="34" charset="0"/>
                <a:cs typeface="Arial" panose="020B0604020202020204" pitchFamily="34" charset="0"/>
              </a:rPr>
              <a:t>Proposed pathway for biosynthesis of </a:t>
            </a:r>
            <a:r>
              <a:rPr lang="en-US" sz="1000" dirty="0" err="1">
                <a:latin typeface="Arial" panose="020B0604020202020204" pitchFamily="34" charset="0"/>
                <a:cs typeface="Arial" panose="020B0604020202020204" pitchFamily="34" charset="0"/>
              </a:rPr>
              <a:t>isoscutellarein</a:t>
            </a:r>
            <a:r>
              <a:rPr lang="en-US" sz="1000" dirty="0">
                <a:latin typeface="Arial" panose="020B0604020202020204" pitchFamily="34" charset="0"/>
                <a:cs typeface="Arial" panose="020B0604020202020204" pitchFamily="34" charset="0"/>
              </a:rPr>
              <a:t> 8-glucuronide in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005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B9F44-7400-4E53-B728-59FC3F0BA686}"/>
              </a:ext>
            </a:extLst>
          </p:cNvPr>
          <p:cNvSpPr txBox="1"/>
          <p:nvPr/>
        </p:nvSpPr>
        <p:spPr>
          <a:xfrm>
            <a:off x="-1"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Organ-specific metabolite data collected from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Metabolites are numbered to match their order of occurrence in the flavone pathway, shown in Figure 1.</a:t>
            </a:r>
            <a:endParaRPr lang="en-US" sz="1000" b="1" dirty="0">
              <a:latin typeface="Arial" panose="020B0604020202020204" pitchFamily="34" charset="0"/>
              <a:cs typeface="Arial" panose="020B0604020202020204" pitchFamily="34" charset="0"/>
            </a:endParaRPr>
          </a:p>
        </p:txBody>
      </p:sp>
      <p:pic>
        <p:nvPicPr>
          <p:cNvPr id="4" name="Picture 3" descr="Chart&#10;&#10;Description automatically generated">
            <a:extLst>
              <a:ext uri="{FF2B5EF4-FFF2-40B4-BE49-F238E27FC236}">
                <a16:creationId xmlns:a16="http://schemas.microsoft.com/office/drawing/2014/main" id="{6615D0B4-D0A8-4F5A-8067-54901F48B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78" y="213154"/>
            <a:ext cx="6126892" cy="9190338"/>
          </a:xfrm>
          <a:prstGeom prst="rect">
            <a:avLst/>
          </a:prstGeom>
        </p:spPr>
      </p:pic>
    </p:spTree>
    <p:extLst>
      <p:ext uri="{BB962C8B-B14F-4D97-AF65-F5344CB8AC3E}">
        <p14:creationId xmlns:p14="http://schemas.microsoft.com/office/powerpoint/2010/main" val="144392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10EF60-35DD-4C6A-B695-162318DDBE28}"/>
              </a:ext>
            </a:extLst>
          </p:cNvPr>
          <p:cNvSpPr txBox="1"/>
          <p:nvPr/>
        </p:nvSpPr>
        <p:spPr>
          <a:xfrm>
            <a:off x="0" y="9504402"/>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Organ-specific oroxylin A (top) and oroxyloside (bottom) concentrations in 9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Concentrations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9276B2D2-6E39-4DAA-83BD-0AD58C6AD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81" y="1994071"/>
            <a:ext cx="4046838" cy="6070258"/>
          </a:xfrm>
          <a:prstGeom prst="rect">
            <a:avLst/>
          </a:prstGeom>
        </p:spPr>
      </p:pic>
    </p:spTree>
    <p:extLst>
      <p:ext uri="{BB962C8B-B14F-4D97-AF65-F5344CB8AC3E}">
        <p14:creationId xmlns:p14="http://schemas.microsoft.com/office/powerpoint/2010/main" val="66393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08ADE1-BD30-466E-94FE-01CF3848F439}"/>
              </a:ext>
            </a:extLst>
          </p:cNvPr>
          <p:cNvSpPr txBox="1"/>
          <p:nvPr/>
        </p:nvSpPr>
        <p:spPr>
          <a:xfrm>
            <a:off x="0" y="9658208"/>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Comparison of chromatograms collected via HPLC from </a:t>
            </a:r>
            <a:r>
              <a:rPr lang="en-US" sz="1000" i="1" dirty="0">
                <a:latin typeface="Arial" panose="020B0604020202020204" pitchFamily="34" charset="0"/>
                <a:cs typeface="Arial" panose="020B0604020202020204" pitchFamily="34" charset="0"/>
              </a:rPr>
              <a:t>S. barbata</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S. racemosa</a:t>
            </a:r>
            <a:r>
              <a:rPr lang="en-US" sz="1000" dirty="0">
                <a:latin typeface="Arial" panose="020B0604020202020204" pitchFamily="34" charset="0"/>
                <a:cs typeface="Arial" panose="020B0604020202020204" pitchFamily="34" charset="0"/>
              </a:rPr>
              <a:t>. Time interval displayed was selected to center the unknown peak in the chromatograms.</a:t>
            </a:r>
            <a:endParaRPr lang="en-US" sz="1000" b="1" dirty="0">
              <a:latin typeface="Arial" panose="020B0604020202020204" pitchFamily="34" charset="0"/>
              <a:cs typeface="Arial" panose="020B0604020202020204" pitchFamily="34" charset="0"/>
            </a:endParaRPr>
          </a:p>
        </p:txBody>
      </p:sp>
      <p:grpSp>
        <p:nvGrpSpPr>
          <p:cNvPr id="13" name="Group 144">
            <a:extLst>
              <a:ext uri="{FF2B5EF4-FFF2-40B4-BE49-F238E27FC236}">
                <a16:creationId xmlns:a16="http://schemas.microsoft.com/office/drawing/2014/main" id="{A258C899-D7BD-457F-AF94-EB25692849E4}"/>
              </a:ext>
            </a:extLst>
          </p:cNvPr>
          <p:cNvGrpSpPr>
            <a:grpSpLocks noChangeAspect="1"/>
          </p:cNvGrpSpPr>
          <p:nvPr/>
        </p:nvGrpSpPr>
        <p:grpSpPr bwMode="auto">
          <a:xfrm>
            <a:off x="2730501" y="3943748"/>
            <a:ext cx="2238375" cy="2028826"/>
            <a:chOff x="1791" y="2265"/>
            <a:chExt cx="1410" cy="1278"/>
          </a:xfrm>
        </p:grpSpPr>
        <p:sp>
          <p:nvSpPr>
            <p:cNvPr id="14" name="AutoShape 143">
              <a:extLst>
                <a:ext uri="{FF2B5EF4-FFF2-40B4-BE49-F238E27FC236}">
                  <a16:creationId xmlns:a16="http://schemas.microsoft.com/office/drawing/2014/main" id="{A5619542-34DD-4407-BBF1-C2787B0FB2D5}"/>
                </a:ext>
              </a:extLst>
            </p:cNvPr>
            <p:cNvSpPr>
              <a:spLocks noChangeAspect="1" noChangeArrowheads="1" noTextEdit="1"/>
            </p:cNvSpPr>
            <p:nvPr/>
          </p:nvSpPr>
          <p:spPr bwMode="auto">
            <a:xfrm>
              <a:off x="1791"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Line 145">
              <a:extLst>
                <a:ext uri="{FF2B5EF4-FFF2-40B4-BE49-F238E27FC236}">
                  <a16:creationId xmlns:a16="http://schemas.microsoft.com/office/drawing/2014/main" id="{C107E72D-CEDC-40F5-A76F-6FE987F50E40}"/>
                </a:ext>
              </a:extLst>
            </p:cNvPr>
            <p:cNvSpPr>
              <a:spLocks noChangeShapeType="1"/>
            </p:cNvSpPr>
            <p:nvPr/>
          </p:nvSpPr>
          <p:spPr bwMode="auto">
            <a:xfrm>
              <a:off x="1995"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6">
              <a:extLst>
                <a:ext uri="{FF2B5EF4-FFF2-40B4-BE49-F238E27FC236}">
                  <a16:creationId xmlns:a16="http://schemas.microsoft.com/office/drawing/2014/main" id="{0C9B61A2-0B17-4485-9C83-48D70BF0A5B8}"/>
                </a:ext>
              </a:extLst>
            </p:cNvPr>
            <p:cNvSpPr>
              <a:spLocks noChangeShapeType="1"/>
            </p:cNvSpPr>
            <p:nvPr/>
          </p:nvSpPr>
          <p:spPr bwMode="auto">
            <a:xfrm>
              <a:off x="199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8">
              <a:extLst>
                <a:ext uri="{FF2B5EF4-FFF2-40B4-BE49-F238E27FC236}">
                  <a16:creationId xmlns:a16="http://schemas.microsoft.com/office/drawing/2014/main" id="{3820FF3F-35F0-410C-82F8-AC5C93F6F394}"/>
                </a:ext>
              </a:extLst>
            </p:cNvPr>
            <p:cNvSpPr>
              <a:spLocks noChangeShapeType="1"/>
            </p:cNvSpPr>
            <p:nvPr/>
          </p:nvSpPr>
          <p:spPr bwMode="auto">
            <a:xfrm>
              <a:off x="205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49">
              <a:extLst>
                <a:ext uri="{FF2B5EF4-FFF2-40B4-BE49-F238E27FC236}">
                  <a16:creationId xmlns:a16="http://schemas.microsoft.com/office/drawing/2014/main" id="{DB7750F5-FFC2-42F4-9DCB-FBB519A38F5C}"/>
                </a:ext>
              </a:extLst>
            </p:cNvPr>
            <p:cNvSpPr>
              <a:spLocks noChangeShapeType="1"/>
            </p:cNvSpPr>
            <p:nvPr/>
          </p:nvSpPr>
          <p:spPr bwMode="auto">
            <a:xfrm>
              <a:off x="216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0">
              <a:extLst>
                <a:ext uri="{FF2B5EF4-FFF2-40B4-BE49-F238E27FC236}">
                  <a16:creationId xmlns:a16="http://schemas.microsoft.com/office/drawing/2014/main" id="{C1AF265F-8835-4354-87EA-88ECD1F8BDAA}"/>
                </a:ext>
              </a:extLst>
            </p:cNvPr>
            <p:cNvSpPr>
              <a:spLocks noChangeShapeType="1"/>
            </p:cNvSpPr>
            <p:nvPr/>
          </p:nvSpPr>
          <p:spPr bwMode="auto">
            <a:xfrm>
              <a:off x="2281"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2">
              <a:extLst>
                <a:ext uri="{FF2B5EF4-FFF2-40B4-BE49-F238E27FC236}">
                  <a16:creationId xmlns:a16="http://schemas.microsoft.com/office/drawing/2014/main" id="{E3F1BE01-A0F5-4061-88C6-9F2977BA448E}"/>
                </a:ext>
              </a:extLst>
            </p:cNvPr>
            <p:cNvSpPr>
              <a:spLocks noChangeShapeType="1"/>
            </p:cNvSpPr>
            <p:nvPr/>
          </p:nvSpPr>
          <p:spPr bwMode="auto">
            <a:xfrm>
              <a:off x="239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53">
              <a:extLst>
                <a:ext uri="{FF2B5EF4-FFF2-40B4-BE49-F238E27FC236}">
                  <a16:creationId xmlns:a16="http://schemas.microsoft.com/office/drawing/2014/main" id="{8DC0BA63-EE69-4204-B821-AADB8FD12385}"/>
                </a:ext>
              </a:extLst>
            </p:cNvPr>
            <p:cNvSpPr>
              <a:spLocks noChangeShapeType="1"/>
            </p:cNvSpPr>
            <p:nvPr/>
          </p:nvSpPr>
          <p:spPr bwMode="auto">
            <a:xfrm>
              <a:off x="250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54">
              <a:extLst>
                <a:ext uri="{FF2B5EF4-FFF2-40B4-BE49-F238E27FC236}">
                  <a16:creationId xmlns:a16="http://schemas.microsoft.com/office/drawing/2014/main" id="{AD8E3AA6-C34B-4727-934E-C1E472E1F4CD}"/>
                </a:ext>
              </a:extLst>
            </p:cNvPr>
            <p:cNvSpPr>
              <a:spLocks noChangeShapeType="1"/>
            </p:cNvSpPr>
            <p:nvPr/>
          </p:nvSpPr>
          <p:spPr bwMode="auto">
            <a:xfrm>
              <a:off x="2623"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55">
              <a:extLst>
                <a:ext uri="{FF2B5EF4-FFF2-40B4-BE49-F238E27FC236}">
                  <a16:creationId xmlns:a16="http://schemas.microsoft.com/office/drawing/2014/main" id="{DF4B6AE1-73D8-4E37-AE82-B1A9371DE7E7}"/>
                </a:ext>
              </a:extLst>
            </p:cNvPr>
            <p:cNvSpPr>
              <a:spLocks noChangeShapeType="1"/>
            </p:cNvSpPr>
            <p:nvPr/>
          </p:nvSpPr>
          <p:spPr bwMode="auto">
            <a:xfrm>
              <a:off x="273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56">
              <a:extLst>
                <a:ext uri="{FF2B5EF4-FFF2-40B4-BE49-F238E27FC236}">
                  <a16:creationId xmlns:a16="http://schemas.microsoft.com/office/drawing/2014/main" id="{1D64E17C-0AE4-4E50-8AE8-EE3A9B14C994}"/>
                </a:ext>
              </a:extLst>
            </p:cNvPr>
            <p:cNvSpPr>
              <a:spLocks noChangeShapeType="1"/>
            </p:cNvSpPr>
            <p:nvPr/>
          </p:nvSpPr>
          <p:spPr bwMode="auto">
            <a:xfrm>
              <a:off x="2850"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58">
              <a:extLst>
                <a:ext uri="{FF2B5EF4-FFF2-40B4-BE49-F238E27FC236}">
                  <a16:creationId xmlns:a16="http://schemas.microsoft.com/office/drawing/2014/main" id="{45AC2E34-2667-4541-882F-F810FF35B239}"/>
                </a:ext>
              </a:extLst>
            </p:cNvPr>
            <p:cNvSpPr>
              <a:spLocks noChangeShapeType="1"/>
            </p:cNvSpPr>
            <p:nvPr/>
          </p:nvSpPr>
          <p:spPr bwMode="auto">
            <a:xfrm>
              <a:off x="296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59">
              <a:extLst>
                <a:ext uri="{FF2B5EF4-FFF2-40B4-BE49-F238E27FC236}">
                  <a16:creationId xmlns:a16="http://schemas.microsoft.com/office/drawing/2014/main" id="{2A4FF81F-67E9-4A61-9E8D-EED6A5F5B11D}"/>
                </a:ext>
              </a:extLst>
            </p:cNvPr>
            <p:cNvSpPr>
              <a:spLocks noChangeShapeType="1"/>
            </p:cNvSpPr>
            <p:nvPr/>
          </p:nvSpPr>
          <p:spPr bwMode="auto">
            <a:xfrm>
              <a:off x="307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60">
              <a:extLst>
                <a:ext uri="{FF2B5EF4-FFF2-40B4-BE49-F238E27FC236}">
                  <a16:creationId xmlns:a16="http://schemas.microsoft.com/office/drawing/2014/main" id="{AEA81B05-C2E0-4C65-91CB-BF96397F9781}"/>
                </a:ext>
              </a:extLst>
            </p:cNvPr>
            <p:cNvSpPr>
              <a:spLocks noChangeShapeType="1"/>
            </p:cNvSpPr>
            <p:nvPr/>
          </p:nvSpPr>
          <p:spPr bwMode="auto">
            <a:xfrm>
              <a:off x="3135"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62">
              <a:extLst>
                <a:ext uri="{FF2B5EF4-FFF2-40B4-BE49-F238E27FC236}">
                  <a16:creationId xmlns:a16="http://schemas.microsoft.com/office/drawing/2014/main" id="{4BF3DCAD-06CC-4010-A40D-A1B52DD367D8}"/>
                </a:ext>
              </a:extLst>
            </p:cNvPr>
            <p:cNvSpPr>
              <a:spLocks noChangeShapeType="1"/>
            </p:cNvSpPr>
            <p:nvPr/>
          </p:nvSpPr>
          <p:spPr bwMode="auto">
            <a:xfrm>
              <a:off x="1973"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63">
              <a:extLst>
                <a:ext uri="{FF2B5EF4-FFF2-40B4-BE49-F238E27FC236}">
                  <a16:creationId xmlns:a16="http://schemas.microsoft.com/office/drawing/2014/main" id="{4E2C6BDE-66FC-48BB-A826-3D4C6DDD0D21}"/>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165">
              <a:extLst>
                <a:ext uri="{FF2B5EF4-FFF2-40B4-BE49-F238E27FC236}">
                  <a16:creationId xmlns:a16="http://schemas.microsoft.com/office/drawing/2014/main" id="{99C86563-092C-47EA-B498-A038E9A7176E}"/>
                </a:ext>
              </a:extLst>
            </p:cNvPr>
            <p:cNvSpPr>
              <a:spLocks noChangeShapeType="1"/>
            </p:cNvSpPr>
            <p:nvPr/>
          </p:nvSpPr>
          <p:spPr bwMode="auto">
            <a:xfrm flipH="1">
              <a:off x="1944"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166">
              <a:extLst>
                <a:ext uri="{FF2B5EF4-FFF2-40B4-BE49-F238E27FC236}">
                  <a16:creationId xmlns:a16="http://schemas.microsoft.com/office/drawing/2014/main" id="{8D1FBDF0-465D-4BE5-9563-DBC0D2D3156D}"/>
                </a:ext>
              </a:extLst>
            </p:cNvPr>
            <p:cNvSpPr>
              <a:spLocks noChangeShapeType="1"/>
            </p:cNvSpPr>
            <p:nvPr/>
          </p:nvSpPr>
          <p:spPr bwMode="auto">
            <a:xfrm flipH="1">
              <a:off x="1956"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67">
              <a:extLst>
                <a:ext uri="{FF2B5EF4-FFF2-40B4-BE49-F238E27FC236}">
                  <a16:creationId xmlns:a16="http://schemas.microsoft.com/office/drawing/2014/main" id="{7A4B6497-6D4C-49F2-A0E2-BF9D453CA389}"/>
                </a:ext>
              </a:extLst>
            </p:cNvPr>
            <p:cNvSpPr>
              <a:spLocks noChangeShapeType="1"/>
            </p:cNvSpPr>
            <p:nvPr/>
          </p:nvSpPr>
          <p:spPr bwMode="auto">
            <a:xfrm flipH="1">
              <a:off x="1956"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68">
              <a:extLst>
                <a:ext uri="{FF2B5EF4-FFF2-40B4-BE49-F238E27FC236}">
                  <a16:creationId xmlns:a16="http://schemas.microsoft.com/office/drawing/2014/main" id="{A004C726-13A2-4558-B0E3-DEF18548D328}"/>
                </a:ext>
              </a:extLst>
            </p:cNvPr>
            <p:cNvSpPr>
              <a:spLocks noChangeShapeType="1"/>
            </p:cNvSpPr>
            <p:nvPr/>
          </p:nvSpPr>
          <p:spPr bwMode="auto">
            <a:xfrm flipH="1">
              <a:off x="1956"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69">
              <a:extLst>
                <a:ext uri="{FF2B5EF4-FFF2-40B4-BE49-F238E27FC236}">
                  <a16:creationId xmlns:a16="http://schemas.microsoft.com/office/drawing/2014/main" id="{B38F7EC5-07C2-4FC3-8BA8-A6563C8C03FC}"/>
                </a:ext>
              </a:extLst>
            </p:cNvPr>
            <p:cNvSpPr>
              <a:spLocks noChangeShapeType="1"/>
            </p:cNvSpPr>
            <p:nvPr/>
          </p:nvSpPr>
          <p:spPr bwMode="auto">
            <a:xfrm flipH="1">
              <a:off x="1944"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71">
              <a:extLst>
                <a:ext uri="{FF2B5EF4-FFF2-40B4-BE49-F238E27FC236}">
                  <a16:creationId xmlns:a16="http://schemas.microsoft.com/office/drawing/2014/main" id="{730E6AEA-4791-439B-BF37-AEDE41CB5610}"/>
                </a:ext>
              </a:extLst>
            </p:cNvPr>
            <p:cNvSpPr>
              <a:spLocks noChangeShapeType="1"/>
            </p:cNvSpPr>
            <p:nvPr/>
          </p:nvSpPr>
          <p:spPr bwMode="auto">
            <a:xfrm flipH="1">
              <a:off x="1956"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72">
              <a:extLst>
                <a:ext uri="{FF2B5EF4-FFF2-40B4-BE49-F238E27FC236}">
                  <a16:creationId xmlns:a16="http://schemas.microsoft.com/office/drawing/2014/main" id="{DF18008A-2DB3-4BC4-B704-A678CF5F23E1}"/>
                </a:ext>
              </a:extLst>
            </p:cNvPr>
            <p:cNvSpPr>
              <a:spLocks noChangeShapeType="1"/>
            </p:cNvSpPr>
            <p:nvPr/>
          </p:nvSpPr>
          <p:spPr bwMode="auto">
            <a:xfrm flipH="1">
              <a:off x="1956"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73">
              <a:extLst>
                <a:ext uri="{FF2B5EF4-FFF2-40B4-BE49-F238E27FC236}">
                  <a16:creationId xmlns:a16="http://schemas.microsoft.com/office/drawing/2014/main" id="{2DC33F7D-9451-4386-8FA8-3A18E0ECA776}"/>
                </a:ext>
              </a:extLst>
            </p:cNvPr>
            <p:cNvSpPr>
              <a:spLocks noChangeShapeType="1"/>
            </p:cNvSpPr>
            <p:nvPr/>
          </p:nvSpPr>
          <p:spPr bwMode="auto">
            <a:xfrm flipH="1">
              <a:off x="1956"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74">
              <a:extLst>
                <a:ext uri="{FF2B5EF4-FFF2-40B4-BE49-F238E27FC236}">
                  <a16:creationId xmlns:a16="http://schemas.microsoft.com/office/drawing/2014/main" id="{54A6731F-52D0-4E0C-9C49-1ABBA3C649DA}"/>
                </a:ext>
              </a:extLst>
            </p:cNvPr>
            <p:cNvSpPr>
              <a:spLocks noChangeShapeType="1"/>
            </p:cNvSpPr>
            <p:nvPr/>
          </p:nvSpPr>
          <p:spPr bwMode="auto">
            <a:xfrm flipH="1">
              <a:off x="1944"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76">
              <a:extLst>
                <a:ext uri="{FF2B5EF4-FFF2-40B4-BE49-F238E27FC236}">
                  <a16:creationId xmlns:a16="http://schemas.microsoft.com/office/drawing/2014/main" id="{01FBF3A3-D86D-48AB-BCE2-66A6AE9A34F4}"/>
                </a:ext>
              </a:extLst>
            </p:cNvPr>
            <p:cNvSpPr>
              <a:spLocks noChangeShapeType="1"/>
            </p:cNvSpPr>
            <p:nvPr/>
          </p:nvSpPr>
          <p:spPr bwMode="auto">
            <a:xfrm flipH="1">
              <a:off x="1956"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7">
              <a:extLst>
                <a:ext uri="{FF2B5EF4-FFF2-40B4-BE49-F238E27FC236}">
                  <a16:creationId xmlns:a16="http://schemas.microsoft.com/office/drawing/2014/main" id="{21880E01-CCB5-4609-B138-EDA4793B1073}"/>
                </a:ext>
              </a:extLst>
            </p:cNvPr>
            <p:cNvSpPr>
              <a:spLocks noChangeShapeType="1"/>
            </p:cNvSpPr>
            <p:nvPr/>
          </p:nvSpPr>
          <p:spPr bwMode="auto">
            <a:xfrm flipH="1">
              <a:off x="1956"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78">
              <a:extLst>
                <a:ext uri="{FF2B5EF4-FFF2-40B4-BE49-F238E27FC236}">
                  <a16:creationId xmlns:a16="http://schemas.microsoft.com/office/drawing/2014/main" id="{5B0604F6-DB15-4EDA-9352-3F02DAA43453}"/>
                </a:ext>
              </a:extLst>
            </p:cNvPr>
            <p:cNvSpPr>
              <a:spLocks noChangeShapeType="1"/>
            </p:cNvSpPr>
            <p:nvPr/>
          </p:nvSpPr>
          <p:spPr bwMode="auto">
            <a:xfrm flipH="1">
              <a:off x="1956"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79">
              <a:extLst>
                <a:ext uri="{FF2B5EF4-FFF2-40B4-BE49-F238E27FC236}">
                  <a16:creationId xmlns:a16="http://schemas.microsoft.com/office/drawing/2014/main" id="{317D94D4-A4B4-4C7E-9CCC-A20EFA821115}"/>
                </a:ext>
              </a:extLst>
            </p:cNvPr>
            <p:cNvSpPr>
              <a:spLocks noChangeShapeType="1"/>
            </p:cNvSpPr>
            <p:nvPr/>
          </p:nvSpPr>
          <p:spPr bwMode="auto">
            <a:xfrm flipH="1">
              <a:off x="1944"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181">
              <a:extLst>
                <a:ext uri="{FF2B5EF4-FFF2-40B4-BE49-F238E27FC236}">
                  <a16:creationId xmlns:a16="http://schemas.microsoft.com/office/drawing/2014/main" id="{3AF8286A-AB91-4723-81E3-3E5439DA316A}"/>
                </a:ext>
              </a:extLst>
            </p:cNvPr>
            <p:cNvSpPr>
              <a:spLocks noChangeShapeType="1"/>
            </p:cNvSpPr>
            <p:nvPr/>
          </p:nvSpPr>
          <p:spPr bwMode="auto">
            <a:xfrm flipH="1">
              <a:off x="1956"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182">
              <a:extLst>
                <a:ext uri="{FF2B5EF4-FFF2-40B4-BE49-F238E27FC236}">
                  <a16:creationId xmlns:a16="http://schemas.microsoft.com/office/drawing/2014/main" id="{E3F3B57B-34F1-4EB0-846C-3F331F80CB82}"/>
                </a:ext>
              </a:extLst>
            </p:cNvPr>
            <p:cNvSpPr>
              <a:spLocks noChangeShapeType="1"/>
            </p:cNvSpPr>
            <p:nvPr/>
          </p:nvSpPr>
          <p:spPr bwMode="auto">
            <a:xfrm flipH="1">
              <a:off x="1956"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83">
              <a:extLst>
                <a:ext uri="{FF2B5EF4-FFF2-40B4-BE49-F238E27FC236}">
                  <a16:creationId xmlns:a16="http://schemas.microsoft.com/office/drawing/2014/main" id="{16BFBE75-ED77-4047-8813-018086E9013D}"/>
                </a:ext>
              </a:extLst>
            </p:cNvPr>
            <p:cNvSpPr>
              <a:spLocks noChangeShapeType="1"/>
            </p:cNvSpPr>
            <p:nvPr/>
          </p:nvSpPr>
          <p:spPr bwMode="auto">
            <a:xfrm flipH="1">
              <a:off x="1944"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5">
              <a:extLst>
                <a:ext uri="{FF2B5EF4-FFF2-40B4-BE49-F238E27FC236}">
                  <a16:creationId xmlns:a16="http://schemas.microsoft.com/office/drawing/2014/main" id="{4A885221-41DC-4E1A-AE40-7FC5F64522AF}"/>
                </a:ext>
              </a:extLst>
            </p:cNvPr>
            <p:cNvSpPr>
              <a:spLocks noChangeArrowheads="1"/>
            </p:cNvSpPr>
            <p:nvPr/>
          </p:nvSpPr>
          <p:spPr bwMode="auto">
            <a:xfrm>
              <a:off x="1995"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baicalensis</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stems</a:t>
              </a:r>
            </a:p>
          </p:txBody>
        </p:sp>
        <p:sp>
          <p:nvSpPr>
            <p:cNvPr id="47" name="Freeform 186">
              <a:extLst>
                <a:ext uri="{FF2B5EF4-FFF2-40B4-BE49-F238E27FC236}">
                  <a16:creationId xmlns:a16="http://schemas.microsoft.com/office/drawing/2014/main" id="{D6377245-9211-42C4-8858-1C1C8A8F9A13}"/>
                </a:ext>
              </a:extLst>
            </p:cNvPr>
            <p:cNvSpPr>
              <a:spLocks/>
            </p:cNvSpPr>
            <p:nvPr/>
          </p:nvSpPr>
          <p:spPr bwMode="auto">
            <a:xfrm>
              <a:off x="1995" y="2527"/>
              <a:ext cx="1140" cy="841"/>
            </a:xfrm>
            <a:custGeom>
              <a:avLst/>
              <a:gdLst>
                <a:gd name="T0" fmla="*/ 16 w 1140"/>
                <a:gd name="T1" fmla="*/ 749 h 841"/>
                <a:gd name="T2" fmla="*/ 39 w 1140"/>
                <a:gd name="T3" fmla="*/ 769 h 841"/>
                <a:gd name="T4" fmla="*/ 61 w 1140"/>
                <a:gd name="T5" fmla="*/ 760 h 841"/>
                <a:gd name="T6" fmla="*/ 84 w 1140"/>
                <a:gd name="T7" fmla="*/ 673 h 841"/>
                <a:gd name="T8" fmla="*/ 107 w 1140"/>
                <a:gd name="T9" fmla="*/ 602 h 841"/>
                <a:gd name="T10" fmla="*/ 130 w 1140"/>
                <a:gd name="T11" fmla="*/ 643 h 841"/>
                <a:gd name="T12" fmla="*/ 153 w 1140"/>
                <a:gd name="T13" fmla="*/ 716 h 841"/>
                <a:gd name="T14" fmla="*/ 175 w 1140"/>
                <a:gd name="T15" fmla="*/ 755 h 841"/>
                <a:gd name="T16" fmla="*/ 198 w 1140"/>
                <a:gd name="T17" fmla="*/ 779 h 841"/>
                <a:gd name="T18" fmla="*/ 221 w 1140"/>
                <a:gd name="T19" fmla="*/ 801 h 841"/>
                <a:gd name="T20" fmla="*/ 244 w 1140"/>
                <a:gd name="T21" fmla="*/ 805 h 841"/>
                <a:gd name="T22" fmla="*/ 266 w 1140"/>
                <a:gd name="T23" fmla="*/ 786 h 841"/>
                <a:gd name="T24" fmla="*/ 289 w 1140"/>
                <a:gd name="T25" fmla="*/ 746 h 841"/>
                <a:gd name="T26" fmla="*/ 312 w 1140"/>
                <a:gd name="T27" fmla="*/ 738 h 841"/>
                <a:gd name="T28" fmla="*/ 335 w 1140"/>
                <a:gd name="T29" fmla="*/ 768 h 841"/>
                <a:gd name="T30" fmla="*/ 357 w 1140"/>
                <a:gd name="T31" fmla="*/ 791 h 841"/>
                <a:gd name="T32" fmla="*/ 380 w 1140"/>
                <a:gd name="T33" fmla="*/ 805 h 841"/>
                <a:gd name="T34" fmla="*/ 403 w 1140"/>
                <a:gd name="T35" fmla="*/ 819 h 841"/>
                <a:gd name="T36" fmla="*/ 426 w 1140"/>
                <a:gd name="T37" fmla="*/ 831 h 841"/>
                <a:gd name="T38" fmla="*/ 449 w 1140"/>
                <a:gd name="T39" fmla="*/ 835 h 841"/>
                <a:gd name="T40" fmla="*/ 472 w 1140"/>
                <a:gd name="T41" fmla="*/ 832 h 841"/>
                <a:gd name="T42" fmla="*/ 495 w 1140"/>
                <a:gd name="T43" fmla="*/ 824 h 841"/>
                <a:gd name="T44" fmla="*/ 517 w 1140"/>
                <a:gd name="T45" fmla="*/ 794 h 841"/>
                <a:gd name="T46" fmla="*/ 540 w 1140"/>
                <a:gd name="T47" fmla="*/ 603 h 841"/>
                <a:gd name="T48" fmla="*/ 563 w 1140"/>
                <a:gd name="T49" fmla="*/ 201 h 841"/>
                <a:gd name="T50" fmla="*/ 586 w 1140"/>
                <a:gd name="T51" fmla="*/ 96 h 841"/>
                <a:gd name="T52" fmla="*/ 608 w 1140"/>
                <a:gd name="T53" fmla="*/ 356 h 841"/>
                <a:gd name="T54" fmla="*/ 631 w 1140"/>
                <a:gd name="T55" fmla="*/ 625 h 841"/>
                <a:gd name="T56" fmla="*/ 654 w 1140"/>
                <a:gd name="T57" fmla="*/ 765 h 841"/>
                <a:gd name="T58" fmla="*/ 677 w 1140"/>
                <a:gd name="T59" fmla="*/ 814 h 841"/>
                <a:gd name="T60" fmla="*/ 699 w 1140"/>
                <a:gd name="T61" fmla="*/ 821 h 841"/>
                <a:gd name="T62" fmla="*/ 722 w 1140"/>
                <a:gd name="T63" fmla="*/ 816 h 841"/>
                <a:gd name="T64" fmla="*/ 745 w 1140"/>
                <a:gd name="T65" fmla="*/ 800 h 841"/>
                <a:gd name="T66" fmla="*/ 768 w 1140"/>
                <a:gd name="T67" fmla="*/ 742 h 841"/>
                <a:gd name="T68" fmla="*/ 791 w 1140"/>
                <a:gd name="T69" fmla="*/ 671 h 841"/>
                <a:gd name="T70" fmla="*/ 814 w 1140"/>
                <a:gd name="T71" fmla="*/ 681 h 841"/>
                <a:gd name="T72" fmla="*/ 836 w 1140"/>
                <a:gd name="T73" fmla="*/ 753 h 841"/>
                <a:gd name="T74" fmla="*/ 859 w 1140"/>
                <a:gd name="T75" fmla="*/ 814 h 841"/>
                <a:gd name="T76" fmla="*/ 882 w 1140"/>
                <a:gd name="T77" fmla="*/ 840 h 841"/>
                <a:gd name="T78" fmla="*/ 905 w 1140"/>
                <a:gd name="T79" fmla="*/ 817 h 841"/>
                <a:gd name="T80" fmla="*/ 927 w 1140"/>
                <a:gd name="T81" fmla="*/ 625 h 841"/>
                <a:gd name="T82" fmla="*/ 950 w 1140"/>
                <a:gd name="T83" fmla="*/ 213 h 841"/>
                <a:gd name="T84" fmla="*/ 973 w 1140"/>
                <a:gd name="T85" fmla="*/ 0 h 841"/>
                <a:gd name="T86" fmla="*/ 996 w 1140"/>
                <a:gd name="T87" fmla="*/ 204 h 841"/>
                <a:gd name="T88" fmla="*/ 1018 w 1140"/>
                <a:gd name="T89" fmla="*/ 518 h 841"/>
                <a:gd name="T90" fmla="*/ 1041 w 1140"/>
                <a:gd name="T91" fmla="*/ 699 h 841"/>
                <a:gd name="T92" fmla="*/ 1064 w 1140"/>
                <a:gd name="T93" fmla="*/ 698 h 841"/>
                <a:gd name="T94" fmla="*/ 1087 w 1140"/>
                <a:gd name="T95" fmla="*/ 566 h 841"/>
                <a:gd name="T96" fmla="*/ 1110 w 1140"/>
                <a:gd name="T97" fmla="*/ 504 h 841"/>
                <a:gd name="T98" fmla="*/ 1133 w 1140"/>
                <a:gd name="T99" fmla="*/ 593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841">
                  <a:moveTo>
                    <a:pt x="0" y="738"/>
                  </a:moveTo>
                  <a:lnTo>
                    <a:pt x="8" y="743"/>
                  </a:lnTo>
                  <a:lnTo>
                    <a:pt x="16" y="749"/>
                  </a:lnTo>
                  <a:lnTo>
                    <a:pt x="23" y="756"/>
                  </a:lnTo>
                  <a:lnTo>
                    <a:pt x="31" y="762"/>
                  </a:lnTo>
                  <a:lnTo>
                    <a:pt x="39" y="769"/>
                  </a:lnTo>
                  <a:lnTo>
                    <a:pt x="46" y="772"/>
                  </a:lnTo>
                  <a:lnTo>
                    <a:pt x="54" y="770"/>
                  </a:lnTo>
                  <a:lnTo>
                    <a:pt x="61" y="760"/>
                  </a:lnTo>
                  <a:lnTo>
                    <a:pt x="69" y="740"/>
                  </a:lnTo>
                  <a:lnTo>
                    <a:pt x="77" y="709"/>
                  </a:lnTo>
                  <a:lnTo>
                    <a:pt x="84" y="673"/>
                  </a:lnTo>
                  <a:lnTo>
                    <a:pt x="92" y="639"/>
                  </a:lnTo>
                  <a:lnTo>
                    <a:pt x="100" y="613"/>
                  </a:lnTo>
                  <a:lnTo>
                    <a:pt x="107" y="602"/>
                  </a:lnTo>
                  <a:lnTo>
                    <a:pt x="115" y="605"/>
                  </a:lnTo>
                  <a:lnTo>
                    <a:pt x="122" y="620"/>
                  </a:lnTo>
                  <a:lnTo>
                    <a:pt x="130" y="643"/>
                  </a:lnTo>
                  <a:lnTo>
                    <a:pt x="138" y="669"/>
                  </a:lnTo>
                  <a:lnTo>
                    <a:pt x="145" y="694"/>
                  </a:lnTo>
                  <a:lnTo>
                    <a:pt x="153" y="716"/>
                  </a:lnTo>
                  <a:lnTo>
                    <a:pt x="160" y="733"/>
                  </a:lnTo>
                  <a:lnTo>
                    <a:pt x="168" y="746"/>
                  </a:lnTo>
                  <a:lnTo>
                    <a:pt x="175" y="755"/>
                  </a:lnTo>
                  <a:lnTo>
                    <a:pt x="183" y="764"/>
                  </a:lnTo>
                  <a:lnTo>
                    <a:pt x="191" y="771"/>
                  </a:lnTo>
                  <a:lnTo>
                    <a:pt x="198" y="779"/>
                  </a:lnTo>
                  <a:lnTo>
                    <a:pt x="206" y="787"/>
                  </a:lnTo>
                  <a:lnTo>
                    <a:pt x="213" y="795"/>
                  </a:lnTo>
                  <a:lnTo>
                    <a:pt x="221" y="801"/>
                  </a:lnTo>
                  <a:lnTo>
                    <a:pt x="229" y="805"/>
                  </a:lnTo>
                  <a:lnTo>
                    <a:pt x="236" y="806"/>
                  </a:lnTo>
                  <a:lnTo>
                    <a:pt x="244" y="805"/>
                  </a:lnTo>
                  <a:lnTo>
                    <a:pt x="251" y="802"/>
                  </a:lnTo>
                  <a:lnTo>
                    <a:pt x="259" y="795"/>
                  </a:lnTo>
                  <a:lnTo>
                    <a:pt x="266" y="786"/>
                  </a:lnTo>
                  <a:lnTo>
                    <a:pt x="274" y="773"/>
                  </a:lnTo>
                  <a:lnTo>
                    <a:pt x="282" y="759"/>
                  </a:lnTo>
                  <a:lnTo>
                    <a:pt x="289" y="746"/>
                  </a:lnTo>
                  <a:lnTo>
                    <a:pt x="297" y="737"/>
                  </a:lnTo>
                  <a:lnTo>
                    <a:pt x="304" y="734"/>
                  </a:lnTo>
                  <a:lnTo>
                    <a:pt x="312" y="738"/>
                  </a:lnTo>
                  <a:lnTo>
                    <a:pt x="320" y="746"/>
                  </a:lnTo>
                  <a:lnTo>
                    <a:pt x="327" y="757"/>
                  </a:lnTo>
                  <a:lnTo>
                    <a:pt x="335" y="768"/>
                  </a:lnTo>
                  <a:lnTo>
                    <a:pt x="342" y="778"/>
                  </a:lnTo>
                  <a:lnTo>
                    <a:pt x="350" y="785"/>
                  </a:lnTo>
                  <a:lnTo>
                    <a:pt x="357" y="791"/>
                  </a:lnTo>
                  <a:lnTo>
                    <a:pt x="365" y="796"/>
                  </a:lnTo>
                  <a:lnTo>
                    <a:pt x="373" y="800"/>
                  </a:lnTo>
                  <a:lnTo>
                    <a:pt x="380" y="805"/>
                  </a:lnTo>
                  <a:lnTo>
                    <a:pt x="388" y="809"/>
                  </a:lnTo>
                  <a:lnTo>
                    <a:pt x="396" y="814"/>
                  </a:lnTo>
                  <a:lnTo>
                    <a:pt x="403" y="819"/>
                  </a:lnTo>
                  <a:lnTo>
                    <a:pt x="411" y="823"/>
                  </a:lnTo>
                  <a:lnTo>
                    <a:pt x="419" y="828"/>
                  </a:lnTo>
                  <a:lnTo>
                    <a:pt x="426" y="831"/>
                  </a:lnTo>
                  <a:lnTo>
                    <a:pt x="434" y="833"/>
                  </a:lnTo>
                  <a:lnTo>
                    <a:pt x="441" y="834"/>
                  </a:lnTo>
                  <a:lnTo>
                    <a:pt x="449" y="835"/>
                  </a:lnTo>
                  <a:lnTo>
                    <a:pt x="457" y="834"/>
                  </a:lnTo>
                  <a:lnTo>
                    <a:pt x="464" y="833"/>
                  </a:lnTo>
                  <a:lnTo>
                    <a:pt x="472" y="832"/>
                  </a:lnTo>
                  <a:lnTo>
                    <a:pt x="479" y="830"/>
                  </a:lnTo>
                  <a:lnTo>
                    <a:pt x="487" y="827"/>
                  </a:lnTo>
                  <a:lnTo>
                    <a:pt x="495" y="824"/>
                  </a:lnTo>
                  <a:lnTo>
                    <a:pt x="502" y="819"/>
                  </a:lnTo>
                  <a:lnTo>
                    <a:pt x="510" y="811"/>
                  </a:lnTo>
                  <a:lnTo>
                    <a:pt x="517" y="794"/>
                  </a:lnTo>
                  <a:lnTo>
                    <a:pt x="525" y="761"/>
                  </a:lnTo>
                  <a:lnTo>
                    <a:pt x="532" y="700"/>
                  </a:lnTo>
                  <a:lnTo>
                    <a:pt x="540" y="603"/>
                  </a:lnTo>
                  <a:lnTo>
                    <a:pt x="548" y="474"/>
                  </a:lnTo>
                  <a:lnTo>
                    <a:pt x="555" y="331"/>
                  </a:lnTo>
                  <a:lnTo>
                    <a:pt x="563" y="201"/>
                  </a:lnTo>
                  <a:lnTo>
                    <a:pt x="570" y="112"/>
                  </a:lnTo>
                  <a:lnTo>
                    <a:pt x="578" y="76"/>
                  </a:lnTo>
                  <a:lnTo>
                    <a:pt x="586" y="96"/>
                  </a:lnTo>
                  <a:lnTo>
                    <a:pt x="593" y="160"/>
                  </a:lnTo>
                  <a:lnTo>
                    <a:pt x="601" y="252"/>
                  </a:lnTo>
                  <a:lnTo>
                    <a:pt x="608" y="356"/>
                  </a:lnTo>
                  <a:lnTo>
                    <a:pt x="616" y="458"/>
                  </a:lnTo>
                  <a:lnTo>
                    <a:pt x="623" y="549"/>
                  </a:lnTo>
                  <a:lnTo>
                    <a:pt x="631" y="625"/>
                  </a:lnTo>
                  <a:lnTo>
                    <a:pt x="639" y="686"/>
                  </a:lnTo>
                  <a:lnTo>
                    <a:pt x="646" y="732"/>
                  </a:lnTo>
                  <a:lnTo>
                    <a:pt x="654" y="765"/>
                  </a:lnTo>
                  <a:lnTo>
                    <a:pt x="661" y="788"/>
                  </a:lnTo>
                  <a:lnTo>
                    <a:pt x="669" y="804"/>
                  </a:lnTo>
                  <a:lnTo>
                    <a:pt x="677" y="814"/>
                  </a:lnTo>
                  <a:lnTo>
                    <a:pt x="684" y="820"/>
                  </a:lnTo>
                  <a:lnTo>
                    <a:pt x="692" y="822"/>
                  </a:lnTo>
                  <a:lnTo>
                    <a:pt x="699" y="821"/>
                  </a:lnTo>
                  <a:lnTo>
                    <a:pt x="707" y="820"/>
                  </a:lnTo>
                  <a:lnTo>
                    <a:pt x="715" y="818"/>
                  </a:lnTo>
                  <a:lnTo>
                    <a:pt x="722" y="816"/>
                  </a:lnTo>
                  <a:lnTo>
                    <a:pt x="730" y="813"/>
                  </a:lnTo>
                  <a:lnTo>
                    <a:pt x="737" y="808"/>
                  </a:lnTo>
                  <a:lnTo>
                    <a:pt x="745" y="800"/>
                  </a:lnTo>
                  <a:lnTo>
                    <a:pt x="753" y="787"/>
                  </a:lnTo>
                  <a:lnTo>
                    <a:pt x="760" y="767"/>
                  </a:lnTo>
                  <a:lnTo>
                    <a:pt x="768" y="742"/>
                  </a:lnTo>
                  <a:lnTo>
                    <a:pt x="776" y="715"/>
                  </a:lnTo>
                  <a:lnTo>
                    <a:pt x="783" y="689"/>
                  </a:lnTo>
                  <a:lnTo>
                    <a:pt x="791" y="671"/>
                  </a:lnTo>
                  <a:lnTo>
                    <a:pt x="798" y="664"/>
                  </a:lnTo>
                  <a:lnTo>
                    <a:pt x="806" y="667"/>
                  </a:lnTo>
                  <a:lnTo>
                    <a:pt x="814" y="681"/>
                  </a:lnTo>
                  <a:lnTo>
                    <a:pt x="821" y="703"/>
                  </a:lnTo>
                  <a:lnTo>
                    <a:pt x="829" y="727"/>
                  </a:lnTo>
                  <a:lnTo>
                    <a:pt x="836" y="753"/>
                  </a:lnTo>
                  <a:lnTo>
                    <a:pt x="844" y="776"/>
                  </a:lnTo>
                  <a:lnTo>
                    <a:pt x="852" y="797"/>
                  </a:lnTo>
                  <a:lnTo>
                    <a:pt x="859" y="814"/>
                  </a:lnTo>
                  <a:lnTo>
                    <a:pt x="867" y="826"/>
                  </a:lnTo>
                  <a:lnTo>
                    <a:pt x="874" y="835"/>
                  </a:lnTo>
                  <a:lnTo>
                    <a:pt x="882" y="840"/>
                  </a:lnTo>
                  <a:lnTo>
                    <a:pt x="889" y="841"/>
                  </a:lnTo>
                  <a:lnTo>
                    <a:pt x="897" y="834"/>
                  </a:lnTo>
                  <a:lnTo>
                    <a:pt x="905" y="817"/>
                  </a:lnTo>
                  <a:lnTo>
                    <a:pt x="912" y="781"/>
                  </a:lnTo>
                  <a:lnTo>
                    <a:pt x="920" y="719"/>
                  </a:lnTo>
                  <a:lnTo>
                    <a:pt x="927" y="625"/>
                  </a:lnTo>
                  <a:lnTo>
                    <a:pt x="935" y="500"/>
                  </a:lnTo>
                  <a:lnTo>
                    <a:pt x="943" y="356"/>
                  </a:lnTo>
                  <a:lnTo>
                    <a:pt x="950" y="213"/>
                  </a:lnTo>
                  <a:lnTo>
                    <a:pt x="958" y="94"/>
                  </a:lnTo>
                  <a:lnTo>
                    <a:pt x="965" y="20"/>
                  </a:lnTo>
                  <a:lnTo>
                    <a:pt x="973" y="0"/>
                  </a:lnTo>
                  <a:lnTo>
                    <a:pt x="980" y="32"/>
                  </a:lnTo>
                  <a:lnTo>
                    <a:pt x="988" y="105"/>
                  </a:lnTo>
                  <a:lnTo>
                    <a:pt x="996" y="204"/>
                  </a:lnTo>
                  <a:lnTo>
                    <a:pt x="1003" y="314"/>
                  </a:lnTo>
                  <a:lnTo>
                    <a:pt x="1011" y="422"/>
                  </a:lnTo>
                  <a:lnTo>
                    <a:pt x="1018" y="518"/>
                  </a:lnTo>
                  <a:lnTo>
                    <a:pt x="1026" y="597"/>
                  </a:lnTo>
                  <a:lnTo>
                    <a:pt x="1034" y="658"/>
                  </a:lnTo>
                  <a:lnTo>
                    <a:pt x="1041" y="699"/>
                  </a:lnTo>
                  <a:lnTo>
                    <a:pt x="1049" y="720"/>
                  </a:lnTo>
                  <a:lnTo>
                    <a:pt x="1056" y="719"/>
                  </a:lnTo>
                  <a:lnTo>
                    <a:pt x="1064" y="698"/>
                  </a:lnTo>
                  <a:lnTo>
                    <a:pt x="1072" y="661"/>
                  </a:lnTo>
                  <a:lnTo>
                    <a:pt x="1079" y="614"/>
                  </a:lnTo>
                  <a:lnTo>
                    <a:pt x="1087" y="566"/>
                  </a:lnTo>
                  <a:lnTo>
                    <a:pt x="1094" y="527"/>
                  </a:lnTo>
                  <a:lnTo>
                    <a:pt x="1102" y="506"/>
                  </a:lnTo>
                  <a:lnTo>
                    <a:pt x="1110" y="504"/>
                  </a:lnTo>
                  <a:lnTo>
                    <a:pt x="1117" y="521"/>
                  </a:lnTo>
                  <a:lnTo>
                    <a:pt x="1125" y="553"/>
                  </a:lnTo>
                  <a:lnTo>
                    <a:pt x="1133" y="593"/>
                  </a:lnTo>
                  <a:lnTo>
                    <a:pt x="1140" y="63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87">
              <a:extLst>
                <a:ext uri="{FF2B5EF4-FFF2-40B4-BE49-F238E27FC236}">
                  <a16:creationId xmlns:a16="http://schemas.microsoft.com/office/drawing/2014/main" id="{E27EB59D-E9C6-478C-9747-DF9D420430F0}"/>
                </a:ext>
              </a:extLst>
            </p:cNvPr>
            <p:cNvSpPr>
              <a:spLocks noChangeShapeType="1"/>
            </p:cNvSpPr>
            <p:nvPr/>
          </p:nvSpPr>
          <p:spPr bwMode="auto">
            <a:xfrm>
              <a:off x="1994" y="3333"/>
              <a:ext cx="49"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88">
              <a:extLst>
                <a:ext uri="{FF2B5EF4-FFF2-40B4-BE49-F238E27FC236}">
                  <a16:creationId xmlns:a16="http://schemas.microsoft.com/office/drawing/2014/main" id="{01A63C45-E9C3-41C7-9199-614F2F20F1A4}"/>
                </a:ext>
              </a:extLst>
            </p:cNvPr>
            <p:cNvSpPr>
              <a:spLocks noChangeShapeType="1"/>
            </p:cNvSpPr>
            <p:nvPr/>
          </p:nvSpPr>
          <p:spPr bwMode="auto">
            <a:xfrm>
              <a:off x="2043" y="3339"/>
              <a:ext cx="188" cy="1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89">
              <a:extLst>
                <a:ext uri="{FF2B5EF4-FFF2-40B4-BE49-F238E27FC236}">
                  <a16:creationId xmlns:a16="http://schemas.microsoft.com/office/drawing/2014/main" id="{45C38DAB-906C-4142-8BF9-9602E06ED425}"/>
                </a:ext>
              </a:extLst>
            </p:cNvPr>
            <p:cNvSpPr>
              <a:spLocks noChangeShapeType="1"/>
            </p:cNvSpPr>
            <p:nvPr/>
          </p:nvSpPr>
          <p:spPr bwMode="auto">
            <a:xfrm>
              <a:off x="2231" y="3350"/>
              <a:ext cx="209" cy="1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90">
              <a:extLst>
                <a:ext uri="{FF2B5EF4-FFF2-40B4-BE49-F238E27FC236}">
                  <a16:creationId xmlns:a16="http://schemas.microsoft.com/office/drawing/2014/main" id="{435E600B-61BC-4B18-B7BF-1ED3AC86F234}"/>
                </a:ext>
              </a:extLst>
            </p:cNvPr>
            <p:cNvSpPr>
              <a:spLocks noChangeShapeType="1"/>
            </p:cNvSpPr>
            <p:nvPr/>
          </p:nvSpPr>
          <p:spPr bwMode="auto">
            <a:xfrm>
              <a:off x="2442" y="3362"/>
              <a:ext cx="24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91">
              <a:extLst>
                <a:ext uri="{FF2B5EF4-FFF2-40B4-BE49-F238E27FC236}">
                  <a16:creationId xmlns:a16="http://schemas.microsoft.com/office/drawing/2014/main" id="{5FB971F0-F7D2-4432-AB1A-7B386141B6C4}"/>
                </a:ext>
              </a:extLst>
            </p:cNvPr>
            <p:cNvSpPr>
              <a:spLocks noChangeShapeType="1"/>
            </p:cNvSpPr>
            <p:nvPr/>
          </p:nvSpPr>
          <p:spPr bwMode="auto">
            <a:xfrm>
              <a:off x="2689" y="3368"/>
              <a:ext cx="193"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92">
              <a:extLst>
                <a:ext uri="{FF2B5EF4-FFF2-40B4-BE49-F238E27FC236}">
                  <a16:creationId xmlns:a16="http://schemas.microsoft.com/office/drawing/2014/main" id="{11FFA4FF-5A23-4EF8-BF22-EC8FD0B7C00B}"/>
                </a:ext>
              </a:extLst>
            </p:cNvPr>
            <p:cNvSpPr>
              <a:spLocks noChangeShapeType="1"/>
            </p:cNvSpPr>
            <p:nvPr/>
          </p:nvSpPr>
          <p:spPr bwMode="auto">
            <a:xfrm>
              <a:off x="2882" y="3373"/>
              <a:ext cx="1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93">
              <a:extLst>
                <a:ext uri="{FF2B5EF4-FFF2-40B4-BE49-F238E27FC236}">
                  <a16:creationId xmlns:a16="http://schemas.microsoft.com/office/drawing/2014/main" id="{35142DC7-3E85-45D3-849E-69A818DD67CE}"/>
                </a:ext>
              </a:extLst>
            </p:cNvPr>
            <p:cNvSpPr>
              <a:spLocks noChangeShapeType="1"/>
            </p:cNvSpPr>
            <p:nvPr/>
          </p:nvSpPr>
          <p:spPr bwMode="auto">
            <a:xfrm>
              <a:off x="3048" y="3377"/>
              <a:ext cx="8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94">
              <a:extLst>
                <a:ext uri="{FF2B5EF4-FFF2-40B4-BE49-F238E27FC236}">
                  <a16:creationId xmlns:a16="http://schemas.microsoft.com/office/drawing/2014/main" id="{528302DE-2309-4A3B-9265-2BC6A91C34E8}"/>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95">
              <a:extLst>
                <a:ext uri="{FF2B5EF4-FFF2-40B4-BE49-F238E27FC236}">
                  <a16:creationId xmlns:a16="http://schemas.microsoft.com/office/drawing/2014/main" id="{F9FF7330-4580-4A4B-8281-D73121E48833}"/>
                </a:ext>
              </a:extLst>
            </p:cNvPr>
            <p:cNvSpPr>
              <a:spLocks noChangeShapeType="1"/>
            </p:cNvSpPr>
            <p:nvPr/>
          </p:nvSpPr>
          <p:spPr bwMode="auto">
            <a:xfrm>
              <a:off x="2043" y="329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96">
              <a:extLst>
                <a:ext uri="{FF2B5EF4-FFF2-40B4-BE49-F238E27FC236}">
                  <a16:creationId xmlns:a16="http://schemas.microsoft.com/office/drawing/2014/main" id="{22240DB6-15D9-4FA8-A663-2DCF593F2FCD}"/>
                </a:ext>
              </a:extLst>
            </p:cNvPr>
            <p:cNvSpPr>
              <a:spLocks noChangeShapeType="1"/>
            </p:cNvSpPr>
            <p:nvPr/>
          </p:nvSpPr>
          <p:spPr bwMode="auto">
            <a:xfrm>
              <a:off x="1988" y="321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97">
              <a:extLst>
                <a:ext uri="{FF2B5EF4-FFF2-40B4-BE49-F238E27FC236}">
                  <a16:creationId xmlns:a16="http://schemas.microsoft.com/office/drawing/2014/main" id="{A0935BFC-971C-4045-B337-858C08B60BC6}"/>
                </a:ext>
              </a:extLst>
            </p:cNvPr>
            <p:cNvSpPr>
              <a:spLocks noChangeShapeType="1"/>
            </p:cNvSpPr>
            <p:nvPr/>
          </p:nvSpPr>
          <p:spPr bwMode="auto">
            <a:xfrm>
              <a:off x="2043" y="3299"/>
              <a:ext cx="0" cy="4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98">
              <a:extLst>
                <a:ext uri="{FF2B5EF4-FFF2-40B4-BE49-F238E27FC236}">
                  <a16:creationId xmlns:a16="http://schemas.microsoft.com/office/drawing/2014/main" id="{02C7606C-26E6-43D0-A3DD-3596F984E7E5}"/>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99">
              <a:extLst>
                <a:ext uri="{FF2B5EF4-FFF2-40B4-BE49-F238E27FC236}">
                  <a16:creationId xmlns:a16="http://schemas.microsoft.com/office/drawing/2014/main" id="{CFC7987E-46E4-4CE5-AAB6-1FDC4417A220}"/>
                </a:ext>
              </a:extLst>
            </p:cNvPr>
            <p:cNvSpPr>
              <a:spLocks noChangeShapeType="1"/>
            </p:cNvSpPr>
            <p:nvPr/>
          </p:nvSpPr>
          <p:spPr bwMode="auto">
            <a:xfrm>
              <a:off x="2043" y="325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200">
              <a:extLst>
                <a:ext uri="{FF2B5EF4-FFF2-40B4-BE49-F238E27FC236}">
                  <a16:creationId xmlns:a16="http://schemas.microsoft.com/office/drawing/2014/main" id="{BC94149C-6D30-4ACD-A76A-8F27447580C7}"/>
                </a:ext>
              </a:extLst>
            </p:cNvPr>
            <p:cNvSpPr>
              <a:spLocks noChangeShapeType="1"/>
            </p:cNvSpPr>
            <p:nvPr/>
          </p:nvSpPr>
          <p:spPr bwMode="auto">
            <a:xfrm>
              <a:off x="2231" y="33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201">
              <a:extLst>
                <a:ext uri="{FF2B5EF4-FFF2-40B4-BE49-F238E27FC236}">
                  <a16:creationId xmlns:a16="http://schemas.microsoft.com/office/drawing/2014/main" id="{0F81F671-07EB-4FB1-8F54-75837BE97506}"/>
                </a:ext>
              </a:extLst>
            </p:cNvPr>
            <p:cNvSpPr>
              <a:spLocks noChangeShapeType="1"/>
            </p:cNvSpPr>
            <p:nvPr/>
          </p:nvSpPr>
          <p:spPr bwMode="auto">
            <a:xfrm>
              <a:off x="2104" y="3083"/>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202">
              <a:extLst>
                <a:ext uri="{FF2B5EF4-FFF2-40B4-BE49-F238E27FC236}">
                  <a16:creationId xmlns:a16="http://schemas.microsoft.com/office/drawing/2014/main" id="{80EDD6EF-AA92-429A-B065-20029FB9058A}"/>
                </a:ext>
              </a:extLst>
            </p:cNvPr>
            <p:cNvSpPr>
              <a:spLocks noChangeShapeType="1"/>
            </p:cNvSpPr>
            <p:nvPr/>
          </p:nvSpPr>
          <p:spPr bwMode="auto">
            <a:xfrm>
              <a:off x="2231" y="3333"/>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203">
              <a:extLst>
                <a:ext uri="{FF2B5EF4-FFF2-40B4-BE49-F238E27FC236}">
                  <a16:creationId xmlns:a16="http://schemas.microsoft.com/office/drawing/2014/main" id="{21B3835A-3279-43C9-BA8C-3A47D13B190A}"/>
                </a:ext>
              </a:extLst>
            </p:cNvPr>
            <p:cNvSpPr>
              <a:spLocks noChangeShapeType="1"/>
            </p:cNvSpPr>
            <p:nvPr/>
          </p:nvSpPr>
          <p:spPr bwMode="auto">
            <a:xfrm>
              <a:off x="2231" y="328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204">
              <a:extLst>
                <a:ext uri="{FF2B5EF4-FFF2-40B4-BE49-F238E27FC236}">
                  <a16:creationId xmlns:a16="http://schemas.microsoft.com/office/drawing/2014/main" id="{FF9936E9-3E4B-4903-A79A-9FB8EE436A41}"/>
                </a:ext>
              </a:extLst>
            </p:cNvPr>
            <p:cNvSpPr>
              <a:spLocks noChangeShapeType="1"/>
            </p:cNvSpPr>
            <p:nvPr/>
          </p:nvSpPr>
          <p:spPr bwMode="auto">
            <a:xfrm>
              <a:off x="2440" y="336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205">
              <a:extLst>
                <a:ext uri="{FF2B5EF4-FFF2-40B4-BE49-F238E27FC236}">
                  <a16:creationId xmlns:a16="http://schemas.microsoft.com/office/drawing/2014/main" id="{E3F15DC1-E0E7-48B2-80A8-BAD4A6C68C3D}"/>
                </a:ext>
              </a:extLst>
            </p:cNvPr>
            <p:cNvSpPr>
              <a:spLocks noChangeShapeType="1"/>
            </p:cNvSpPr>
            <p:nvPr/>
          </p:nvSpPr>
          <p:spPr bwMode="auto">
            <a:xfrm>
              <a:off x="2299" y="321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09">
              <a:extLst>
                <a:ext uri="{FF2B5EF4-FFF2-40B4-BE49-F238E27FC236}">
                  <a16:creationId xmlns:a16="http://schemas.microsoft.com/office/drawing/2014/main" id="{5142D179-D8D8-4D68-B8F7-AEED2EB26803}"/>
                </a:ext>
              </a:extLst>
            </p:cNvPr>
            <p:cNvSpPr>
              <a:spLocks/>
            </p:cNvSpPr>
            <p:nvPr/>
          </p:nvSpPr>
          <p:spPr bwMode="auto">
            <a:xfrm>
              <a:off x="2442" y="2603"/>
              <a:ext cx="247" cy="765"/>
            </a:xfrm>
            <a:custGeom>
              <a:avLst/>
              <a:gdLst>
                <a:gd name="T0" fmla="*/ 2 w 247"/>
                <a:gd name="T1" fmla="*/ 759 h 765"/>
                <a:gd name="T2" fmla="*/ 8 w 247"/>
                <a:gd name="T3" fmla="*/ 759 h 765"/>
                <a:gd name="T4" fmla="*/ 13 w 247"/>
                <a:gd name="T5" fmla="*/ 758 h 765"/>
                <a:gd name="T6" fmla="*/ 19 w 247"/>
                <a:gd name="T7" fmla="*/ 757 h 765"/>
                <a:gd name="T8" fmla="*/ 25 w 247"/>
                <a:gd name="T9" fmla="*/ 756 h 765"/>
                <a:gd name="T10" fmla="*/ 30 w 247"/>
                <a:gd name="T11" fmla="*/ 755 h 765"/>
                <a:gd name="T12" fmla="*/ 36 w 247"/>
                <a:gd name="T13" fmla="*/ 753 h 765"/>
                <a:gd name="T14" fmla="*/ 42 w 247"/>
                <a:gd name="T15" fmla="*/ 751 h 765"/>
                <a:gd name="T16" fmla="*/ 48 w 247"/>
                <a:gd name="T17" fmla="*/ 748 h 765"/>
                <a:gd name="T18" fmla="*/ 53 w 247"/>
                <a:gd name="T19" fmla="*/ 745 h 765"/>
                <a:gd name="T20" fmla="*/ 59 w 247"/>
                <a:gd name="T21" fmla="*/ 739 h 765"/>
                <a:gd name="T22" fmla="*/ 65 w 247"/>
                <a:gd name="T23" fmla="*/ 732 h 765"/>
                <a:gd name="T24" fmla="*/ 70 w 247"/>
                <a:gd name="T25" fmla="*/ 718 h 765"/>
                <a:gd name="T26" fmla="*/ 76 w 247"/>
                <a:gd name="T27" fmla="*/ 696 h 765"/>
                <a:gd name="T28" fmla="*/ 81 w 247"/>
                <a:gd name="T29" fmla="*/ 659 h 765"/>
                <a:gd name="T30" fmla="*/ 87 w 247"/>
                <a:gd name="T31" fmla="*/ 603 h 765"/>
                <a:gd name="T32" fmla="*/ 93 w 247"/>
                <a:gd name="T33" fmla="*/ 527 h 765"/>
                <a:gd name="T34" fmla="*/ 99 w 247"/>
                <a:gd name="T35" fmla="*/ 432 h 765"/>
                <a:gd name="T36" fmla="*/ 104 w 247"/>
                <a:gd name="T37" fmla="*/ 327 h 765"/>
                <a:gd name="T38" fmla="*/ 110 w 247"/>
                <a:gd name="T39" fmla="*/ 220 h 765"/>
                <a:gd name="T40" fmla="*/ 116 w 247"/>
                <a:gd name="T41" fmla="*/ 125 h 765"/>
                <a:gd name="T42" fmla="*/ 121 w 247"/>
                <a:gd name="T43" fmla="*/ 53 h 765"/>
                <a:gd name="T44" fmla="*/ 127 w 247"/>
                <a:gd name="T45" fmla="*/ 11 h 765"/>
                <a:gd name="T46" fmla="*/ 133 w 247"/>
                <a:gd name="T47" fmla="*/ 0 h 765"/>
                <a:gd name="T48" fmla="*/ 139 w 247"/>
                <a:gd name="T49" fmla="*/ 20 h 765"/>
                <a:gd name="T50" fmla="*/ 144 w 247"/>
                <a:gd name="T51" fmla="*/ 65 h 765"/>
                <a:gd name="T52" fmla="*/ 150 w 247"/>
                <a:gd name="T53" fmla="*/ 128 h 765"/>
                <a:gd name="T54" fmla="*/ 156 w 247"/>
                <a:gd name="T55" fmla="*/ 202 h 765"/>
                <a:gd name="T56" fmla="*/ 161 w 247"/>
                <a:gd name="T57" fmla="*/ 280 h 765"/>
                <a:gd name="T58" fmla="*/ 167 w 247"/>
                <a:gd name="T59" fmla="*/ 357 h 765"/>
                <a:gd name="T60" fmla="*/ 173 w 247"/>
                <a:gd name="T61" fmla="*/ 429 h 765"/>
                <a:gd name="T62" fmla="*/ 178 w 247"/>
                <a:gd name="T63" fmla="*/ 493 h 765"/>
                <a:gd name="T64" fmla="*/ 184 w 247"/>
                <a:gd name="T65" fmla="*/ 549 h 765"/>
                <a:gd name="T66" fmla="*/ 190 w 247"/>
                <a:gd name="T67" fmla="*/ 596 h 765"/>
                <a:gd name="T68" fmla="*/ 196 w 247"/>
                <a:gd name="T69" fmla="*/ 635 h 765"/>
                <a:gd name="T70" fmla="*/ 201 w 247"/>
                <a:gd name="T71" fmla="*/ 665 h 765"/>
                <a:gd name="T72" fmla="*/ 207 w 247"/>
                <a:gd name="T73" fmla="*/ 689 h 765"/>
                <a:gd name="T74" fmla="*/ 213 w 247"/>
                <a:gd name="T75" fmla="*/ 707 h 765"/>
                <a:gd name="T76" fmla="*/ 218 w 247"/>
                <a:gd name="T77" fmla="*/ 721 h 765"/>
                <a:gd name="T78" fmla="*/ 224 w 247"/>
                <a:gd name="T79" fmla="*/ 731 h 765"/>
                <a:gd name="T80" fmla="*/ 230 w 247"/>
                <a:gd name="T81" fmla="*/ 738 h 765"/>
                <a:gd name="T82" fmla="*/ 235 w 247"/>
                <a:gd name="T83" fmla="*/ 743 h 765"/>
                <a:gd name="T84" fmla="*/ 241 w 247"/>
                <a:gd name="T85" fmla="*/ 745 h 765"/>
                <a:gd name="T86" fmla="*/ 247 w 247"/>
                <a:gd name="T87" fmla="*/ 746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7" h="765">
                  <a:moveTo>
                    <a:pt x="0" y="759"/>
                  </a:moveTo>
                  <a:lnTo>
                    <a:pt x="0" y="759"/>
                  </a:lnTo>
                  <a:lnTo>
                    <a:pt x="2" y="759"/>
                  </a:lnTo>
                  <a:lnTo>
                    <a:pt x="4" y="759"/>
                  </a:lnTo>
                  <a:lnTo>
                    <a:pt x="6" y="759"/>
                  </a:lnTo>
                  <a:lnTo>
                    <a:pt x="8" y="759"/>
                  </a:lnTo>
                  <a:lnTo>
                    <a:pt x="10" y="758"/>
                  </a:lnTo>
                  <a:lnTo>
                    <a:pt x="11" y="758"/>
                  </a:lnTo>
                  <a:lnTo>
                    <a:pt x="13" y="758"/>
                  </a:lnTo>
                  <a:lnTo>
                    <a:pt x="15" y="758"/>
                  </a:lnTo>
                  <a:lnTo>
                    <a:pt x="17" y="757"/>
                  </a:lnTo>
                  <a:lnTo>
                    <a:pt x="19" y="757"/>
                  </a:lnTo>
                  <a:lnTo>
                    <a:pt x="21" y="757"/>
                  </a:lnTo>
                  <a:lnTo>
                    <a:pt x="23" y="757"/>
                  </a:lnTo>
                  <a:lnTo>
                    <a:pt x="25" y="756"/>
                  </a:lnTo>
                  <a:lnTo>
                    <a:pt x="26" y="756"/>
                  </a:lnTo>
                  <a:lnTo>
                    <a:pt x="28" y="755"/>
                  </a:lnTo>
                  <a:lnTo>
                    <a:pt x="30" y="755"/>
                  </a:lnTo>
                  <a:lnTo>
                    <a:pt x="32" y="754"/>
                  </a:lnTo>
                  <a:lnTo>
                    <a:pt x="34" y="754"/>
                  </a:lnTo>
                  <a:lnTo>
                    <a:pt x="36" y="753"/>
                  </a:lnTo>
                  <a:lnTo>
                    <a:pt x="38" y="752"/>
                  </a:lnTo>
                  <a:lnTo>
                    <a:pt x="40" y="751"/>
                  </a:lnTo>
                  <a:lnTo>
                    <a:pt x="42" y="751"/>
                  </a:lnTo>
                  <a:lnTo>
                    <a:pt x="43" y="750"/>
                  </a:lnTo>
                  <a:lnTo>
                    <a:pt x="45" y="749"/>
                  </a:lnTo>
                  <a:lnTo>
                    <a:pt x="48" y="748"/>
                  </a:lnTo>
                  <a:lnTo>
                    <a:pt x="49" y="747"/>
                  </a:lnTo>
                  <a:lnTo>
                    <a:pt x="51" y="746"/>
                  </a:lnTo>
                  <a:lnTo>
                    <a:pt x="53" y="745"/>
                  </a:lnTo>
                  <a:lnTo>
                    <a:pt x="55" y="743"/>
                  </a:lnTo>
                  <a:lnTo>
                    <a:pt x="57" y="742"/>
                  </a:lnTo>
                  <a:lnTo>
                    <a:pt x="59" y="739"/>
                  </a:lnTo>
                  <a:lnTo>
                    <a:pt x="61" y="737"/>
                  </a:lnTo>
                  <a:lnTo>
                    <a:pt x="63" y="735"/>
                  </a:lnTo>
                  <a:lnTo>
                    <a:pt x="65" y="732"/>
                  </a:lnTo>
                  <a:lnTo>
                    <a:pt x="66" y="728"/>
                  </a:lnTo>
                  <a:lnTo>
                    <a:pt x="68" y="723"/>
                  </a:lnTo>
                  <a:lnTo>
                    <a:pt x="70" y="718"/>
                  </a:lnTo>
                  <a:lnTo>
                    <a:pt x="72" y="712"/>
                  </a:lnTo>
                  <a:lnTo>
                    <a:pt x="74" y="705"/>
                  </a:lnTo>
                  <a:lnTo>
                    <a:pt x="76" y="696"/>
                  </a:lnTo>
                  <a:lnTo>
                    <a:pt x="78" y="685"/>
                  </a:lnTo>
                  <a:lnTo>
                    <a:pt x="80" y="673"/>
                  </a:lnTo>
                  <a:lnTo>
                    <a:pt x="81" y="659"/>
                  </a:lnTo>
                  <a:lnTo>
                    <a:pt x="83" y="642"/>
                  </a:lnTo>
                  <a:lnTo>
                    <a:pt x="85" y="624"/>
                  </a:lnTo>
                  <a:lnTo>
                    <a:pt x="87" y="603"/>
                  </a:lnTo>
                  <a:lnTo>
                    <a:pt x="89" y="580"/>
                  </a:lnTo>
                  <a:lnTo>
                    <a:pt x="91" y="554"/>
                  </a:lnTo>
                  <a:lnTo>
                    <a:pt x="93" y="527"/>
                  </a:lnTo>
                  <a:lnTo>
                    <a:pt x="95" y="497"/>
                  </a:lnTo>
                  <a:lnTo>
                    <a:pt x="97" y="465"/>
                  </a:lnTo>
                  <a:lnTo>
                    <a:pt x="99" y="432"/>
                  </a:lnTo>
                  <a:lnTo>
                    <a:pt x="101" y="398"/>
                  </a:lnTo>
                  <a:lnTo>
                    <a:pt x="103" y="362"/>
                  </a:lnTo>
                  <a:lnTo>
                    <a:pt x="104" y="327"/>
                  </a:lnTo>
                  <a:lnTo>
                    <a:pt x="106" y="290"/>
                  </a:lnTo>
                  <a:lnTo>
                    <a:pt x="108" y="255"/>
                  </a:lnTo>
                  <a:lnTo>
                    <a:pt x="110" y="220"/>
                  </a:lnTo>
                  <a:lnTo>
                    <a:pt x="112" y="187"/>
                  </a:lnTo>
                  <a:lnTo>
                    <a:pt x="114" y="155"/>
                  </a:lnTo>
                  <a:lnTo>
                    <a:pt x="116" y="125"/>
                  </a:lnTo>
                  <a:lnTo>
                    <a:pt x="118" y="99"/>
                  </a:lnTo>
                  <a:lnTo>
                    <a:pt x="120" y="75"/>
                  </a:lnTo>
                  <a:lnTo>
                    <a:pt x="121" y="53"/>
                  </a:lnTo>
                  <a:lnTo>
                    <a:pt x="123" y="36"/>
                  </a:lnTo>
                  <a:lnTo>
                    <a:pt x="125" y="21"/>
                  </a:lnTo>
                  <a:lnTo>
                    <a:pt x="127" y="11"/>
                  </a:lnTo>
                  <a:lnTo>
                    <a:pt x="129" y="4"/>
                  </a:lnTo>
                  <a:lnTo>
                    <a:pt x="131" y="0"/>
                  </a:lnTo>
                  <a:lnTo>
                    <a:pt x="133" y="0"/>
                  </a:lnTo>
                  <a:lnTo>
                    <a:pt x="135" y="4"/>
                  </a:lnTo>
                  <a:lnTo>
                    <a:pt x="137" y="11"/>
                  </a:lnTo>
                  <a:lnTo>
                    <a:pt x="139" y="20"/>
                  </a:lnTo>
                  <a:lnTo>
                    <a:pt x="141" y="33"/>
                  </a:lnTo>
                  <a:lnTo>
                    <a:pt x="142" y="47"/>
                  </a:lnTo>
                  <a:lnTo>
                    <a:pt x="144" y="65"/>
                  </a:lnTo>
                  <a:lnTo>
                    <a:pt x="146" y="84"/>
                  </a:lnTo>
                  <a:lnTo>
                    <a:pt x="148" y="105"/>
                  </a:lnTo>
                  <a:lnTo>
                    <a:pt x="150" y="128"/>
                  </a:lnTo>
                  <a:lnTo>
                    <a:pt x="152" y="151"/>
                  </a:lnTo>
                  <a:lnTo>
                    <a:pt x="154" y="176"/>
                  </a:lnTo>
                  <a:lnTo>
                    <a:pt x="156" y="202"/>
                  </a:lnTo>
                  <a:lnTo>
                    <a:pt x="158" y="228"/>
                  </a:lnTo>
                  <a:lnTo>
                    <a:pt x="159" y="254"/>
                  </a:lnTo>
                  <a:lnTo>
                    <a:pt x="161" y="280"/>
                  </a:lnTo>
                  <a:lnTo>
                    <a:pt x="163" y="306"/>
                  </a:lnTo>
                  <a:lnTo>
                    <a:pt x="165" y="332"/>
                  </a:lnTo>
                  <a:lnTo>
                    <a:pt x="167" y="357"/>
                  </a:lnTo>
                  <a:lnTo>
                    <a:pt x="169" y="382"/>
                  </a:lnTo>
                  <a:lnTo>
                    <a:pt x="171" y="406"/>
                  </a:lnTo>
                  <a:lnTo>
                    <a:pt x="173" y="429"/>
                  </a:lnTo>
                  <a:lnTo>
                    <a:pt x="174" y="451"/>
                  </a:lnTo>
                  <a:lnTo>
                    <a:pt x="176" y="473"/>
                  </a:lnTo>
                  <a:lnTo>
                    <a:pt x="178" y="493"/>
                  </a:lnTo>
                  <a:lnTo>
                    <a:pt x="181" y="513"/>
                  </a:lnTo>
                  <a:lnTo>
                    <a:pt x="182" y="532"/>
                  </a:lnTo>
                  <a:lnTo>
                    <a:pt x="184" y="549"/>
                  </a:lnTo>
                  <a:lnTo>
                    <a:pt x="186" y="566"/>
                  </a:lnTo>
                  <a:lnTo>
                    <a:pt x="188" y="581"/>
                  </a:lnTo>
                  <a:lnTo>
                    <a:pt x="190" y="596"/>
                  </a:lnTo>
                  <a:lnTo>
                    <a:pt x="192" y="610"/>
                  </a:lnTo>
                  <a:lnTo>
                    <a:pt x="194" y="622"/>
                  </a:lnTo>
                  <a:lnTo>
                    <a:pt x="196" y="635"/>
                  </a:lnTo>
                  <a:lnTo>
                    <a:pt x="197" y="645"/>
                  </a:lnTo>
                  <a:lnTo>
                    <a:pt x="199" y="656"/>
                  </a:lnTo>
                  <a:lnTo>
                    <a:pt x="201" y="665"/>
                  </a:lnTo>
                  <a:lnTo>
                    <a:pt x="203" y="673"/>
                  </a:lnTo>
                  <a:lnTo>
                    <a:pt x="205" y="681"/>
                  </a:lnTo>
                  <a:lnTo>
                    <a:pt x="207" y="689"/>
                  </a:lnTo>
                  <a:lnTo>
                    <a:pt x="209" y="695"/>
                  </a:lnTo>
                  <a:lnTo>
                    <a:pt x="211" y="702"/>
                  </a:lnTo>
                  <a:lnTo>
                    <a:pt x="213" y="707"/>
                  </a:lnTo>
                  <a:lnTo>
                    <a:pt x="214" y="712"/>
                  </a:lnTo>
                  <a:lnTo>
                    <a:pt x="216" y="717"/>
                  </a:lnTo>
                  <a:lnTo>
                    <a:pt x="218" y="721"/>
                  </a:lnTo>
                  <a:lnTo>
                    <a:pt x="220" y="725"/>
                  </a:lnTo>
                  <a:lnTo>
                    <a:pt x="222" y="728"/>
                  </a:lnTo>
                  <a:lnTo>
                    <a:pt x="224" y="731"/>
                  </a:lnTo>
                  <a:lnTo>
                    <a:pt x="226" y="734"/>
                  </a:lnTo>
                  <a:lnTo>
                    <a:pt x="228" y="736"/>
                  </a:lnTo>
                  <a:lnTo>
                    <a:pt x="230" y="738"/>
                  </a:lnTo>
                  <a:lnTo>
                    <a:pt x="232" y="740"/>
                  </a:lnTo>
                  <a:lnTo>
                    <a:pt x="234" y="742"/>
                  </a:lnTo>
                  <a:lnTo>
                    <a:pt x="235" y="743"/>
                  </a:lnTo>
                  <a:lnTo>
                    <a:pt x="237" y="744"/>
                  </a:lnTo>
                  <a:lnTo>
                    <a:pt x="239" y="745"/>
                  </a:lnTo>
                  <a:lnTo>
                    <a:pt x="241" y="745"/>
                  </a:lnTo>
                  <a:lnTo>
                    <a:pt x="243" y="745"/>
                  </a:lnTo>
                  <a:lnTo>
                    <a:pt x="245" y="746"/>
                  </a:lnTo>
                  <a:lnTo>
                    <a:pt x="247" y="746"/>
                  </a:lnTo>
                  <a:lnTo>
                    <a:pt x="247" y="746"/>
                  </a:lnTo>
                  <a:lnTo>
                    <a:pt x="247" y="7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210">
              <a:extLst>
                <a:ext uri="{FF2B5EF4-FFF2-40B4-BE49-F238E27FC236}">
                  <a16:creationId xmlns:a16="http://schemas.microsoft.com/office/drawing/2014/main" id="{34C95724-D540-46CB-8451-43F3089C40ED}"/>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211">
              <a:extLst>
                <a:ext uri="{FF2B5EF4-FFF2-40B4-BE49-F238E27FC236}">
                  <a16:creationId xmlns:a16="http://schemas.microsoft.com/office/drawing/2014/main" id="{BD1ED435-D788-48CB-B429-7327821DF0AE}"/>
                </a:ext>
              </a:extLst>
            </p:cNvPr>
            <p:cNvSpPr>
              <a:spLocks noChangeShapeType="1"/>
            </p:cNvSpPr>
            <p:nvPr/>
          </p:nvSpPr>
          <p:spPr bwMode="auto">
            <a:xfrm>
              <a:off x="2442" y="331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212">
              <a:extLst>
                <a:ext uri="{FF2B5EF4-FFF2-40B4-BE49-F238E27FC236}">
                  <a16:creationId xmlns:a16="http://schemas.microsoft.com/office/drawing/2014/main" id="{66F48E3F-469E-47CD-95F2-1961E1178589}"/>
                </a:ext>
              </a:extLst>
            </p:cNvPr>
            <p:cNvSpPr>
              <a:spLocks noChangeShapeType="1"/>
            </p:cNvSpPr>
            <p:nvPr/>
          </p:nvSpPr>
          <p:spPr bwMode="auto">
            <a:xfrm>
              <a:off x="2689" y="33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213">
              <a:extLst>
                <a:ext uri="{FF2B5EF4-FFF2-40B4-BE49-F238E27FC236}">
                  <a16:creationId xmlns:a16="http://schemas.microsoft.com/office/drawing/2014/main" id="{83784430-7EAA-48D6-87F0-9FD3F6898167}"/>
                </a:ext>
              </a:extLst>
            </p:cNvPr>
            <p:cNvSpPr>
              <a:spLocks noChangeShapeType="1"/>
            </p:cNvSpPr>
            <p:nvPr/>
          </p:nvSpPr>
          <p:spPr bwMode="auto">
            <a:xfrm>
              <a:off x="2573" y="255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214">
              <a:extLst>
                <a:ext uri="{FF2B5EF4-FFF2-40B4-BE49-F238E27FC236}">
                  <a16:creationId xmlns:a16="http://schemas.microsoft.com/office/drawing/2014/main" id="{BEAED391-CDD8-4DA4-8089-67F15D7709AE}"/>
                </a:ext>
              </a:extLst>
            </p:cNvPr>
            <p:cNvSpPr>
              <a:spLocks noChangeShapeType="1"/>
            </p:cNvSpPr>
            <p:nvPr/>
          </p:nvSpPr>
          <p:spPr bwMode="auto">
            <a:xfrm>
              <a:off x="2689" y="3349"/>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215">
              <a:extLst>
                <a:ext uri="{FF2B5EF4-FFF2-40B4-BE49-F238E27FC236}">
                  <a16:creationId xmlns:a16="http://schemas.microsoft.com/office/drawing/2014/main" id="{4E63A059-9B5D-4F7F-9E9F-E148BD466050}"/>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216">
              <a:extLst>
                <a:ext uri="{FF2B5EF4-FFF2-40B4-BE49-F238E27FC236}">
                  <a16:creationId xmlns:a16="http://schemas.microsoft.com/office/drawing/2014/main" id="{2B1032ED-AE8D-4008-9A49-AA35AD9FB72A}"/>
                </a:ext>
              </a:extLst>
            </p:cNvPr>
            <p:cNvSpPr>
              <a:spLocks noChangeShapeType="1"/>
            </p:cNvSpPr>
            <p:nvPr/>
          </p:nvSpPr>
          <p:spPr bwMode="auto">
            <a:xfrm>
              <a:off x="2689" y="33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217">
              <a:extLst>
                <a:ext uri="{FF2B5EF4-FFF2-40B4-BE49-F238E27FC236}">
                  <a16:creationId xmlns:a16="http://schemas.microsoft.com/office/drawing/2014/main" id="{4EB99C70-7BDC-4FC0-A7C3-52737A6BCDC2}"/>
                </a:ext>
              </a:extLst>
            </p:cNvPr>
            <p:cNvSpPr>
              <a:spLocks noChangeShapeType="1"/>
            </p:cNvSpPr>
            <p:nvPr/>
          </p:nvSpPr>
          <p:spPr bwMode="auto">
            <a:xfrm>
              <a:off x="2882"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218">
              <a:extLst>
                <a:ext uri="{FF2B5EF4-FFF2-40B4-BE49-F238E27FC236}">
                  <a16:creationId xmlns:a16="http://schemas.microsoft.com/office/drawing/2014/main" id="{8E447829-A4EF-43E0-A67C-FE6E8BF0407B}"/>
                </a:ext>
              </a:extLst>
            </p:cNvPr>
            <p:cNvSpPr>
              <a:spLocks noChangeShapeType="1"/>
            </p:cNvSpPr>
            <p:nvPr/>
          </p:nvSpPr>
          <p:spPr bwMode="auto">
            <a:xfrm>
              <a:off x="2795" y="314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219">
              <a:extLst>
                <a:ext uri="{FF2B5EF4-FFF2-40B4-BE49-F238E27FC236}">
                  <a16:creationId xmlns:a16="http://schemas.microsoft.com/office/drawing/2014/main" id="{DEE03FA2-5CBE-4223-9262-5803595BD549}"/>
                </a:ext>
              </a:extLst>
            </p:cNvPr>
            <p:cNvSpPr>
              <a:spLocks noChangeShapeType="1"/>
            </p:cNvSpPr>
            <p:nvPr/>
          </p:nvSpPr>
          <p:spPr bwMode="auto">
            <a:xfrm>
              <a:off x="2882" y="3368"/>
              <a:ext cx="0" cy="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220">
              <a:extLst>
                <a:ext uri="{FF2B5EF4-FFF2-40B4-BE49-F238E27FC236}">
                  <a16:creationId xmlns:a16="http://schemas.microsoft.com/office/drawing/2014/main" id="{9422D5CA-B2C7-4AF9-9B0F-E26617B68449}"/>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221">
              <a:extLst>
                <a:ext uri="{FF2B5EF4-FFF2-40B4-BE49-F238E27FC236}">
                  <a16:creationId xmlns:a16="http://schemas.microsoft.com/office/drawing/2014/main" id="{92615AD2-4625-434F-89CD-BA43BB6F59D8}"/>
                </a:ext>
              </a:extLst>
            </p:cNvPr>
            <p:cNvSpPr>
              <a:spLocks noChangeShapeType="1"/>
            </p:cNvSpPr>
            <p:nvPr/>
          </p:nvSpPr>
          <p:spPr bwMode="auto">
            <a:xfrm>
              <a:off x="2882" y="33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222">
              <a:extLst>
                <a:ext uri="{FF2B5EF4-FFF2-40B4-BE49-F238E27FC236}">
                  <a16:creationId xmlns:a16="http://schemas.microsoft.com/office/drawing/2014/main" id="{31B89038-A98C-4464-907B-3C77B8562011}"/>
                </a:ext>
              </a:extLst>
            </p:cNvPr>
            <p:cNvSpPr>
              <a:spLocks noChangeShapeType="1"/>
            </p:cNvSpPr>
            <p:nvPr/>
          </p:nvSpPr>
          <p:spPr bwMode="auto">
            <a:xfrm>
              <a:off x="3048" y="324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223">
              <a:extLst>
                <a:ext uri="{FF2B5EF4-FFF2-40B4-BE49-F238E27FC236}">
                  <a16:creationId xmlns:a16="http://schemas.microsoft.com/office/drawing/2014/main" id="{70B5AA97-EBD3-4F5A-A246-7E66A51E5C67}"/>
                </a:ext>
              </a:extLst>
            </p:cNvPr>
            <p:cNvSpPr>
              <a:spLocks noChangeShapeType="1"/>
            </p:cNvSpPr>
            <p:nvPr/>
          </p:nvSpPr>
          <p:spPr bwMode="auto">
            <a:xfrm>
              <a:off x="2966" y="24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224">
              <a:extLst>
                <a:ext uri="{FF2B5EF4-FFF2-40B4-BE49-F238E27FC236}">
                  <a16:creationId xmlns:a16="http://schemas.microsoft.com/office/drawing/2014/main" id="{81F24263-1908-4841-AC06-0AE87CA5204D}"/>
                </a:ext>
              </a:extLst>
            </p:cNvPr>
            <p:cNvSpPr>
              <a:spLocks noChangeShapeType="1"/>
            </p:cNvSpPr>
            <p:nvPr/>
          </p:nvSpPr>
          <p:spPr bwMode="auto">
            <a:xfrm>
              <a:off x="3048" y="3249"/>
              <a:ext cx="0" cy="12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225">
              <a:extLst>
                <a:ext uri="{FF2B5EF4-FFF2-40B4-BE49-F238E27FC236}">
                  <a16:creationId xmlns:a16="http://schemas.microsoft.com/office/drawing/2014/main" id="{10022117-6F57-4FCE-8227-A61189693946}"/>
                </a:ext>
              </a:extLst>
            </p:cNvPr>
            <p:cNvSpPr>
              <a:spLocks noChangeShapeType="1"/>
            </p:cNvSpPr>
            <p:nvPr/>
          </p:nvSpPr>
          <p:spPr bwMode="auto">
            <a:xfrm>
              <a:off x="3048" y="320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226">
              <a:extLst>
                <a:ext uri="{FF2B5EF4-FFF2-40B4-BE49-F238E27FC236}">
                  <a16:creationId xmlns:a16="http://schemas.microsoft.com/office/drawing/2014/main" id="{DCBC36A7-61DD-4C36-9B3B-5E3C0FAEA36B}"/>
                </a:ext>
              </a:extLst>
            </p:cNvPr>
            <p:cNvSpPr>
              <a:spLocks noChangeShapeType="1"/>
            </p:cNvSpPr>
            <p:nvPr/>
          </p:nvSpPr>
          <p:spPr bwMode="auto">
            <a:xfrm>
              <a:off x="3101" y="298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Rectangle 227">
              <a:extLst>
                <a:ext uri="{FF2B5EF4-FFF2-40B4-BE49-F238E27FC236}">
                  <a16:creationId xmlns:a16="http://schemas.microsoft.com/office/drawing/2014/main" id="{74200D73-7D6C-4EB9-BF19-D6653890D476}"/>
                </a:ext>
              </a:extLst>
            </p:cNvPr>
            <p:cNvSpPr>
              <a:spLocks noChangeArrowheads="1"/>
            </p:cNvSpPr>
            <p:nvPr/>
          </p:nvSpPr>
          <p:spPr bwMode="auto">
            <a:xfrm>
              <a:off x="1995"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230">
            <a:extLst>
              <a:ext uri="{FF2B5EF4-FFF2-40B4-BE49-F238E27FC236}">
                <a16:creationId xmlns:a16="http://schemas.microsoft.com/office/drawing/2014/main" id="{4F00FCE2-F98D-4B6D-9EB3-2F97EC630ECC}"/>
              </a:ext>
            </a:extLst>
          </p:cNvPr>
          <p:cNvGrpSpPr>
            <a:grpSpLocks noChangeAspect="1"/>
          </p:cNvGrpSpPr>
          <p:nvPr/>
        </p:nvGrpSpPr>
        <p:grpSpPr bwMode="auto">
          <a:xfrm>
            <a:off x="573088" y="1931589"/>
            <a:ext cx="2238375" cy="2028825"/>
            <a:chOff x="223" y="785"/>
            <a:chExt cx="1410" cy="1278"/>
          </a:xfrm>
        </p:grpSpPr>
        <p:sp>
          <p:nvSpPr>
            <p:cNvPr id="87" name="AutoShape 229">
              <a:extLst>
                <a:ext uri="{FF2B5EF4-FFF2-40B4-BE49-F238E27FC236}">
                  <a16:creationId xmlns:a16="http://schemas.microsoft.com/office/drawing/2014/main" id="{4E069EC4-B94E-4A66-9D5D-60EE294D4D02}"/>
                </a:ext>
              </a:extLst>
            </p:cNvPr>
            <p:cNvSpPr>
              <a:spLocks noChangeAspect="1" noChangeArrowheads="1" noTextEdit="1"/>
            </p:cNvSpPr>
            <p:nvPr/>
          </p:nvSpPr>
          <p:spPr bwMode="auto">
            <a:xfrm>
              <a:off x="223"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Line 231">
              <a:extLst>
                <a:ext uri="{FF2B5EF4-FFF2-40B4-BE49-F238E27FC236}">
                  <a16:creationId xmlns:a16="http://schemas.microsoft.com/office/drawing/2014/main" id="{0D506046-091E-4F42-8E17-00640425EED8}"/>
                </a:ext>
              </a:extLst>
            </p:cNvPr>
            <p:cNvSpPr>
              <a:spLocks noChangeShapeType="1"/>
            </p:cNvSpPr>
            <p:nvPr/>
          </p:nvSpPr>
          <p:spPr bwMode="auto">
            <a:xfrm>
              <a:off x="427"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232">
              <a:extLst>
                <a:ext uri="{FF2B5EF4-FFF2-40B4-BE49-F238E27FC236}">
                  <a16:creationId xmlns:a16="http://schemas.microsoft.com/office/drawing/2014/main" id="{E522AD8B-827B-417A-82DC-EB089CBE2066}"/>
                </a:ext>
              </a:extLst>
            </p:cNvPr>
            <p:cNvSpPr>
              <a:spLocks noChangeShapeType="1"/>
            </p:cNvSpPr>
            <p:nvPr/>
          </p:nvSpPr>
          <p:spPr bwMode="auto">
            <a:xfrm>
              <a:off x="42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234">
              <a:extLst>
                <a:ext uri="{FF2B5EF4-FFF2-40B4-BE49-F238E27FC236}">
                  <a16:creationId xmlns:a16="http://schemas.microsoft.com/office/drawing/2014/main" id="{48BFD966-25A3-481B-87BD-B13F9DC5A065}"/>
                </a:ext>
              </a:extLst>
            </p:cNvPr>
            <p:cNvSpPr>
              <a:spLocks noChangeShapeType="1"/>
            </p:cNvSpPr>
            <p:nvPr/>
          </p:nvSpPr>
          <p:spPr bwMode="auto">
            <a:xfrm>
              <a:off x="48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235">
              <a:extLst>
                <a:ext uri="{FF2B5EF4-FFF2-40B4-BE49-F238E27FC236}">
                  <a16:creationId xmlns:a16="http://schemas.microsoft.com/office/drawing/2014/main" id="{4714F35C-3652-4495-94D4-89E3165DF664}"/>
                </a:ext>
              </a:extLst>
            </p:cNvPr>
            <p:cNvSpPr>
              <a:spLocks noChangeShapeType="1"/>
            </p:cNvSpPr>
            <p:nvPr/>
          </p:nvSpPr>
          <p:spPr bwMode="auto">
            <a:xfrm>
              <a:off x="59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236">
              <a:extLst>
                <a:ext uri="{FF2B5EF4-FFF2-40B4-BE49-F238E27FC236}">
                  <a16:creationId xmlns:a16="http://schemas.microsoft.com/office/drawing/2014/main" id="{852DD1BB-3006-4465-B89E-ADA98E73911B}"/>
                </a:ext>
              </a:extLst>
            </p:cNvPr>
            <p:cNvSpPr>
              <a:spLocks noChangeShapeType="1"/>
            </p:cNvSpPr>
            <p:nvPr/>
          </p:nvSpPr>
          <p:spPr bwMode="auto">
            <a:xfrm>
              <a:off x="71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238">
              <a:extLst>
                <a:ext uri="{FF2B5EF4-FFF2-40B4-BE49-F238E27FC236}">
                  <a16:creationId xmlns:a16="http://schemas.microsoft.com/office/drawing/2014/main" id="{BBE31744-C8B0-418D-B932-71B3048B7F30}"/>
                </a:ext>
              </a:extLst>
            </p:cNvPr>
            <p:cNvSpPr>
              <a:spLocks noChangeShapeType="1"/>
            </p:cNvSpPr>
            <p:nvPr/>
          </p:nvSpPr>
          <p:spPr bwMode="auto">
            <a:xfrm>
              <a:off x="82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239">
              <a:extLst>
                <a:ext uri="{FF2B5EF4-FFF2-40B4-BE49-F238E27FC236}">
                  <a16:creationId xmlns:a16="http://schemas.microsoft.com/office/drawing/2014/main" id="{E3F70135-6BA2-4F45-B4C0-63D8411C5E0D}"/>
                </a:ext>
              </a:extLst>
            </p:cNvPr>
            <p:cNvSpPr>
              <a:spLocks noChangeShapeType="1"/>
            </p:cNvSpPr>
            <p:nvPr/>
          </p:nvSpPr>
          <p:spPr bwMode="auto">
            <a:xfrm>
              <a:off x="94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240">
              <a:extLst>
                <a:ext uri="{FF2B5EF4-FFF2-40B4-BE49-F238E27FC236}">
                  <a16:creationId xmlns:a16="http://schemas.microsoft.com/office/drawing/2014/main" id="{128249F8-9DBA-4FE0-BFBE-6FE4CF0117CC}"/>
                </a:ext>
              </a:extLst>
            </p:cNvPr>
            <p:cNvSpPr>
              <a:spLocks noChangeShapeType="1"/>
            </p:cNvSpPr>
            <p:nvPr/>
          </p:nvSpPr>
          <p:spPr bwMode="auto">
            <a:xfrm>
              <a:off x="1055"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41">
              <a:extLst>
                <a:ext uri="{FF2B5EF4-FFF2-40B4-BE49-F238E27FC236}">
                  <a16:creationId xmlns:a16="http://schemas.microsoft.com/office/drawing/2014/main" id="{DAE97CB9-F7EE-493B-9C67-7932D5FE982B}"/>
                </a:ext>
              </a:extLst>
            </p:cNvPr>
            <p:cNvSpPr>
              <a:spLocks noChangeShapeType="1"/>
            </p:cNvSpPr>
            <p:nvPr/>
          </p:nvSpPr>
          <p:spPr bwMode="auto">
            <a:xfrm>
              <a:off x="116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42">
              <a:extLst>
                <a:ext uri="{FF2B5EF4-FFF2-40B4-BE49-F238E27FC236}">
                  <a16:creationId xmlns:a16="http://schemas.microsoft.com/office/drawing/2014/main" id="{2AF198E1-1D46-4CA1-86A3-B2505488B36C}"/>
                </a:ext>
              </a:extLst>
            </p:cNvPr>
            <p:cNvSpPr>
              <a:spLocks noChangeShapeType="1"/>
            </p:cNvSpPr>
            <p:nvPr/>
          </p:nvSpPr>
          <p:spPr bwMode="auto">
            <a:xfrm>
              <a:off x="1282"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44">
              <a:extLst>
                <a:ext uri="{FF2B5EF4-FFF2-40B4-BE49-F238E27FC236}">
                  <a16:creationId xmlns:a16="http://schemas.microsoft.com/office/drawing/2014/main" id="{BAFFF725-1C85-4366-9F89-28F92BD1E74A}"/>
                </a:ext>
              </a:extLst>
            </p:cNvPr>
            <p:cNvSpPr>
              <a:spLocks noChangeShapeType="1"/>
            </p:cNvSpPr>
            <p:nvPr/>
          </p:nvSpPr>
          <p:spPr bwMode="auto">
            <a:xfrm>
              <a:off x="139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45">
              <a:extLst>
                <a:ext uri="{FF2B5EF4-FFF2-40B4-BE49-F238E27FC236}">
                  <a16:creationId xmlns:a16="http://schemas.microsoft.com/office/drawing/2014/main" id="{4E7E4633-8476-4957-86BE-1694874ED57C}"/>
                </a:ext>
              </a:extLst>
            </p:cNvPr>
            <p:cNvSpPr>
              <a:spLocks noChangeShapeType="1"/>
            </p:cNvSpPr>
            <p:nvPr/>
          </p:nvSpPr>
          <p:spPr bwMode="auto">
            <a:xfrm>
              <a:off x="1510"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6">
              <a:extLst>
                <a:ext uri="{FF2B5EF4-FFF2-40B4-BE49-F238E27FC236}">
                  <a16:creationId xmlns:a16="http://schemas.microsoft.com/office/drawing/2014/main" id="{4E994C1A-881C-44B7-95C2-AFC2D89F7CF4}"/>
                </a:ext>
              </a:extLst>
            </p:cNvPr>
            <p:cNvSpPr>
              <a:spLocks noChangeShapeType="1"/>
            </p:cNvSpPr>
            <p:nvPr/>
          </p:nvSpPr>
          <p:spPr bwMode="auto">
            <a:xfrm>
              <a:off x="1567"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48">
              <a:extLst>
                <a:ext uri="{FF2B5EF4-FFF2-40B4-BE49-F238E27FC236}">
                  <a16:creationId xmlns:a16="http://schemas.microsoft.com/office/drawing/2014/main" id="{3CD4638B-470C-456B-8D61-430024C19DBC}"/>
                </a:ext>
              </a:extLst>
            </p:cNvPr>
            <p:cNvSpPr>
              <a:spLocks noChangeShapeType="1"/>
            </p:cNvSpPr>
            <p:nvPr/>
          </p:nvSpPr>
          <p:spPr bwMode="auto">
            <a:xfrm>
              <a:off x="405"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49">
              <a:extLst>
                <a:ext uri="{FF2B5EF4-FFF2-40B4-BE49-F238E27FC236}">
                  <a16:creationId xmlns:a16="http://schemas.microsoft.com/office/drawing/2014/main" id="{A0009608-7FE4-4BD4-BBF5-FA237E5679DD}"/>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50">
              <a:extLst>
                <a:ext uri="{FF2B5EF4-FFF2-40B4-BE49-F238E27FC236}">
                  <a16:creationId xmlns:a16="http://schemas.microsoft.com/office/drawing/2014/main" id="{907B2D06-F65C-4B16-8BA4-D8887C675524}"/>
                </a:ext>
              </a:extLst>
            </p:cNvPr>
            <p:cNvSpPr>
              <a:spLocks noChangeArrowheads="1"/>
            </p:cNvSpPr>
            <p:nvPr/>
          </p:nvSpPr>
          <p:spPr bwMode="auto">
            <a:xfrm>
              <a:off x="271" y="189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Line 251">
              <a:extLst>
                <a:ext uri="{FF2B5EF4-FFF2-40B4-BE49-F238E27FC236}">
                  <a16:creationId xmlns:a16="http://schemas.microsoft.com/office/drawing/2014/main" id="{0C00C1E8-23EF-4DCD-AA99-0F449B573C43}"/>
                </a:ext>
              </a:extLst>
            </p:cNvPr>
            <p:cNvSpPr>
              <a:spLocks noChangeShapeType="1"/>
            </p:cNvSpPr>
            <p:nvPr/>
          </p:nvSpPr>
          <p:spPr bwMode="auto">
            <a:xfrm flipH="1">
              <a:off x="376"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52">
              <a:extLst>
                <a:ext uri="{FF2B5EF4-FFF2-40B4-BE49-F238E27FC236}">
                  <a16:creationId xmlns:a16="http://schemas.microsoft.com/office/drawing/2014/main" id="{36D9703F-FCB8-4BDD-BBDB-485EB45FC006}"/>
                </a:ext>
              </a:extLst>
            </p:cNvPr>
            <p:cNvSpPr>
              <a:spLocks noChangeShapeType="1"/>
            </p:cNvSpPr>
            <p:nvPr/>
          </p:nvSpPr>
          <p:spPr bwMode="auto">
            <a:xfrm flipH="1">
              <a:off x="388"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53">
              <a:extLst>
                <a:ext uri="{FF2B5EF4-FFF2-40B4-BE49-F238E27FC236}">
                  <a16:creationId xmlns:a16="http://schemas.microsoft.com/office/drawing/2014/main" id="{03C79CBD-7804-424C-B054-C15D9B64183B}"/>
                </a:ext>
              </a:extLst>
            </p:cNvPr>
            <p:cNvSpPr>
              <a:spLocks noChangeShapeType="1"/>
            </p:cNvSpPr>
            <p:nvPr/>
          </p:nvSpPr>
          <p:spPr bwMode="auto">
            <a:xfrm flipH="1">
              <a:off x="388"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54">
              <a:extLst>
                <a:ext uri="{FF2B5EF4-FFF2-40B4-BE49-F238E27FC236}">
                  <a16:creationId xmlns:a16="http://schemas.microsoft.com/office/drawing/2014/main" id="{D9B75A38-84E7-45B7-B452-A4F2458BFE02}"/>
                </a:ext>
              </a:extLst>
            </p:cNvPr>
            <p:cNvSpPr>
              <a:spLocks noChangeShapeType="1"/>
            </p:cNvSpPr>
            <p:nvPr/>
          </p:nvSpPr>
          <p:spPr bwMode="auto">
            <a:xfrm flipH="1">
              <a:off x="388"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55">
              <a:extLst>
                <a:ext uri="{FF2B5EF4-FFF2-40B4-BE49-F238E27FC236}">
                  <a16:creationId xmlns:a16="http://schemas.microsoft.com/office/drawing/2014/main" id="{127E735E-24FB-4A07-A859-DB0C6A449AEB}"/>
                </a:ext>
              </a:extLst>
            </p:cNvPr>
            <p:cNvSpPr>
              <a:spLocks noChangeShapeType="1"/>
            </p:cNvSpPr>
            <p:nvPr/>
          </p:nvSpPr>
          <p:spPr bwMode="auto">
            <a:xfrm flipH="1">
              <a:off x="376"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Rectangle 256">
              <a:extLst>
                <a:ext uri="{FF2B5EF4-FFF2-40B4-BE49-F238E27FC236}">
                  <a16:creationId xmlns:a16="http://schemas.microsoft.com/office/drawing/2014/main" id="{A3711CBD-AB23-4CF6-93FE-31A17D0A4F72}"/>
                </a:ext>
              </a:extLst>
            </p:cNvPr>
            <p:cNvSpPr>
              <a:spLocks noChangeArrowheads="1"/>
            </p:cNvSpPr>
            <p:nvPr/>
          </p:nvSpPr>
          <p:spPr bwMode="auto">
            <a:xfrm>
              <a:off x="235" y="159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Line 257">
              <a:extLst>
                <a:ext uri="{FF2B5EF4-FFF2-40B4-BE49-F238E27FC236}">
                  <a16:creationId xmlns:a16="http://schemas.microsoft.com/office/drawing/2014/main" id="{6FF1A775-91A3-464C-8ACD-035A5ED8236F}"/>
                </a:ext>
              </a:extLst>
            </p:cNvPr>
            <p:cNvSpPr>
              <a:spLocks noChangeShapeType="1"/>
            </p:cNvSpPr>
            <p:nvPr/>
          </p:nvSpPr>
          <p:spPr bwMode="auto">
            <a:xfrm flipH="1">
              <a:off x="388"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58">
              <a:extLst>
                <a:ext uri="{FF2B5EF4-FFF2-40B4-BE49-F238E27FC236}">
                  <a16:creationId xmlns:a16="http://schemas.microsoft.com/office/drawing/2014/main" id="{35737F64-1A5A-4DB9-986A-17E51211A64B}"/>
                </a:ext>
              </a:extLst>
            </p:cNvPr>
            <p:cNvSpPr>
              <a:spLocks noChangeShapeType="1"/>
            </p:cNvSpPr>
            <p:nvPr/>
          </p:nvSpPr>
          <p:spPr bwMode="auto">
            <a:xfrm flipH="1">
              <a:off x="388"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59">
              <a:extLst>
                <a:ext uri="{FF2B5EF4-FFF2-40B4-BE49-F238E27FC236}">
                  <a16:creationId xmlns:a16="http://schemas.microsoft.com/office/drawing/2014/main" id="{CE9B6642-D4DE-417C-8D0D-CA8E44CA0A3A}"/>
                </a:ext>
              </a:extLst>
            </p:cNvPr>
            <p:cNvSpPr>
              <a:spLocks noChangeShapeType="1"/>
            </p:cNvSpPr>
            <p:nvPr/>
          </p:nvSpPr>
          <p:spPr bwMode="auto">
            <a:xfrm flipH="1">
              <a:off x="388"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60">
              <a:extLst>
                <a:ext uri="{FF2B5EF4-FFF2-40B4-BE49-F238E27FC236}">
                  <a16:creationId xmlns:a16="http://schemas.microsoft.com/office/drawing/2014/main" id="{A7B4AFFC-5F47-4ECB-9948-25EC858DFED7}"/>
                </a:ext>
              </a:extLst>
            </p:cNvPr>
            <p:cNvSpPr>
              <a:spLocks noChangeShapeType="1"/>
            </p:cNvSpPr>
            <p:nvPr/>
          </p:nvSpPr>
          <p:spPr bwMode="auto">
            <a:xfrm flipH="1">
              <a:off x="376"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ectangle 261">
              <a:extLst>
                <a:ext uri="{FF2B5EF4-FFF2-40B4-BE49-F238E27FC236}">
                  <a16:creationId xmlns:a16="http://schemas.microsoft.com/office/drawing/2014/main" id="{6A85136B-4DCF-4174-9695-985F529667D0}"/>
                </a:ext>
              </a:extLst>
            </p:cNvPr>
            <p:cNvSpPr>
              <a:spLocks noChangeArrowheads="1"/>
            </p:cNvSpPr>
            <p:nvPr/>
          </p:nvSpPr>
          <p:spPr bwMode="auto">
            <a:xfrm>
              <a:off x="235" y="130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Line 262">
              <a:extLst>
                <a:ext uri="{FF2B5EF4-FFF2-40B4-BE49-F238E27FC236}">
                  <a16:creationId xmlns:a16="http://schemas.microsoft.com/office/drawing/2014/main" id="{2F29A861-BDFB-4478-94B9-45541DCCB322}"/>
                </a:ext>
              </a:extLst>
            </p:cNvPr>
            <p:cNvSpPr>
              <a:spLocks noChangeShapeType="1"/>
            </p:cNvSpPr>
            <p:nvPr/>
          </p:nvSpPr>
          <p:spPr bwMode="auto">
            <a:xfrm flipH="1">
              <a:off x="388"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63">
              <a:extLst>
                <a:ext uri="{FF2B5EF4-FFF2-40B4-BE49-F238E27FC236}">
                  <a16:creationId xmlns:a16="http://schemas.microsoft.com/office/drawing/2014/main" id="{6B3A31A1-75AD-4FCE-A7F9-91CE925F7710}"/>
                </a:ext>
              </a:extLst>
            </p:cNvPr>
            <p:cNvSpPr>
              <a:spLocks noChangeShapeType="1"/>
            </p:cNvSpPr>
            <p:nvPr/>
          </p:nvSpPr>
          <p:spPr bwMode="auto">
            <a:xfrm flipH="1">
              <a:off x="388"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64">
              <a:extLst>
                <a:ext uri="{FF2B5EF4-FFF2-40B4-BE49-F238E27FC236}">
                  <a16:creationId xmlns:a16="http://schemas.microsoft.com/office/drawing/2014/main" id="{25056753-F291-4D33-A631-2FD642476A03}"/>
                </a:ext>
              </a:extLst>
            </p:cNvPr>
            <p:cNvSpPr>
              <a:spLocks noChangeShapeType="1"/>
            </p:cNvSpPr>
            <p:nvPr/>
          </p:nvSpPr>
          <p:spPr bwMode="auto">
            <a:xfrm flipH="1">
              <a:off x="388"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65">
              <a:extLst>
                <a:ext uri="{FF2B5EF4-FFF2-40B4-BE49-F238E27FC236}">
                  <a16:creationId xmlns:a16="http://schemas.microsoft.com/office/drawing/2014/main" id="{D19F38A9-9E9D-4B72-9225-415DBC10B056}"/>
                </a:ext>
              </a:extLst>
            </p:cNvPr>
            <p:cNvSpPr>
              <a:spLocks noChangeShapeType="1"/>
            </p:cNvSpPr>
            <p:nvPr/>
          </p:nvSpPr>
          <p:spPr bwMode="auto">
            <a:xfrm flipH="1">
              <a:off x="376"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Rectangle 266">
              <a:extLst>
                <a:ext uri="{FF2B5EF4-FFF2-40B4-BE49-F238E27FC236}">
                  <a16:creationId xmlns:a16="http://schemas.microsoft.com/office/drawing/2014/main" id="{3D992359-3E30-4491-BD7D-1DE55D568255}"/>
                </a:ext>
              </a:extLst>
            </p:cNvPr>
            <p:cNvSpPr>
              <a:spLocks noChangeArrowheads="1"/>
            </p:cNvSpPr>
            <p:nvPr/>
          </p:nvSpPr>
          <p:spPr bwMode="auto">
            <a:xfrm>
              <a:off x="235" y="100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Line 267">
              <a:extLst>
                <a:ext uri="{FF2B5EF4-FFF2-40B4-BE49-F238E27FC236}">
                  <a16:creationId xmlns:a16="http://schemas.microsoft.com/office/drawing/2014/main" id="{B59B0374-04A9-4DFE-A1D1-5AFBA719203B}"/>
                </a:ext>
              </a:extLst>
            </p:cNvPr>
            <p:cNvSpPr>
              <a:spLocks noChangeShapeType="1"/>
            </p:cNvSpPr>
            <p:nvPr/>
          </p:nvSpPr>
          <p:spPr bwMode="auto">
            <a:xfrm flipH="1">
              <a:off x="388"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68">
              <a:extLst>
                <a:ext uri="{FF2B5EF4-FFF2-40B4-BE49-F238E27FC236}">
                  <a16:creationId xmlns:a16="http://schemas.microsoft.com/office/drawing/2014/main" id="{6F0ACDD7-D4FD-478C-9A0A-A36B8055FF6D}"/>
                </a:ext>
              </a:extLst>
            </p:cNvPr>
            <p:cNvSpPr>
              <a:spLocks noChangeShapeType="1"/>
            </p:cNvSpPr>
            <p:nvPr/>
          </p:nvSpPr>
          <p:spPr bwMode="auto">
            <a:xfrm flipH="1">
              <a:off x="388"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269">
              <a:extLst>
                <a:ext uri="{FF2B5EF4-FFF2-40B4-BE49-F238E27FC236}">
                  <a16:creationId xmlns:a16="http://schemas.microsoft.com/office/drawing/2014/main" id="{D677F1B0-1D95-48C3-8239-A6D8C66F7525}"/>
                </a:ext>
              </a:extLst>
            </p:cNvPr>
            <p:cNvSpPr>
              <a:spLocks noChangeShapeType="1"/>
            </p:cNvSpPr>
            <p:nvPr/>
          </p:nvSpPr>
          <p:spPr bwMode="auto">
            <a:xfrm flipH="1">
              <a:off x="376"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270">
              <a:extLst>
                <a:ext uri="{FF2B5EF4-FFF2-40B4-BE49-F238E27FC236}">
                  <a16:creationId xmlns:a16="http://schemas.microsoft.com/office/drawing/2014/main" id="{C30A229F-1302-476C-88CE-F7FE6CD17FD9}"/>
                </a:ext>
              </a:extLst>
            </p:cNvPr>
            <p:cNvSpPr>
              <a:spLocks noChangeArrowheads="1"/>
            </p:cNvSpPr>
            <p:nvPr/>
          </p:nvSpPr>
          <p:spPr bwMode="auto">
            <a:xfrm>
              <a:off x="235" y="78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271">
              <a:extLst>
                <a:ext uri="{FF2B5EF4-FFF2-40B4-BE49-F238E27FC236}">
                  <a16:creationId xmlns:a16="http://schemas.microsoft.com/office/drawing/2014/main" id="{7293F4C5-579C-41A6-96EA-875AA9B8156D}"/>
                </a:ext>
              </a:extLst>
            </p:cNvPr>
            <p:cNvSpPr>
              <a:spLocks noChangeArrowheads="1"/>
            </p:cNvSpPr>
            <p:nvPr/>
          </p:nvSpPr>
          <p:spPr bwMode="auto">
            <a:xfrm>
              <a:off x="427"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72">
              <a:extLst>
                <a:ext uri="{FF2B5EF4-FFF2-40B4-BE49-F238E27FC236}">
                  <a16:creationId xmlns:a16="http://schemas.microsoft.com/office/drawing/2014/main" id="{8E52A88F-B628-4DFE-B1EC-5B945C06DC4D}"/>
                </a:ext>
              </a:extLst>
            </p:cNvPr>
            <p:cNvSpPr>
              <a:spLocks/>
            </p:cNvSpPr>
            <p:nvPr/>
          </p:nvSpPr>
          <p:spPr bwMode="auto">
            <a:xfrm>
              <a:off x="427" y="829"/>
              <a:ext cx="1140" cy="1052"/>
            </a:xfrm>
            <a:custGeom>
              <a:avLst/>
              <a:gdLst>
                <a:gd name="T0" fmla="*/ 16 w 1140"/>
                <a:gd name="T1" fmla="*/ 1090 h 1093"/>
                <a:gd name="T2" fmla="*/ 39 w 1140"/>
                <a:gd name="T3" fmla="*/ 1084 h 1093"/>
                <a:gd name="T4" fmla="*/ 61 w 1140"/>
                <a:gd name="T5" fmla="*/ 1066 h 1093"/>
                <a:gd name="T6" fmla="*/ 84 w 1140"/>
                <a:gd name="T7" fmla="*/ 937 h 1093"/>
                <a:gd name="T8" fmla="*/ 107 w 1140"/>
                <a:gd name="T9" fmla="*/ 618 h 1093"/>
                <a:gd name="T10" fmla="*/ 130 w 1140"/>
                <a:gd name="T11" fmla="*/ 521 h 1093"/>
                <a:gd name="T12" fmla="*/ 153 w 1140"/>
                <a:gd name="T13" fmla="*/ 717 h 1093"/>
                <a:gd name="T14" fmla="*/ 175 w 1140"/>
                <a:gd name="T15" fmla="*/ 918 h 1093"/>
                <a:gd name="T16" fmla="*/ 198 w 1140"/>
                <a:gd name="T17" fmla="*/ 1019 h 1093"/>
                <a:gd name="T18" fmla="*/ 221 w 1140"/>
                <a:gd name="T19" fmla="*/ 1058 h 1093"/>
                <a:gd name="T20" fmla="*/ 244 w 1140"/>
                <a:gd name="T21" fmla="*/ 1076 h 1093"/>
                <a:gd name="T22" fmla="*/ 266 w 1140"/>
                <a:gd name="T23" fmla="*/ 1087 h 1093"/>
                <a:gd name="T24" fmla="*/ 289 w 1140"/>
                <a:gd name="T25" fmla="*/ 1092 h 1093"/>
                <a:gd name="T26" fmla="*/ 312 w 1140"/>
                <a:gd name="T27" fmla="*/ 1092 h 1093"/>
                <a:gd name="T28" fmla="*/ 335 w 1140"/>
                <a:gd name="T29" fmla="*/ 1086 h 1093"/>
                <a:gd name="T30" fmla="*/ 357 w 1140"/>
                <a:gd name="T31" fmla="*/ 1069 h 1093"/>
                <a:gd name="T32" fmla="*/ 380 w 1140"/>
                <a:gd name="T33" fmla="*/ 1057 h 1093"/>
                <a:gd name="T34" fmla="*/ 403 w 1140"/>
                <a:gd name="T35" fmla="*/ 1067 h 1093"/>
                <a:gd name="T36" fmla="*/ 426 w 1140"/>
                <a:gd name="T37" fmla="*/ 1083 h 1093"/>
                <a:gd name="T38" fmla="*/ 449 w 1140"/>
                <a:gd name="T39" fmla="*/ 1091 h 1093"/>
                <a:gd name="T40" fmla="*/ 472 w 1140"/>
                <a:gd name="T41" fmla="*/ 1093 h 1093"/>
                <a:gd name="T42" fmla="*/ 495 w 1140"/>
                <a:gd name="T43" fmla="*/ 1093 h 1093"/>
                <a:gd name="T44" fmla="*/ 517 w 1140"/>
                <a:gd name="T45" fmla="*/ 1053 h 1093"/>
                <a:gd name="T46" fmla="*/ 540 w 1140"/>
                <a:gd name="T47" fmla="*/ 863 h 1093"/>
                <a:gd name="T48" fmla="*/ 563 w 1140"/>
                <a:gd name="T49" fmla="*/ 682 h 1093"/>
                <a:gd name="T50" fmla="*/ 586 w 1140"/>
                <a:gd name="T51" fmla="*/ 747 h 1093"/>
                <a:gd name="T52" fmla="*/ 608 w 1140"/>
                <a:gd name="T53" fmla="*/ 913 h 1093"/>
                <a:gd name="T54" fmla="*/ 631 w 1140"/>
                <a:gd name="T55" fmla="*/ 1028 h 1093"/>
                <a:gd name="T56" fmla="*/ 654 w 1140"/>
                <a:gd name="T57" fmla="*/ 1080 h 1093"/>
                <a:gd name="T58" fmla="*/ 677 w 1140"/>
                <a:gd name="T59" fmla="*/ 1089 h 1093"/>
                <a:gd name="T60" fmla="*/ 699 w 1140"/>
                <a:gd name="T61" fmla="*/ 1062 h 1093"/>
                <a:gd name="T62" fmla="*/ 722 w 1140"/>
                <a:gd name="T63" fmla="*/ 1033 h 1093"/>
                <a:gd name="T64" fmla="*/ 745 w 1140"/>
                <a:gd name="T65" fmla="*/ 1031 h 1093"/>
                <a:gd name="T66" fmla="*/ 768 w 1140"/>
                <a:gd name="T67" fmla="*/ 1036 h 1093"/>
                <a:gd name="T68" fmla="*/ 791 w 1140"/>
                <a:gd name="T69" fmla="*/ 1038 h 1093"/>
                <a:gd name="T70" fmla="*/ 814 w 1140"/>
                <a:gd name="T71" fmla="*/ 1054 h 1093"/>
                <a:gd name="T72" fmla="*/ 836 w 1140"/>
                <a:gd name="T73" fmla="*/ 1077 h 1093"/>
                <a:gd name="T74" fmla="*/ 859 w 1140"/>
                <a:gd name="T75" fmla="*/ 1092 h 1093"/>
                <a:gd name="T76" fmla="*/ 882 w 1140"/>
                <a:gd name="T77" fmla="*/ 1067 h 1093"/>
                <a:gd name="T78" fmla="*/ 899 w 1140"/>
                <a:gd name="T79" fmla="*/ 896 h 1093"/>
                <a:gd name="T80" fmla="*/ 910 w 1140"/>
                <a:gd name="T81" fmla="*/ 580 h 1093"/>
                <a:gd name="T82" fmla="*/ 920 w 1140"/>
                <a:gd name="T83" fmla="*/ 156 h 1093"/>
                <a:gd name="T84" fmla="*/ 1003 w 1140"/>
                <a:gd name="T85" fmla="*/ 115 h 1093"/>
                <a:gd name="T86" fmla="*/ 1026 w 1140"/>
                <a:gd name="T87" fmla="*/ 700 h 1093"/>
                <a:gd name="T88" fmla="*/ 1049 w 1140"/>
                <a:gd name="T89" fmla="*/ 942 h 1093"/>
                <a:gd name="T90" fmla="*/ 1072 w 1140"/>
                <a:gd name="T91" fmla="*/ 1025 h 1093"/>
                <a:gd name="T92" fmla="*/ 1094 w 1140"/>
                <a:gd name="T93" fmla="*/ 1054 h 1093"/>
                <a:gd name="T94" fmla="*/ 1117 w 1140"/>
                <a:gd name="T95" fmla="*/ 1065 h 1093"/>
                <a:gd name="T96" fmla="*/ 1140 w 1140"/>
                <a:gd name="T97" fmla="*/ 1073 h 1093"/>
                <a:gd name="connsiteX0" fmla="*/ 0 w 10000"/>
                <a:gd name="connsiteY0" fmla="*/ 9909 h 10000"/>
                <a:gd name="connsiteX1" fmla="*/ 70 w 10000"/>
                <a:gd name="connsiteY1" fmla="*/ 9945 h 10000"/>
                <a:gd name="connsiteX2" fmla="*/ 140 w 10000"/>
                <a:gd name="connsiteY2" fmla="*/ 9973 h 10000"/>
                <a:gd name="connsiteX3" fmla="*/ 202 w 10000"/>
                <a:gd name="connsiteY3" fmla="*/ 9973 h 10000"/>
                <a:gd name="connsiteX4" fmla="*/ 272 w 10000"/>
                <a:gd name="connsiteY4" fmla="*/ 9954 h 10000"/>
                <a:gd name="connsiteX5" fmla="*/ 342 w 10000"/>
                <a:gd name="connsiteY5" fmla="*/ 9918 h 10000"/>
                <a:gd name="connsiteX6" fmla="*/ 404 w 10000"/>
                <a:gd name="connsiteY6" fmla="*/ 9881 h 10000"/>
                <a:gd name="connsiteX7" fmla="*/ 474 w 10000"/>
                <a:gd name="connsiteY7" fmla="*/ 9835 h 10000"/>
                <a:gd name="connsiteX8" fmla="*/ 535 w 10000"/>
                <a:gd name="connsiteY8" fmla="*/ 9753 h 10000"/>
                <a:gd name="connsiteX9" fmla="*/ 605 w 10000"/>
                <a:gd name="connsiteY9" fmla="*/ 9570 h 10000"/>
                <a:gd name="connsiteX10" fmla="*/ 675 w 10000"/>
                <a:gd name="connsiteY10" fmla="*/ 9204 h 10000"/>
                <a:gd name="connsiteX11" fmla="*/ 737 w 10000"/>
                <a:gd name="connsiteY11" fmla="*/ 8573 h 10000"/>
                <a:gd name="connsiteX12" fmla="*/ 807 w 10000"/>
                <a:gd name="connsiteY12" fmla="*/ 7667 h 10000"/>
                <a:gd name="connsiteX13" fmla="*/ 877 w 10000"/>
                <a:gd name="connsiteY13" fmla="*/ 6633 h 10000"/>
                <a:gd name="connsiteX14" fmla="*/ 939 w 10000"/>
                <a:gd name="connsiteY14" fmla="*/ 5654 h 10000"/>
                <a:gd name="connsiteX15" fmla="*/ 1009 w 10000"/>
                <a:gd name="connsiteY15" fmla="*/ 4950 h 10000"/>
                <a:gd name="connsiteX16" fmla="*/ 1070 w 10000"/>
                <a:gd name="connsiteY16" fmla="*/ 4657 h 10000"/>
                <a:gd name="connsiteX17" fmla="*/ 1140 w 10000"/>
                <a:gd name="connsiteY17" fmla="*/ 4767 h 10000"/>
                <a:gd name="connsiteX18" fmla="*/ 1211 w 10000"/>
                <a:gd name="connsiteY18" fmla="*/ 5206 h 10000"/>
                <a:gd name="connsiteX19" fmla="*/ 1272 w 10000"/>
                <a:gd name="connsiteY19" fmla="*/ 5846 h 10000"/>
                <a:gd name="connsiteX20" fmla="*/ 1342 w 10000"/>
                <a:gd name="connsiteY20" fmla="*/ 6560 h 10000"/>
                <a:gd name="connsiteX21" fmla="*/ 1404 w 10000"/>
                <a:gd name="connsiteY21" fmla="*/ 7264 h 10000"/>
                <a:gd name="connsiteX22" fmla="*/ 1474 w 10000"/>
                <a:gd name="connsiteY22" fmla="*/ 7887 h 10000"/>
                <a:gd name="connsiteX23" fmla="*/ 1535 w 10000"/>
                <a:gd name="connsiteY23" fmla="*/ 8399 h 10000"/>
                <a:gd name="connsiteX24" fmla="*/ 1605 w 10000"/>
                <a:gd name="connsiteY24" fmla="*/ 8801 h 10000"/>
                <a:gd name="connsiteX25" fmla="*/ 1675 w 10000"/>
                <a:gd name="connsiteY25" fmla="*/ 9103 h 10000"/>
                <a:gd name="connsiteX26" fmla="*/ 1737 w 10000"/>
                <a:gd name="connsiteY26" fmla="*/ 9323 h 10000"/>
                <a:gd name="connsiteX27" fmla="*/ 1807 w 10000"/>
                <a:gd name="connsiteY27" fmla="*/ 9488 h 10000"/>
                <a:gd name="connsiteX28" fmla="*/ 1868 w 10000"/>
                <a:gd name="connsiteY28" fmla="*/ 9597 h 10000"/>
                <a:gd name="connsiteX29" fmla="*/ 1939 w 10000"/>
                <a:gd name="connsiteY29" fmla="*/ 9680 h 10000"/>
                <a:gd name="connsiteX30" fmla="*/ 2009 w 10000"/>
                <a:gd name="connsiteY30" fmla="*/ 9744 h 10000"/>
                <a:gd name="connsiteX31" fmla="*/ 2070 w 10000"/>
                <a:gd name="connsiteY31" fmla="*/ 9799 h 10000"/>
                <a:gd name="connsiteX32" fmla="*/ 2140 w 10000"/>
                <a:gd name="connsiteY32" fmla="*/ 9844 h 10000"/>
                <a:gd name="connsiteX33" fmla="*/ 2202 w 10000"/>
                <a:gd name="connsiteY33" fmla="*/ 9890 h 10000"/>
                <a:gd name="connsiteX34" fmla="*/ 2272 w 10000"/>
                <a:gd name="connsiteY34" fmla="*/ 9918 h 10000"/>
                <a:gd name="connsiteX35" fmla="*/ 2333 w 10000"/>
                <a:gd name="connsiteY35" fmla="*/ 9945 h 10000"/>
                <a:gd name="connsiteX36" fmla="*/ 2404 w 10000"/>
                <a:gd name="connsiteY36" fmla="*/ 9973 h 10000"/>
                <a:gd name="connsiteX37" fmla="*/ 2474 w 10000"/>
                <a:gd name="connsiteY37" fmla="*/ 9982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2 h 10000"/>
                <a:gd name="connsiteX43" fmla="*/ 2868 w 10000"/>
                <a:gd name="connsiteY43" fmla="*/ 9963 h 10000"/>
                <a:gd name="connsiteX44" fmla="*/ 2939 w 10000"/>
                <a:gd name="connsiteY44" fmla="*/ 9936 h 10000"/>
                <a:gd name="connsiteX45" fmla="*/ 3000 w 10000"/>
                <a:gd name="connsiteY45" fmla="*/ 9899 h 10000"/>
                <a:gd name="connsiteX46" fmla="*/ 3070 w 10000"/>
                <a:gd name="connsiteY46" fmla="*/ 9844 h 10000"/>
                <a:gd name="connsiteX47" fmla="*/ 3132 w 10000"/>
                <a:gd name="connsiteY47" fmla="*/ 9780 h 10000"/>
                <a:gd name="connsiteX48" fmla="*/ 3202 w 10000"/>
                <a:gd name="connsiteY48" fmla="*/ 9726 h 10000"/>
                <a:gd name="connsiteX49" fmla="*/ 3272 w 10000"/>
                <a:gd name="connsiteY49" fmla="*/ 9680 h 10000"/>
                <a:gd name="connsiteX50" fmla="*/ 3333 w 10000"/>
                <a:gd name="connsiteY50" fmla="*/ 9671 h 10000"/>
                <a:gd name="connsiteX51" fmla="*/ 3404 w 10000"/>
                <a:gd name="connsiteY51" fmla="*/ 9680 h 10000"/>
                <a:gd name="connsiteX52" fmla="*/ 3474 w 10000"/>
                <a:gd name="connsiteY52" fmla="*/ 9716 h 10000"/>
                <a:gd name="connsiteX53" fmla="*/ 3535 w 10000"/>
                <a:gd name="connsiteY53" fmla="*/ 9762 h 10000"/>
                <a:gd name="connsiteX54" fmla="*/ 3605 w 10000"/>
                <a:gd name="connsiteY54" fmla="*/ 9817 h 10000"/>
                <a:gd name="connsiteX55" fmla="*/ 3675 w 10000"/>
                <a:gd name="connsiteY55" fmla="*/ 9863 h 10000"/>
                <a:gd name="connsiteX56" fmla="*/ 3737 w 10000"/>
                <a:gd name="connsiteY56" fmla="*/ 9909 h 10000"/>
                <a:gd name="connsiteX57" fmla="*/ 3807 w 10000"/>
                <a:gd name="connsiteY57" fmla="*/ 9945 h 10000"/>
                <a:gd name="connsiteX58" fmla="*/ 3868 w 10000"/>
                <a:gd name="connsiteY58" fmla="*/ 9973 h 10000"/>
                <a:gd name="connsiteX59" fmla="*/ 3939 w 10000"/>
                <a:gd name="connsiteY59" fmla="*/ 9982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3 h 10000"/>
                <a:gd name="connsiteX67" fmla="*/ 4474 w 10000"/>
                <a:gd name="connsiteY67" fmla="*/ 9854 h 10000"/>
                <a:gd name="connsiteX68" fmla="*/ 4535 w 10000"/>
                <a:gd name="connsiteY68" fmla="*/ 9634 h 10000"/>
                <a:gd name="connsiteX69" fmla="*/ 4605 w 10000"/>
                <a:gd name="connsiteY69" fmla="*/ 9231 h 10000"/>
                <a:gd name="connsiteX70" fmla="*/ 4667 w 10000"/>
                <a:gd name="connsiteY70" fmla="*/ 8628 h 10000"/>
                <a:gd name="connsiteX71" fmla="*/ 4737 w 10000"/>
                <a:gd name="connsiteY71" fmla="*/ 7896 h 10000"/>
                <a:gd name="connsiteX72" fmla="*/ 4807 w 10000"/>
                <a:gd name="connsiteY72" fmla="*/ 7164 h 10000"/>
                <a:gd name="connsiteX73" fmla="*/ 4868 w 10000"/>
                <a:gd name="connsiteY73" fmla="*/ 6569 h 10000"/>
                <a:gd name="connsiteX74" fmla="*/ 4939 w 10000"/>
                <a:gd name="connsiteY74" fmla="*/ 6240 h 10000"/>
                <a:gd name="connsiteX75" fmla="*/ 5000 w 10000"/>
                <a:gd name="connsiteY75" fmla="*/ 6203 h 10000"/>
                <a:gd name="connsiteX76" fmla="*/ 5070 w 10000"/>
                <a:gd name="connsiteY76" fmla="*/ 6423 h 10000"/>
                <a:gd name="connsiteX77" fmla="*/ 5140 w 10000"/>
                <a:gd name="connsiteY77" fmla="*/ 6834 h 10000"/>
                <a:gd name="connsiteX78" fmla="*/ 5202 w 10000"/>
                <a:gd name="connsiteY78" fmla="*/ 7338 h 10000"/>
                <a:gd name="connsiteX79" fmla="*/ 5272 w 10000"/>
                <a:gd name="connsiteY79" fmla="*/ 7859 h 10000"/>
                <a:gd name="connsiteX80" fmla="*/ 5333 w 10000"/>
                <a:gd name="connsiteY80" fmla="*/ 8353 h 10000"/>
                <a:gd name="connsiteX81" fmla="*/ 5404 w 10000"/>
                <a:gd name="connsiteY81" fmla="*/ 8774 h 10000"/>
                <a:gd name="connsiteX82" fmla="*/ 5465 w 10000"/>
                <a:gd name="connsiteY82" fmla="*/ 9131 h 10000"/>
                <a:gd name="connsiteX83" fmla="*/ 5535 w 10000"/>
                <a:gd name="connsiteY83" fmla="*/ 9405 h 10000"/>
                <a:gd name="connsiteX84" fmla="*/ 5605 w 10000"/>
                <a:gd name="connsiteY84" fmla="*/ 9616 h 10000"/>
                <a:gd name="connsiteX85" fmla="*/ 5667 w 10000"/>
                <a:gd name="connsiteY85" fmla="*/ 9771 h 10000"/>
                <a:gd name="connsiteX86" fmla="*/ 5737 w 10000"/>
                <a:gd name="connsiteY86" fmla="*/ 9881 h 10000"/>
                <a:gd name="connsiteX87" fmla="*/ 5798 w 10000"/>
                <a:gd name="connsiteY87" fmla="*/ 9945 h 10000"/>
                <a:gd name="connsiteX88" fmla="*/ 5868 w 10000"/>
                <a:gd name="connsiteY88" fmla="*/ 9973 h 10000"/>
                <a:gd name="connsiteX89" fmla="*/ 5939 w 10000"/>
                <a:gd name="connsiteY89" fmla="*/ 9963 h 10000"/>
                <a:gd name="connsiteX90" fmla="*/ 6000 w 10000"/>
                <a:gd name="connsiteY90" fmla="*/ 9918 h 10000"/>
                <a:gd name="connsiteX91" fmla="*/ 6070 w 10000"/>
                <a:gd name="connsiteY91" fmla="*/ 9826 h 10000"/>
                <a:gd name="connsiteX92" fmla="*/ 6132 w 10000"/>
                <a:gd name="connsiteY92" fmla="*/ 9716 h 10000"/>
                <a:gd name="connsiteX93" fmla="*/ 6202 w 10000"/>
                <a:gd name="connsiteY93" fmla="*/ 9607 h 10000"/>
                <a:gd name="connsiteX94" fmla="*/ 6272 w 10000"/>
                <a:gd name="connsiteY94" fmla="*/ 9506 h 10000"/>
                <a:gd name="connsiteX95" fmla="*/ 6333 w 10000"/>
                <a:gd name="connsiteY95" fmla="*/ 9451 h 10000"/>
                <a:gd name="connsiteX96" fmla="*/ 6404 w 10000"/>
                <a:gd name="connsiteY96" fmla="*/ 9414 h 10000"/>
                <a:gd name="connsiteX97" fmla="*/ 6465 w 10000"/>
                <a:gd name="connsiteY97" fmla="*/ 9405 h 10000"/>
                <a:gd name="connsiteX98" fmla="*/ 6535 w 10000"/>
                <a:gd name="connsiteY98" fmla="*/ 9433 h 10000"/>
                <a:gd name="connsiteX99" fmla="*/ 6605 w 10000"/>
                <a:gd name="connsiteY99" fmla="*/ 9451 h 10000"/>
                <a:gd name="connsiteX100" fmla="*/ 6667 w 10000"/>
                <a:gd name="connsiteY100" fmla="*/ 9469 h 10000"/>
                <a:gd name="connsiteX101" fmla="*/ 6737 w 10000"/>
                <a:gd name="connsiteY101" fmla="*/ 9478 h 10000"/>
                <a:gd name="connsiteX102" fmla="*/ 6807 w 10000"/>
                <a:gd name="connsiteY102" fmla="*/ 9478 h 10000"/>
                <a:gd name="connsiteX103" fmla="*/ 6868 w 10000"/>
                <a:gd name="connsiteY103" fmla="*/ 9488 h 10000"/>
                <a:gd name="connsiteX104" fmla="*/ 6939 w 10000"/>
                <a:gd name="connsiteY104" fmla="*/ 9497 h 10000"/>
                <a:gd name="connsiteX105" fmla="*/ 7000 w 10000"/>
                <a:gd name="connsiteY105" fmla="*/ 9524 h 10000"/>
                <a:gd name="connsiteX106" fmla="*/ 7070 w 10000"/>
                <a:gd name="connsiteY106" fmla="*/ 9579 h 10000"/>
                <a:gd name="connsiteX107" fmla="*/ 7140 w 10000"/>
                <a:gd name="connsiteY107" fmla="*/ 9643 h 10000"/>
                <a:gd name="connsiteX108" fmla="*/ 7202 w 10000"/>
                <a:gd name="connsiteY108" fmla="*/ 9716 h 10000"/>
                <a:gd name="connsiteX109" fmla="*/ 7272 w 10000"/>
                <a:gd name="connsiteY109" fmla="*/ 9790 h 10000"/>
                <a:gd name="connsiteX110" fmla="*/ 7333 w 10000"/>
                <a:gd name="connsiteY110" fmla="*/ 9854 h 10000"/>
                <a:gd name="connsiteX111" fmla="*/ 7404 w 10000"/>
                <a:gd name="connsiteY111" fmla="*/ 9918 h 10000"/>
                <a:gd name="connsiteX112" fmla="*/ 7474 w 10000"/>
                <a:gd name="connsiteY112" fmla="*/ 9963 h 10000"/>
                <a:gd name="connsiteX113" fmla="*/ 7535 w 10000"/>
                <a:gd name="connsiteY113" fmla="*/ 9991 h 10000"/>
                <a:gd name="connsiteX114" fmla="*/ 7605 w 10000"/>
                <a:gd name="connsiteY114" fmla="*/ 9991 h 10000"/>
                <a:gd name="connsiteX115" fmla="*/ 7667 w 10000"/>
                <a:gd name="connsiteY115" fmla="*/ 9936 h 10000"/>
                <a:gd name="connsiteX116" fmla="*/ 7737 w 10000"/>
                <a:gd name="connsiteY116" fmla="*/ 9762 h 10000"/>
                <a:gd name="connsiteX117" fmla="*/ 7798 w 10000"/>
                <a:gd name="connsiteY117" fmla="*/ 9341 h 10000"/>
                <a:gd name="connsiteX118" fmla="*/ 7868 w 10000"/>
                <a:gd name="connsiteY118" fmla="*/ 8500 h 10000"/>
                <a:gd name="connsiteX119" fmla="*/ 7886 w 10000"/>
                <a:gd name="connsiteY119" fmla="*/ 8198 h 10000"/>
                <a:gd name="connsiteX120" fmla="*/ 7939 w 10000"/>
                <a:gd name="connsiteY120" fmla="*/ 6999 h 10000"/>
                <a:gd name="connsiteX121" fmla="*/ 7956 w 10000"/>
                <a:gd name="connsiteY121" fmla="*/ 6487 h 10000"/>
                <a:gd name="connsiteX122" fmla="*/ 7982 w 10000"/>
                <a:gd name="connsiteY122" fmla="*/ 5306 h 10000"/>
                <a:gd name="connsiteX123" fmla="*/ 8000 w 10000"/>
                <a:gd name="connsiteY123" fmla="*/ 4639 h 10000"/>
                <a:gd name="connsiteX124" fmla="*/ 8018 w 10000"/>
                <a:gd name="connsiteY124" fmla="*/ 3907 h 10000"/>
                <a:gd name="connsiteX125" fmla="*/ 8070 w 10000"/>
                <a:gd name="connsiteY125" fmla="*/ 1427 h 10000"/>
                <a:gd name="connsiteX126" fmla="*/ 8096 w 10000"/>
                <a:gd name="connsiteY126" fmla="*/ 0 h 10000"/>
                <a:gd name="connsiteX127" fmla="*/ 8759 w 10000"/>
                <a:gd name="connsiteY127" fmla="*/ 398 h 10000"/>
                <a:gd name="connsiteX128" fmla="*/ 8798 w 10000"/>
                <a:gd name="connsiteY128" fmla="*/ 1052 h 10000"/>
                <a:gd name="connsiteX129" fmla="*/ 8868 w 10000"/>
                <a:gd name="connsiteY129" fmla="*/ 3266 h 10000"/>
                <a:gd name="connsiteX130" fmla="*/ 8930 w 10000"/>
                <a:gd name="connsiteY130" fmla="*/ 5041 h 10000"/>
                <a:gd name="connsiteX131" fmla="*/ 9000 w 10000"/>
                <a:gd name="connsiteY131" fmla="*/ 6404 h 10000"/>
                <a:gd name="connsiteX132" fmla="*/ 9070 w 10000"/>
                <a:gd name="connsiteY132" fmla="*/ 7402 h 10000"/>
                <a:gd name="connsiteX133" fmla="*/ 9132 w 10000"/>
                <a:gd name="connsiteY133" fmla="*/ 8115 h 10000"/>
                <a:gd name="connsiteX134" fmla="*/ 9202 w 10000"/>
                <a:gd name="connsiteY134" fmla="*/ 8618 h 10000"/>
                <a:gd name="connsiteX135" fmla="*/ 9263 w 10000"/>
                <a:gd name="connsiteY135" fmla="*/ 8966 h 10000"/>
                <a:gd name="connsiteX136" fmla="*/ 9333 w 10000"/>
                <a:gd name="connsiteY136" fmla="*/ 9213 h 10000"/>
                <a:gd name="connsiteX137" fmla="*/ 9404 w 10000"/>
                <a:gd name="connsiteY137" fmla="*/ 9378 h 10000"/>
                <a:gd name="connsiteX138" fmla="*/ 9465 w 10000"/>
                <a:gd name="connsiteY138" fmla="*/ 9497 h 10000"/>
                <a:gd name="connsiteX139" fmla="*/ 9535 w 10000"/>
                <a:gd name="connsiteY139" fmla="*/ 9579 h 10000"/>
                <a:gd name="connsiteX140" fmla="*/ 9596 w 10000"/>
                <a:gd name="connsiteY140" fmla="*/ 9643 h 10000"/>
                <a:gd name="connsiteX141" fmla="*/ 9667 w 10000"/>
                <a:gd name="connsiteY141" fmla="*/ 9680 h 10000"/>
                <a:gd name="connsiteX142" fmla="*/ 9737 w 10000"/>
                <a:gd name="connsiteY142" fmla="*/ 9716 h 10000"/>
                <a:gd name="connsiteX143" fmla="*/ 9798 w 10000"/>
                <a:gd name="connsiteY143" fmla="*/ 9744 h 10000"/>
                <a:gd name="connsiteX144" fmla="*/ 9868 w 10000"/>
                <a:gd name="connsiteY144" fmla="*/ 9771 h 10000"/>
                <a:gd name="connsiteX145" fmla="*/ 9939 w 10000"/>
                <a:gd name="connsiteY145" fmla="*/ 9790 h 10000"/>
                <a:gd name="connsiteX146" fmla="*/ 10000 w 10000"/>
                <a:gd name="connsiteY146" fmla="*/ 9817 h 10000"/>
                <a:gd name="connsiteX0" fmla="*/ 0 w 10000"/>
                <a:gd name="connsiteY0" fmla="*/ 9538 h 9629"/>
                <a:gd name="connsiteX1" fmla="*/ 70 w 10000"/>
                <a:gd name="connsiteY1" fmla="*/ 9574 h 9629"/>
                <a:gd name="connsiteX2" fmla="*/ 140 w 10000"/>
                <a:gd name="connsiteY2" fmla="*/ 9602 h 9629"/>
                <a:gd name="connsiteX3" fmla="*/ 202 w 10000"/>
                <a:gd name="connsiteY3" fmla="*/ 9602 h 9629"/>
                <a:gd name="connsiteX4" fmla="*/ 272 w 10000"/>
                <a:gd name="connsiteY4" fmla="*/ 9583 h 9629"/>
                <a:gd name="connsiteX5" fmla="*/ 342 w 10000"/>
                <a:gd name="connsiteY5" fmla="*/ 9547 h 9629"/>
                <a:gd name="connsiteX6" fmla="*/ 404 w 10000"/>
                <a:gd name="connsiteY6" fmla="*/ 9510 h 9629"/>
                <a:gd name="connsiteX7" fmla="*/ 474 w 10000"/>
                <a:gd name="connsiteY7" fmla="*/ 9464 h 9629"/>
                <a:gd name="connsiteX8" fmla="*/ 535 w 10000"/>
                <a:gd name="connsiteY8" fmla="*/ 9382 h 9629"/>
                <a:gd name="connsiteX9" fmla="*/ 605 w 10000"/>
                <a:gd name="connsiteY9" fmla="*/ 9199 h 9629"/>
                <a:gd name="connsiteX10" fmla="*/ 675 w 10000"/>
                <a:gd name="connsiteY10" fmla="*/ 8833 h 9629"/>
                <a:gd name="connsiteX11" fmla="*/ 737 w 10000"/>
                <a:gd name="connsiteY11" fmla="*/ 8202 h 9629"/>
                <a:gd name="connsiteX12" fmla="*/ 807 w 10000"/>
                <a:gd name="connsiteY12" fmla="*/ 7296 h 9629"/>
                <a:gd name="connsiteX13" fmla="*/ 877 w 10000"/>
                <a:gd name="connsiteY13" fmla="*/ 6262 h 9629"/>
                <a:gd name="connsiteX14" fmla="*/ 939 w 10000"/>
                <a:gd name="connsiteY14" fmla="*/ 5283 h 9629"/>
                <a:gd name="connsiteX15" fmla="*/ 1009 w 10000"/>
                <a:gd name="connsiteY15" fmla="*/ 4579 h 9629"/>
                <a:gd name="connsiteX16" fmla="*/ 1070 w 10000"/>
                <a:gd name="connsiteY16" fmla="*/ 4286 h 9629"/>
                <a:gd name="connsiteX17" fmla="*/ 1140 w 10000"/>
                <a:gd name="connsiteY17" fmla="*/ 4396 h 9629"/>
                <a:gd name="connsiteX18" fmla="*/ 1211 w 10000"/>
                <a:gd name="connsiteY18" fmla="*/ 4835 h 9629"/>
                <a:gd name="connsiteX19" fmla="*/ 1272 w 10000"/>
                <a:gd name="connsiteY19" fmla="*/ 5475 h 9629"/>
                <a:gd name="connsiteX20" fmla="*/ 1342 w 10000"/>
                <a:gd name="connsiteY20" fmla="*/ 6189 h 9629"/>
                <a:gd name="connsiteX21" fmla="*/ 1404 w 10000"/>
                <a:gd name="connsiteY21" fmla="*/ 6893 h 9629"/>
                <a:gd name="connsiteX22" fmla="*/ 1474 w 10000"/>
                <a:gd name="connsiteY22" fmla="*/ 7516 h 9629"/>
                <a:gd name="connsiteX23" fmla="*/ 1535 w 10000"/>
                <a:gd name="connsiteY23" fmla="*/ 8028 h 9629"/>
                <a:gd name="connsiteX24" fmla="*/ 1605 w 10000"/>
                <a:gd name="connsiteY24" fmla="*/ 8430 h 9629"/>
                <a:gd name="connsiteX25" fmla="*/ 1675 w 10000"/>
                <a:gd name="connsiteY25" fmla="*/ 8732 h 9629"/>
                <a:gd name="connsiteX26" fmla="*/ 1737 w 10000"/>
                <a:gd name="connsiteY26" fmla="*/ 8952 h 9629"/>
                <a:gd name="connsiteX27" fmla="*/ 1807 w 10000"/>
                <a:gd name="connsiteY27" fmla="*/ 9117 h 9629"/>
                <a:gd name="connsiteX28" fmla="*/ 1868 w 10000"/>
                <a:gd name="connsiteY28" fmla="*/ 9226 h 9629"/>
                <a:gd name="connsiteX29" fmla="*/ 1939 w 10000"/>
                <a:gd name="connsiteY29" fmla="*/ 9309 h 9629"/>
                <a:gd name="connsiteX30" fmla="*/ 2009 w 10000"/>
                <a:gd name="connsiteY30" fmla="*/ 9373 h 9629"/>
                <a:gd name="connsiteX31" fmla="*/ 2070 w 10000"/>
                <a:gd name="connsiteY31" fmla="*/ 9428 h 9629"/>
                <a:gd name="connsiteX32" fmla="*/ 2140 w 10000"/>
                <a:gd name="connsiteY32" fmla="*/ 9473 h 9629"/>
                <a:gd name="connsiteX33" fmla="*/ 2202 w 10000"/>
                <a:gd name="connsiteY33" fmla="*/ 9519 h 9629"/>
                <a:gd name="connsiteX34" fmla="*/ 2272 w 10000"/>
                <a:gd name="connsiteY34" fmla="*/ 9547 h 9629"/>
                <a:gd name="connsiteX35" fmla="*/ 2333 w 10000"/>
                <a:gd name="connsiteY35" fmla="*/ 9574 h 9629"/>
                <a:gd name="connsiteX36" fmla="*/ 2404 w 10000"/>
                <a:gd name="connsiteY36" fmla="*/ 9602 h 9629"/>
                <a:gd name="connsiteX37" fmla="*/ 2474 w 10000"/>
                <a:gd name="connsiteY37" fmla="*/ 9611 h 9629"/>
                <a:gd name="connsiteX38" fmla="*/ 2535 w 10000"/>
                <a:gd name="connsiteY38" fmla="*/ 9620 h 9629"/>
                <a:gd name="connsiteX39" fmla="*/ 2605 w 10000"/>
                <a:gd name="connsiteY39" fmla="*/ 9629 h 9629"/>
                <a:gd name="connsiteX40" fmla="*/ 2667 w 10000"/>
                <a:gd name="connsiteY40" fmla="*/ 9620 h 9629"/>
                <a:gd name="connsiteX41" fmla="*/ 2737 w 10000"/>
                <a:gd name="connsiteY41" fmla="*/ 9620 h 9629"/>
                <a:gd name="connsiteX42" fmla="*/ 2807 w 10000"/>
                <a:gd name="connsiteY42" fmla="*/ 9611 h 9629"/>
                <a:gd name="connsiteX43" fmla="*/ 2868 w 10000"/>
                <a:gd name="connsiteY43" fmla="*/ 9592 h 9629"/>
                <a:gd name="connsiteX44" fmla="*/ 2939 w 10000"/>
                <a:gd name="connsiteY44" fmla="*/ 9565 h 9629"/>
                <a:gd name="connsiteX45" fmla="*/ 3000 w 10000"/>
                <a:gd name="connsiteY45" fmla="*/ 9528 h 9629"/>
                <a:gd name="connsiteX46" fmla="*/ 3070 w 10000"/>
                <a:gd name="connsiteY46" fmla="*/ 9473 h 9629"/>
                <a:gd name="connsiteX47" fmla="*/ 3132 w 10000"/>
                <a:gd name="connsiteY47" fmla="*/ 9409 h 9629"/>
                <a:gd name="connsiteX48" fmla="*/ 3202 w 10000"/>
                <a:gd name="connsiteY48" fmla="*/ 9355 h 9629"/>
                <a:gd name="connsiteX49" fmla="*/ 3272 w 10000"/>
                <a:gd name="connsiteY49" fmla="*/ 9309 h 9629"/>
                <a:gd name="connsiteX50" fmla="*/ 3333 w 10000"/>
                <a:gd name="connsiteY50" fmla="*/ 9300 h 9629"/>
                <a:gd name="connsiteX51" fmla="*/ 3404 w 10000"/>
                <a:gd name="connsiteY51" fmla="*/ 9309 h 9629"/>
                <a:gd name="connsiteX52" fmla="*/ 3474 w 10000"/>
                <a:gd name="connsiteY52" fmla="*/ 9345 h 9629"/>
                <a:gd name="connsiteX53" fmla="*/ 3535 w 10000"/>
                <a:gd name="connsiteY53" fmla="*/ 9391 h 9629"/>
                <a:gd name="connsiteX54" fmla="*/ 3605 w 10000"/>
                <a:gd name="connsiteY54" fmla="*/ 9446 h 9629"/>
                <a:gd name="connsiteX55" fmla="*/ 3675 w 10000"/>
                <a:gd name="connsiteY55" fmla="*/ 9492 h 9629"/>
                <a:gd name="connsiteX56" fmla="*/ 3737 w 10000"/>
                <a:gd name="connsiteY56" fmla="*/ 9538 h 9629"/>
                <a:gd name="connsiteX57" fmla="*/ 3807 w 10000"/>
                <a:gd name="connsiteY57" fmla="*/ 9574 h 9629"/>
                <a:gd name="connsiteX58" fmla="*/ 3868 w 10000"/>
                <a:gd name="connsiteY58" fmla="*/ 9602 h 9629"/>
                <a:gd name="connsiteX59" fmla="*/ 3939 w 10000"/>
                <a:gd name="connsiteY59" fmla="*/ 9611 h 9629"/>
                <a:gd name="connsiteX60" fmla="*/ 4009 w 10000"/>
                <a:gd name="connsiteY60" fmla="*/ 9620 h 9629"/>
                <a:gd name="connsiteX61" fmla="*/ 4070 w 10000"/>
                <a:gd name="connsiteY61" fmla="*/ 9629 h 9629"/>
                <a:gd name="connsiteX62" fmla="*/ 4140 w 10000"/>
                <a:gd name="connsiteY62" fmla="*/ 9629 h 9629"/>
                <a:gd name="connsiteX63" fmla="*/ 4202 w 10000"/>
                <a:gd name="connsiteY63" fmla="*/ 9629 h 9629"/>
                <a:gd name="connsiteX64" fmla="*/ 4272 w 10000"/>
                <a:gd name="connsiteY64" fmla="*/ 9629 h 9629"/>
                <a:gd name="connsiteX65" fmla="*/ 4342 w 10000"/>
                <a:gd name="connsiteY65" fmla="*/ 9629 h 9629"/>
                <a:gd name="connsiteX66" fmla="*/ 4404 w 10000"/>
                <a:gd name="connsiteY66" fmla="*/ 9592 h 9629"/>
                <a:gd name="connsiteX67" fmla="*/ 4474 w 10000"/>
                <a:gd name="connsiteY67" fmla="*/ 9483 h 9629"/>
                <a:gd name="connsiteX68" fmla="*/ 4535 w 10000"/>
                <a:gd name="connsiteY68" fmla="*/ 9263 h 9629"/>
                <a:gd name="connsiteX69" fmla="*/ 4605 w 10000"/>
                <a:gd name="connsiteY69" fmla="*/ 8860 h 9629"/>
                <a:gd name="connsiteX70" fmla="*/ 4667 w 10000"/>
                <a:gd name="connsiteY70" fmla="*/ 8257 h 9629"/>
                <a:gd name="connsiteX71" fmla="*/ 4737 w 10000"/>
                <a:gd name="connsiteY71" fmla="*/ 7525 h 9629"/>
                <a:gd name="connsiteX72" fmla="*/ 4807 w 10000"/>
                <a:gd name="connsiteY72" fmla="*/ 6793 h 9629"/>
                <a:gd name="connsiteX73" fmla="*/ 4868 w 10000"/>
                <a:gd name="connsiteY73" fmla="*/ 6198 h 9629"/>
                <a:gd name="connsiteX74" fmla="*/ 4939 w 10000"/>
                <a:gd name="connsiteY74" fmla="*/ 5869 h 9629"/>
                <a:gd name="connsiteX75" fmla="*/ 5000 w 10000"/>
                <a:gd name="connsiteY75" fmla="*/ 5832 h 9629"/>
                <a:gd name="connsiteX76" fmla="*/ 5070 w 10000"/>
                <a:gd name="connsiteY76" fmla="*/ 6052 h 9629"/>
                <a:gd name="connsiteX77" fmla="*/ 5140 w 10000"/>
                <a:gd name="connsiteY77" fmla="*/ 6463 h 9629"/>
                <a:gd name="connsiteX78" fmla="*/ 5202 w 10000"/>
                <a:gd name="connsiteY78" fmla="*/ 6967 h 9629"/>
                <a:gd name="connsiteX79" fmla="*/ 5272 w 10000"/>
                <a:gd name="connsiteY79" fmla="*/ 7488 h 9629"/>
                <a:gd name="connsiteX80" fmla="*/ 5333 w 10000"/>
                <a:gd name="connsiteY80" fmla="*/ 7982 h 9629"/>
                <a:gd name="connsiteX81" fmla="*/ 5404 w 10000"/>
                <a:gd name="connsiteY81" fmla="*/ 8403 h 9629"/>
                <a:gd name="connsiteX82" fmla="*/ 5465 w 10000"/>
                <a:gd name="connsiteY82" fmla="*/ 8760 h 9629"/>
                <a:gd name="connsiteX83" fmla="*/ 5535 w 10000"/>
                <a:gd name="connsiteY83" fmla="*/ 9034 h 9629"/>
                <a:gd name="connsiteX84" fmla="*/ 5605 w 10000"/>
                <a:gd name="connsiteY84" fmla="*/ 9245 h 9629"/>
                <a:gd name="connsiteX85" fmla="*/ 5667 w 10000"/>
                <a:gd name="connsiteY85" fmla="*/ 9400 h 9629"/>
                <a:gd name="connsiteX86" fmla="*/ 5737 w 10000"/>
                <a:gd name="connsiteY86" fmla="*/ 9510 h 9629"/>
                <a:gd name="connsiteX87" fmla="*/ 5798 w 10000"/>
                <a:gd name="connsiteY87" fmla="*/ 9574 h 9629"/>
                <a:gd name="connsiteX88" fmla="*/ 5868 w 10000"/>
                <a:gd name="connsiteY88" fmla="*/ 9602 h 9629"/>
                <a:gd name="connsiteX89" fmla="*/ 5939 w 10000"/>
                <a:gd name="connsiteY89" fmla="*/ 9592 h 9629"/>
                <a:gd name="connsiteX90" fmla="*/ 6000 w 10000"/>
                <a:gd name="connsiteY90" fmla="*/ 9547 h 9629"/>
                <a:gd name="connsiteX91" fmla="*/ 6070 w 10000"/>
                <a:gd name="connsiteY91" fmla="*/ 9455 h 9629"/>
                <a:gd name="connsiteX92" fmla="*/ 6132 w 10000"/>
                <a:gd name="connsiteY92" fmla="*/ 9345 h 9629"/>
                <a:gd name="connsiteX93" fmla="*/ 6202 w 10000"/>
                <a:gd name="connsiteY93" fmla="*/ 9236 h 9629"/>
                <a:gd name="connsiteX94" fmla="*/ 6272 w 10000"/>
                <a:gd name="connsiteY94" fmla="*/ 9135 h 9629"/>
                <a:gd name="connsiteX95" fmla="*/ 6333 w 10000"/>
                <a:gd name="connsiteY95" fmla="*/ 9080 h 9629"/>
                <a:gd name="connsiteX96" fmla="*/ 6404 w 10000"/>
                <a:gd name="connsiteY96" fmla="*/ 9043 h 9629"/>
                <a:gd name="connsiteX97" fmla="*/ 6465 w 10000"/>
                <a:gd name="connsiteY97" fmla="*/ 9034 h 9629"/>
                <a:gd name="connsiteX98" fmla="*/ 6535 w 10000"/>
                <a:gd name="connsiteY98" fmla="*/ 9062 h 9629"/>
                <a:gd name="connsiteX99" fmla="*/ 6605 w 10000"/>
                <a:gd name="connsiteY99" fmla="*/ 9080 h 9629"/>
                <a:gd name="connsiteX100" fmla="*/ 6667 w 10000"/>
                <a:gd name="connsiteY100" fmla="*/ 9098 h 9629"/>
                <a:gd name="connsiteX101" fmla="*/ 6737 w 10000"/>
                <a:gd name="connsiteY101" fmla="*/ 9107 h 9629"/>
                <a:gd name="connsiteX102" fmla="*/ 6807 w 10000"/>
                <a:gd name="connsiteY102" fmla="*/ 9107 h 9629"/>
                <a:gd name="connsiteX103" fmla="*/ 6868 w 10000"/>
                <a:gd name="connsiteY103" fmla="*/ 9117 h 9629"/>
                <a:gd name="connsiteX104" fmla="*/ 6939 w 10000"/>
                <a:gd name="connsiteY104" fmla="*/ 9126 h 9629"/>
                <a:gd name="connsiteX105" fmla="*/ 7000 w 10000"/>
                <a:gd name="connsiteY105" fmla="*/ 9153 h 9629"/>
                <a:gd name="connsiteX106" fmla="*/ 7070 w 10000"/>
                <a:gd name="connsiteY106" fmla="*/ 9208 h 9629"/>
                <a:gd name="connsiteX107" fmla="*/ 7140 w 10000"/>
                <a:gd name="connsiteY107" fmla="*/ 9272 h 9629"/>
                <a:gd name="connsiteX108" fmla="*/ 7202 w 10000"/>
                <a:gd name="connsiteY108" fmla="*/ 9345 h 9629"/>
                <a:gd name="connsiteX109" fmla="*/ 7272 w 10000"/>
                <a:gd name="connsiteY109" fmla="*/ 9419 h 9629"/>
                <a:gd name="connsiteX110" fmla="*/ 7333 w 10000"/>
                <a:gd name="connsiteY110" fmla="*/ 9483 h 9629"/>
                <a:gd name="connsiteX111" fmla="*/ 7404 w 10000"/>
                <a:gd name="connsiteY111" fmla="*/ 9547 h 9629"/>
                <a:gd name="connsiteX112" fmla="*/ 7474 w 10000"/>
                <a:gd name="connsiteY112" fmla="*/ 9592 h 9629"/>
                <a:gd name="connsiteX113" fmla="*/ 7535 w 10000"/>
                <a:gd name="connsiteY113" fmla="*/ 9620 h 9629"/>
                <a:gd name="connsiteX114" fmla="*/ 7605 w 10000"/>
                <a:gd name="connsiteY114" fmla="*/ 9620 h 9629"/>
                <a:gd name="connsiteX115" fmla="*/ 7667 w 10000"/>
                <a:gd name="connsiteY115" fmla="*/ 9565 h 9629"/>
                <a:gd name="connsiteX116" fmla="*/ 7737 w 10000"/>
                <a:gd name="connsiteY116" fmla="*/ 9391 h 9629"/>
                <a:gd name="connsiteX117" fmla="*/ 7798 w 10000"/>
                <a:gd name="connsiteY117" fmla="*/ 8970 h 9629"/>
                <a:gd name="connsiteX118" fmla="*/ 7868 w 10000"/>
                <a:gd name="connsiteY118" fmla="*/ 8129 h 9629"/>
                <a:gd name="connsiteX119" fmla="*/ 7886 w 10000"/>
                <a:gd name="connsiteY119" fmla="*/ 7827 h 9629"/>
                <a:gd name="connsiteX120" fmla="*/ 7939 w 10000"/>
                <a:gd name="connsiteY120" fmla="*/ 6628 h 9629"/>
                <a:gd name="connsiteX121" fmla="*/ 7956 w 10000"/>
                <a:gd name="connsiteY121" fmla="*/ 6116 h 9629"/>
                <a:gd name="connsiteX122" fmla="*/ 7982 w 10000"/>
                <a:gd name="connsiteY122" fmla="*/ 4935 h 9629"/>
                <a:gd name="connsiteX123" fmla="*/ 8000 w 10000"/>
                <a:gd name="connsiteY123" fmla="*/ 4268 h 9629"/>
                <a:gd name="connsiteX124" fmla="*/ 8018 w 10000"/>
                <a:gd name="connsiteY124" fmla="*/ 3536 h 9629"/>
                <a:gd name="connsiteX125" fmla="*/ 8070 w 10000"/>
                <a:gd name="connsiteY125" fmla="*/ 1056 h 9629"/>
                <a:gd name="connsiteX126" fmla="*/ 8083 w 10000"/>
                <a:gd name="connsiteY126" fmla="*/ 0 h 9629"/>
                <a:gd name="connsiteX127" fmla="*/ 8759 w 10000"/>
                <a:gd name="connsiteY127" fmla="*/ 27 h 9629"/>
                <a:gd name="connsiteX128" fmla="*/ 8798 w 10000"/>
                <a:gd name="connsiteY128" fmla="*/ 681 h 9629"/>
                <a:gd name="connsiteX129" fmla="*/ 8868 w 10000"/>
                <a:gd name="connsiteY129" fmla="*/ 2895 h 9629"/>
                <a:gd name="connsiteX130" fmla="*/ 8930 w 10000"/>
                <a:gd name="connsiteY130" fmla="*/ 4670 h 9629"/>
                <a:gd name="connsiteX131" fmla="*/ 9000 w 10000"/>
                <a:gd name="connsiteY131" fmla="*/ 6033 h 9629"/>
                <a:gd name="connsiteX132" fmla="*/ 9070 w 10000"/>
                <a:gd name="connsiteY132" fmla="*/ 7031 h 9629"/>
                <a:gd name="connsiteX133" fmla="*/ 9132 w 10000"/>
                <a:gd name="connsiteY133" fmla="*/ 7744 h 9629"/>
                <a:gd name="connsiteX134" fmla="*/ 9202 w 10000"/>
                <a:gd name="connsiteY134" fmla="*/ 8247 h 9629"/>
                <a:gd name="connsiteX135" fmla="*/ 9263 w 10000"/>
                <a:gd name="connsiteY135" fmla="*/ 8595 h 9629"/>
                <a:gd name="connsiteX136" fmla="*/ 9333 w 10000"/>
                <a:gd name="connsiteY136" fmla="*/ 8842 h 9629"/>
                <a:gd name="connsiteX137" fmla="*/ 9404 w 10000"/>
                <a:gd name="connsiteY137" fmla="*/ 9007 h 9629"/>
                <a:gd name="connsiteX138" fmla="*/ 9465 w 10000"/>
                <a:gd name="connsiteY138" fmla="*/ 9126 h 9629"/>
                <a:gd name="connsiteX139" fmla="*/ 9535 w 10000"/>
                <a:gd name="connsiteY139" fmla="*/ 9208 h 9629"/>
                <a:gd name="connsiteX140" fmla="*/ 9596 w 10000"/>
                <a:gd name="connsiteY140" fmla="*/ 9272 h 9629"/>
                <a:gd name="connsiteX141" fmla="*/ 9667 w 10000"/>
                <a:gd name="connsiteY141" fmla="*/ 9309 h 9629"/>
                <a:gd name="connsiteX142" fmla="*/ 9737 w 10000"/>
                <a:gd name="connsiteY142" fmla="*/ 9345 h 9629"/>
                <a:gd name="connsiteX143" fmla="*/ 9798 w 10000"/>
                <a:gd name="connsiteY143" fmla="*/ 9373 h 9629"/>
                <a:gd name="connsiteX144" fmla="*/ 9868 w 10000"/>
                <a:gd name="connsiteY144" fmla="*/ 9400 h 9629"/>
                <a:gd name="connsiteX145" fmla="*/ 9939 w 10000"/>
                <a:gd name="connsiteY145" fmla="*/ 9419 h 9629"/>
                <a:gd name="connsiteX146" fmla="*/ 10000 w 10000"/>
                <a:gd name="connsiteY146" fmla="*/ 9446 h 9629"/>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83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6 h 10001"/>
                <a:gd name="connsiteX1" fmla="*/ 70 w 10000"/>
                <a:gd name="connsiteY1" fmla="*/ 9944 h 10001"/>
                <a:gd name="connsiteX2" fmla="*/ 140 w 10000"/>
                <a:gd name="connsiteY2" fmla="*/ 9973 h 10001"/>
                <a:gd name="connsiteX3" fmla="*/ 202 w 10000"/>
                <a:gd name="connsiteY3" fmla="*/ 9973 h 10001"/>
                <a:gd name="connsiteX4" fmla="*/ 272 w 10000"/>
                <a:gd name="connsiteY4" fmla="*/ 9953 h 10001"/>
                <a:gd name="connsiteX5" fmla="*/ 342 w 10000"/>
                <a:gd name="connsiteY5" fmla="*/ 9916 h 10001"/>
                <a:gd name="connsiteX6" fmla="*/ 404 w 10000"/>
                <a:gd name="connsiteY6" fmla="*/ 9877 h 10001"/>
                <a:gd name="connsiteX7" fmla="*/ 474 w 10000"/>
                <a:gd name="connsiteY7" fmla="*/ 9830 h 10001"/>
                <a:gd name="connsiteX8" fmla="*/ 535 w 10000"/>
                <a:gd name="connsiteY8" fmla="*/ 9744 h 10001"/>
                <a:gd name="connsiteX9" fmla="*/ 605 w 10000"/>
                <a:gd name="connsiteY9" fmla="*/ 9554 h 10001"/>
                <a:gd name="connsiteX10" fmla="*/ 675 w 10000"/>
                <a:gd name="connsiteY10" fmla="*/ 9174 h 10001"/>
                <a:gd name="connsiteX11" fmla="*/ 737 w 10000"/>
                <a:gd name="connsiteY11" fmla="*/ 8519 h 10001"/>
                <a:gd name="connsiteX12" fmla="*/ 807 w 10000"/>
                <a:gd name="connsiteY12" fmla="*/ 7578 h 10001"/>
                <a:gd name="connsiteX13" fmla="*/ 877 w 10000"/>
                <a:gd name="connsiteY13" fmla="*/ 6504 h 10001"/>
                <a:gd name="connsiteX14" fmla="*/ 939 w 10000"/>
                <a:gd name="connsiteY14" fmla="*/ 5488 h 10001"/>
                <a:gd name="connsiteX15" fmla="*/ 1009 w 10000"/>
                <a:gd name="connsiteY15" fmla="*/ 4756 h 10001"/>
                <a:gd name="connsiteX16" fmla="*/ 1070 w 10000"/>
                <a:gd name="connsiteY16" fmla="*/ 4452 h 10001"/>
                <a:gd name="connsiteX17" fmla="*/ 1140 w 10000"/>
                <a:gd name="connsiteY17" fmla="*/ 4566 h 10001"/>
                <a:gd name="connsiteX18" fmla="*/ 1211 w 10000"/>
                <a:gd name="connsiteY18" fmla="*/ 5022 h 10001"/>
                <a:gd name="connsiteX19" fmla="*/ 1272 w 10000"/>
                <a:gd name="connsiteY19" fmla="*/ 5687 h 10001"/>
                <a:gd name="connsiteX20" fmla="*/ 1342 w 10000"/>
                <a:gd name="connsiteY20" fmla="*/ 6428 h 10001"/>
                <a:gd name="connsiteX21" fmla="*/ 1404 w 10000"/>
                <a:gd name="connsiteY21" fmla="*/ 7160 h 10001"/>
                <a:gd name="connsiteX22" fmla="*/ 1474 w 10000"/>
                <a:gd name="connsiteY22" fmla="*/ 7807 h 10001"/>
                <a:gd name="connsiteX23" fmla="*/ 1535 w 10000"/>
                <a:gd name="connsiteY23" fmla="*/ 8338 h 10001"/>
                <a:gd name="connsiteX24" fmla="*/ 1605 w 10000"/>
                <a:gd name="connsiteY24" fmla="*/ 8756 h 10001"/>
                <a:gd name="connsiteX25" fmla="*/ 1675 w 10000"/>
                <a:gd name="connsiteY25" fmla="*/ 9069 h 10001"/>
                <a:gd name="connsiteX26" fmla="*/ 1737 w 10000"/>
                <a:gd name="connsiteY26" fmla="*/ 9298 h 10001"/>
                <a:gd name="connsiteX27" fmla="*/ 1807 w 10000"/>
                <a:gd name="connsiteY27" fmla="*/ 9469 h 10001"/>
                <a:gd name="connsiteX28" fmla="*/ 1868 w 10000"/>
                <a:gd name="connsiteY28" fmla="*/ 9582 h 10001"/>
                <a:gd name="connsiteX29" fmla="*/ 1939 w 10000"/>
                <a:gd name="connsiteY29" fmla="*/ 9669 h 10001"/>
                <a:gd name="connsiteX30" fmla="*/ 2009 w 10000"/>
                <a:gd name="connsiteY30" fmla="*/ 9735 h 10001"/>
                <a:gd name="connsiteX31" fmla="*/ 2070 w 10000"/>
                <a:gd name="connsiteY31" fmla="*/ 9792 h 10001"/>
                <a:gd name="connsiteX32" fmla="*/ 2140 w 10000"/>
                <a:gd name="connsiteY32" fmla="*/ 9839 h 10001"/>
                <a:gd name="connsiteX33" fmla="*/ 2202 w 10000"/>
                <a:gd name="connsiteY33" fmla="*/ 9887 h 10001"/>
                <a:gd name="connsiteX34" fmla="*/ 2272 w 10000"/>
                <a:gd name="connsiteY34" fmla="*/ 9916 h 10001"/>
                <a:gd name="connsiteX35" fmla="*/ 2333 w 10000"/>
                <a:gd name="connsiteY35" fmla="*/ 9944 h 10001"/>
                <a:gd name="connsiteX36" fmla="*/ 2404 w 10000"/>
                <a:gd name="connsiteY36" fmla="*/ 9973 h 10001"/>
                <a:gd name="connsiteX37" fmla="*/ 2474 w 10000"/>
                <a:gd name="connsiteY37" fmla="*/ 9982 h 10001"/>
                <a:gd name="connsiteX38" fmla="*/ 2535 w 10000"/>
                <a:gd name="connsiteY38" fmla="*/ 9992 h 10001"/>
                <a:gd name="connsiteX39" fmla="*/ 2605 w 10000"/>
                <a:gd name="connsiteY39" fmla="*/ 10001 h 10001"/>
                <a:gd name="connsiteX40" fmla="*/ 2667 w 10000"/>
                <a:gd name="connsiteY40" fmla="*/ 9992 h 10001"/>
                <a:gd name="connsiteX41" fmla="*/ 2737 w 10000"/>
                <a:gd name="connsiteY41" fmla="*/ 9992 h 10001"/>
                <a:gd name="connsiteX42" fmla="*/ 2807 w 10000"/>
                <a:gd name="connsiteY42" fmla="*/ 9982 h 10001"/>
                <a:gd name="connsiteX43" fmla="*/ 2868 w 10000"/>
                <a:gd name="connsiteY43" fmla="*/ 9963 h 10001"/>
                <a:gd name="connsiteX44" fmla="*/ 2939 w 10000"/>
                <a:gd name="connsiteY44" fmla="*/ 9935 h 10001"/>
                <a:gd name="connsiteX45" fmla="*/ 3000 w 10000"/>
                <a:gd name="connsiteY45" fmla="*/ 9896 h 10001"/>
                <a:gd name="connsiteX46" fmla="*/ 3070 w 10000"/>
                <a:gd name="connsiteY46" fmla="*/ 9839 h 10001"/>
                <a:gd name="connsiteX47" fmla="*/ 3132 w 10000"/>
                <a:gd name="connsiteY47" fmla="*/ 9773 h 10001"/>
                <a:gd name="connsiteX48" fmla="*/ 3202 w 10000"/>
                <a:gd name="connsiteY48" fmla="*/ 9716 h 10001"/>
                <a:gd name="connsiteX49" fmla="*/ 3272 w 10000"/>
                <a:gd name="connsiteY49" fmla="*/ 9669 h 10001"/>
                <a:gd name="connsiteX50" fmla="*/ 3333 w 10000"/>
                <a:gd name="connsiteY50" fmla="*/ 9659 h 10001"/>
                <a:gd name="connsiteX51" fmla="*/ 3404 w 10000"/>
                <a:gd name="connsiteY51" fmla="*/ 9669 h 10001"/>
                <a:gd name="connsiteX52" fmla="*/ 3474 w 10000"/>
                <a:gd name="connsiteY52" fmla="*/ 9706 h 10001"/>
                <a:gd name="connsiteX53" fmla="*/ 3535 w 10000"/>
                <a:gd name="connsiteY53" fmla="*/ 9754 h 10001"/>
                <a:gd name="connsiteX54" fmla="*/ 3605 w 10000"/>
                <a:gd name="connsiteY54" fmla="*/ 9811 h 10001"/>
                <a:gd name="connsiteX55" fmla="*/ 3675 w 10000"/>
                <a:gd name="connsiteY55" fmla="*/ 9859 h 10001"/>
                <a:gd name="connsiteX56" fmla="*/ 3737 w 10000"/>
                <a:gd name="connsiteY56" fmla="*/ 9906 h 10001"/>
                <a:gd name="connsiteX57" fmla="*/ 3807 w 10000"/>
                <a:gd name="connsiteY57" fmla="*/ 9944 h 10001"/>
                <a:gd name="connsiteX58" fmla="*/ 3868 w 10000"/>
                <a:gd name="connsiteY58" fmla="*/ 9973 h 10001"/>
                <a:gd name="connsiteX59" fmla="*/ 3939 w 10000"/>
                <a:gd name="connsiteY59" fmla="*/ 9982 h 10001"/>
                <a:gd name="connsiteX60" fmla="*/ 4009 w 10000"/>
                <a:gd name="connsiteY60" fmla="*/ 9992 h 10001"/>
                <a:gd name="connsiteX61" fmla="*/ 4070 w 10000"/>
                <a:gd name="connsiteY61" fmla="*/ 10001 h 10001"/>
                <a:gd name="connsiteX62" fmla="*/ 4140 w 10000"/>
                <a:gd name="connsiteY62" fmla="*/ 10001 h 10001"/>
                <a:gd name="connsiteX63" fmla="*/ 4202 w 10000"/>
                <a:gd name="connsiteY63" fmla="*/ 10001 h 10001"/>
                <a:gd name="connsiteX64" fmla="*/ 4272 w 10000"/>
                <a:gd name="connsiteY64" fmla="*/ 10001 h 10001"/>
                <a:gd name="connsiteX65" fmla="*/ 4342 w 10000"/>
                <a:gd name="connsiteY65" fmla="*/ 10001 h 10001"/>
                <a:gd name="connsiteX66" fmla="*/ 4404 w 10000"/>
                <a:gd name="connsiteY66" fmla="*/ 9963 h 10001"/>
                <a:gd name="connsiteX67" fmla="*/ 4474 w 10000"/>
                <a:gd name="connsiteY67" fmla="*/ 9849 h 10001"/>
                <a:gd name="connsiteX68" fmla="*/ 4535 w 10000"/>
                <a:gd name="connsiteY68" fmla="*/ 9621 h 10001"/>
                <a:gd name="connsiteX69" fmla="*/ 4605 w 10000"/>
                <a:gd name="connsiteY69" fmla="*/ 9202 h 10001"/>
                <a:gd name="connsiteX70" fmla="*/ 4667 w 10000"/>
                <a:gd name="connsiteY70" fmla="*/ 8576 h 10001"/>
                <a:gd name="connsiteX71" fmla="*/ 4737 w 10000"/>
                <a:gd name="connsiteY71" fmla="*/ 7816 h 10001"/>
                <a:gd name="connsiteX72" fmla="*/ 4807 w 10000"/>
                <a:gd name="connsiteY72" fmla="*/ 7056 h 10001"/>
                <a:gd name="connsiteX73" fmla="*/ 4868 w 10000"/>
                <a:gd name="connsiteY73" fmla="*/ 6438 h 10001"/>
                <a:gd name="connsiteX74" fmla="*/ 4939 w 10000"/>
                <a:gd name="connsiteY74" fmla="*/ 6096 h 10001"/>
                <a:gd name="connsiteX75" fmla="*/ 5000 w 10000"/>
                <a:gd name="connsiteY75" fmla="*/ 6058 h 10001"/>
                <a:gd name="connsiteX76" fmla="*/ 5070 w 10000"/>
                <a:gd name="connsiteY76" fmla="*/ 6286 h 10001"/>
                <a:gd name="connsiteX77" fmla="*/ 5140 w 10000"/>
                <a:gd name="connsiteY77" fmla="*/ 6713 h 10001"/>
                <a:gd name="connsiteX78" fmla="*/ 5202 w 10000"/>
                <a:gd name="connsiteY78" fmla="*/ 7236 h 10001"/>
                <a:gd name="connsiteX79" fmla="*/ 5272 w 10000"/>
                <a:gd name="connsiteY79" fmla="*/ 7778 h 10001"/>
                <a:gd name="connsiteX80" fmla="*/ 5333 w 10000"/>
                <a:gd name="connsiteY80" fmla="*/ 8291 h 10001"/>
                <a:gd name="connsiteX81" fmla="*/ 5404 w 10000"/>
                <a:gd name="connsiteY81" fmla="*/ 8728 h 10001"/>
                <a:gd name="connsiteX82" fmla="*/ 5465 w 10000"/>
                <a:gd name="connsiteY82" fmla="*/ 9099 h 10001"/>
                <a:gd name="connsiteX83" fmla="*/ 5535 w 10000"/>
                <a:gd name="connsiteY83" fmla="*/ 9383 h 10001"/>
                <a:gd name="connsiteX84" fmla="*/ 5605 w 10000"/>
                <a:gd name="connsiteY84" fmla="*/ 9602 h 10001"/>
                <a:gd name="connsiteX85" fmla="*/ 5667 w 10000"/>
                <a:gd name="connsiteY85" fmla="*/ 9763 h 10001"/>
                <a:gd name="connsiteX86" fmla="*/ 5737 w 10000"/>
                <a:gd name="connsiteY86" fmla="*/ 9877 h 10001"/>
                <a:gd name="connsiteX87" fmla="*/ 5798 w 10000"/>
                <a:gd name="connsiteY87" fmla="*/ 9944 h 10001"/>
                <a:gd name="connsiteX88" fmla="*/ 5868 w 10000"/>
                <a:gd name="connsiteY88" fmla="*/ 9973 h 10001"/>
                <a:gd name="connsiteX89" fmla="*/ 5939 w 10000"/>
                <a:gd name="connsiteY89" fmla="*/ 9963 h 10001"/>
                <a:gd name="connsiteX90" fmla="*/ 6000 w 10000"/>
                <a:gd name="connsiteY90" fmla="*/ 9916 h 10001"/>
                <a:gd name="connsiteX91" fmla="*/ 6070 w 10000"/>
                <a:gd name="connsiteY91" fmla="*/ 9820 h 10001"/>
                <a:gd name="connsiteX92" fmla="*/ 6132 w 10000"/>
                <a:gd name="connsiteY92" fmla="*/ 9706 h 10001"/>
                <a:gd name="connsiteX93" fmla="*/ 6202 w 10000"/>
                <a:gd name="connsiteY93" fmla="*/ 9593 h 10001"/>
                <a:gd name="connsiteX94" fmla="*/ 6272 w 10000"/>
                <a:gd name="connsiteY94" fmla="*/ 9488 h 10001"/>
                <a:gd name="connsiteX95" fmla="*/ 6333 w 10000"/>
                <a:gd name="connsiteY95" fmla="*/ 9431 h 10001"/>
                <a:gd name="connsiteX96" fmla="*/ 6404 w 10000"/>
                <a:gd name="connsiteY96" fmla="*/ 9392 h 10001"/>
                <a:gd name="connsiteX97" fmla="*/ 6465 w 10000"/>
                <a:gd name="connsiteY97" fmla="*/ 9383 h 10001"/>
                <a:gd name="connsiteX98" fmla="*/ 6535 w 10000"/>
                <a:gd name="connsiteY98" fmla="*/ 9412 h 10001"/>
                <a:gd name="connsiteX99" fmla="*/ 6605 w 10000"/>
                <a:gd name="connsiteY99" fmla="*/ 9431 h 10001"/>
                <a:gd name="connsiteX100" fmla="*/ 6667 w 10000"/>
                <a:gd name="connsiteY100" fmla="*/ 9450 h 10001"/>
                <a:gd name="connsiteX101" fmla="*/ 6737 w 10000"/>
                <a:gd name="connsiteY101" fmla="*/ 9459 h 10001"/>
                <a:gd name="connsiteX102" fmla="*/ 6807 w 10000"/>
                <a:gd name="connsiteY102" fmla="*/ 9459 h 10001"/>
                <a:gd name="connsiteX103" fmla="*/ 6868 w 10000"/>
                <a:gd name="connsiteY103" fmla="*/ 9469 h 10001"/>
                <a:gd name="connsiteX104" fmla="*/ 6939 w 10000"/>
                <a:gd name="connsiteY104" fmla="*/ 9479 h 10001"/>
                <a:gd name="connsiteX105" fmla="*/ 7000 w 10000"/>
                <a:gd name="connsiteY105" fmla="*/ 9507 h 10001"/>
                <a:gd name="connsiteX106" fmla="*/ 7070 w 10000"/>
                <a:gd name="connsiteY106" fmla="*/ 9564 h 10001"/>
                <a:gd name="connsiteX107" fmla="*/ 7140 w 10000"/>
                <a:gd name="connsiteY107" fmla="*/ 9630 h 10001"/>
                <a:gd name="connsiteX108" fmla="*/ 7202 w 10000"/>
                <a:gd name="connsiteY108" fmla="*/ 9706 h 10001"/>
                <a:gd name="connsiteX109" fmla="*/ 7272 w 10000"/>
                <a:gd name="connsiteY109" fmla="*/ 9783 h 10001"/>
                <a:gd name="connsiteX110" fmla="*/ 7333 w 10000"/>
                <a:gd name="connsiteY110" fmla="*/ 9849 h 10001"/>
                <a:gd name="connsiteX111" fmla="*/ 7404 w 10000"/>
                <a:gd name="connsiteY111" fmla="*/ 9916 h 10001"/>
                <a:gd name="connsiteX112" fmla="*/ 7474 w 10000"/>
                <a:gd name="connsiteY112" fmla="*/ 9963 h 10001"/>
                <a:gd name="connsiteX113" fmla="*/ 7535 w 10000"/>
                <a:gd name="connsiteY113" fmla="*/ 9992 h 10001"/>
                <a:gd name="connsiteX114" fmla="*/ 7605 w 10000"/>
                <a:gd name="connsiteY114" fmla="*/ 9992 h 10001"/>
                <a:gd name="connsiteX115" fmla="*/ 7667 w 10000"/>
                <a:gd name="connsiteY115" fmla="*/ 9935 h 10001"/>
                <a:gd name="connsiteX116" fmla="*/ 7737 w 10000"/>
                <a:gd name="connsiteY116" fmla="*/ 9754 h 10001"/>
                <a:gd name="connsiteX117" fmla="*/ 7798 w 10000"/>
                <a:gd name="connsiteY117" fmla="*/ 9317 h 10001"/>
                <a:gd name="connsiteX118" fmla="*/ 7868 w 10000"/>
                <a:gd name="connsiteY118" fmla="*/ 8443 h 10001"/>
                <a:gd name="connsiteX119" fmla="*/ 7886 w 10000"/>
                <a:gd name="connsiteY119" fmla="*/ 8130 h 10001"/>
                <a:gd name="connsiteX120" fmla="*/ 7939 w 10000"/>
                <a:gd name="connsiteY120" fmla="*/ 6884 h 10001"/>
                <a:gd name="connsiteX121" fmla="*/ 7956 w 10000"/>
                <a:gd name="connsiteY121" fmla="*/ 6353 h 10001"/>
                <a:gd name="connsiteX122" fmla="*/ 7982 w 10000"/>
                <a:gd name="connsiteY122" fmla="*/ 5126 h 10001"/>
                <a:gd name="connsiteX123" fmla="*/ 8000 w 10000"/>
                <a:gd name="connsiteY123" fmla="*/ 4433 h 10001"/>
                <a:gd name="connsiteX124" fmla="*/ 8018 w 10000"/>
                <a:gd name="connsiteY124" fmla="*/ 3673 h 10001"/>
                <a:gd name="connsiteX125" fmla="*/ 8070 w 10000"/>
                <a:gd name="connsiteY125" fmla="*/ 1098 h 10001"/>
                <a:gd name="connsiteX126" fmla="*/ 8096 w 10000"/>
                <a:gd name="connsiteY126" fmla="*/ 1 h 10001"/>
                <a:gd name="connsiteX127" fmla="*/ 8759 w 10000"/>
                <a:gd name="connsiteY127" fmla="*/ 0 h 10001"/>
                <a:gd name="connsiteX128" fmla="*/ 8798 w 10000"/>
                <a:gd name="connsiteY128" fmla="*/ 708 h 10001"/>
                <a:gd name="connsiteX129" fmla="*/ 8868 w 10000"/>
                <a:gd name="connsiteY129" fmla="*/ 3008 h 10001"/>
                <a:gd name="connsiteX130" fmla="*/ 8930 w 10000"/>
                <a:gd name="connsiteY130" fmla="*/ 4851 h 10001"/>
                <a:gd name="connsiteX131" fmla="*/ 9000 w 10000"/>
                <a:gd name="connsiteY131" fmla="*/ 6266 h 10001"/>
                <a:gd name="connsiteX132" fmla="*/ 9070 w 10000"/>
                <a:gd name="connsiteY132" fmla="*/ 7303 h 10001"/>
                <a:gd name="connsiteX133" fmla="*/ 9132 w 10000"/>
                <a:gd name="connsiteY133" fmla="*/ 8043 h 10001"/>
                <a:gd name="connsiteX134" fmla="*/ 9202 w 10000"/>
                <a:gd name="connsiteY134" fmla="*/ 8566 h 10001"/>
                <a:gd name="connsiteX135" fmla="*/ 9263 w 10000"/>
                <a:gd name="connsiteY135" fmla="*/ 8927 h 10001"/>
                <a:gd name="connsiteX136" fmla="*/ 9333 w 10000"/>
                <a:gd name="connsiteY136" fmla="*/ 9184 h 10001"/>
                <a:gd name="connsiteX137" fmla="*/ 9404 w 10000"/>
                <a:gd name="connsiteY137" fmla="*/ 9355 h 10001"/>
                <a:gd name="connsiteX138" fmla="*/ 9465 w 10000"/>
                <a:gd name="connsiteY138" fmla="*/ 9479 h 10001"/>
                <a:gd name="connsiteX139" fmla="*/ 9535 w 10000"/>
                <a:gd name="connsiteY139" fmla="*/ 9564 h 10001"/>
                <a:gd name="connsiteX140" fmla="*/ 9596 w 10000"/>
                <a:gd name="connsiteY140" fmla="*/ 9630 h 10001"/>
                <a:gd name="connsiteX141" fmla="*/ 9667 w 10000"/>
                <a:gd name="connsiteY141" fmla="*/ 9669 h 10001"/>
                <a:gd name="connsiteX142" fmla="*/ 9737 w 10000"/>
                <a:gd name="connsiteY142" fmla="*/ 9706 h 10001"/>
                <a:gd name="connsiteX143" fmla="*/ 9798 w 10000"/>
                <a:gd name="connsiteY143" fmla="*/ 9735 h 10001"/>
                <a:gd name="connsiteX144" fmla="*/ 9868 w 10000"/>
                <a:gd name="connsiteY144" fmla="*/ 9763 h 10001"/>
                <a:gd name="connsiteX145" fmla="*/ 9939 w 10000"/>
                <a:gd name="connsiteY145" fmla="*/ 9783 h 10001"/>
                <a:gd name="connsiteX146" fmla="*/ 10000 w 10000"/>
                <a:gd name="connsiteY146" fmla="*/ 9811 h 10001"/>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9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45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58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35 h 10030"/>
                <a:gd name="connsiteX1" fmla="*/ 70 w 10000"/>
                <a:gd name="connsiteY1" fmla="*/ 9973 h 10030"/>
                <a:gd name="connsiteX2" fmla="*/ 140 w 10000"/>
                <a:gd name="connsiteY2" fmla="*/ 10002 h 10030"/>
                <a:gd name="connsiteX3" fmla="*/ 202 w 10000"/>
                <a:gd name="connsiteY3" fmla="*/ 10002 h 10030"/>
                <a:gd name="connsiteX4" fmla="*/ 272 w 10000"/>
                <a:gd name="connsiteY4" fmla="*/ 9982 h 10030"/>
                <a:gd name="connsiteX5" fmla="*/ 342 w 10000"/>
                <a:gd name="connsiteY5" fmla="*/ 9945 h 10030"/>
                <a:gd name="connsiteX6" fmla="*/ 404 w 10000"/>
                <a:gd name="connsiteY6" fmla="*/ 9906 h 10030"/>
                <a:gd name="connsiteX7" fmla="*/ 474 w 10000"/>
                <a:gd name="connsiteY7" fmla="*/ 9859 h 10030"/>
                <a:gd name="connsiteX8" fmla="*/ 535 w 10000"/>
                <a:gd name="connsiteY8" fmla="*/ 9773 h 10030"/>
                <a:gd name="connsiteX9" fmla="*/ 605 w 10000"/>
                <a:gd name="connsiteY9" fmla="*/ 9583 h 10030"/>
                <a:gd name="connsiteX10" fmla="*/ 675 w 10000"/>
                <a:gd name="connsiteY10" fmla="*/ 9203 h 10030"/>
                <a:gd name="connsiteX11" fmla="*/ 737 w 10000"/>
                <a:gd name="connsiteY11" fmla="*/ 8548 h 10030"/>
                <a:gd name="connsiteX12" fmla="*/ 807 w 10000"/>
                <a:gd name="connsiteY12" fmla="*/ 7607 h 10030"/>
                <a:gd name="connsiteX13" fmla="*/ 877 w 10000"/>
                <a:gd name="connsiteY13" fmla="*/ 6533 h 10030"/>
                <a:gd name="connsiteX14" fmla="*/ 939 w 10000"/>
                <a:gd name="connsiteY14" fmla="*/ 5517 h 10030"/>
                <a:gd name="connsiteX15" fmla="*/ 1009 w 10000"/>
                <a:gd name="connsiteY15" fmla="*/ 4785 h 10030"/>
                <a:gd name="connsiteX16" fmla="*/ 1070 w 10000"/>
                <a:gd name="connsiteY16" fmla="*/ 4481 h 10030"/>
                <a:gd name="connsiteX17" fmla="*/ 1140 w 10000"/>
                <a:gd name="connsiteY17" fmla="*/ 4595 h 10030"/>
                <a:gd name="connsiteX18" fmla="*/ 1211 w 10000"/>
                <a:gd name="connsiteY18" fmla="*/ 5051 h 10030"/>
                <a:gd name="connsiteX19" fmla="*/ 1272 w 10000"/>
                <a:gd name="connsiteY19" fmla="*/ 5716 h 10030"/>
                <a:gd name="connsiteX20" fmla="*/ 1342 w 10000"/>
                <a:gd name="connsiteY20" fmla="*/ 6457 h 10030"/>
                <a:gd name="connsiteX21" fmla="*/ 1404 w 10000"/>
                <a:gd name="connsiteY21" fmla="*/ 7189 h 10030"/>
                <a:gd name="connsiteX22" fmla="*/ 1474 w 10000"/>
                <a:gd name="connsiteY22" fmla="*/ 7836 h 10030"/>
                <a:gd name="connsiteX23" fmla="*/ 1535 w 10000"/>
                <a:gd name="connsiteY23" fmla="*/ 8367 h 10030"/>
                <a:gd name="connsiteX24" fmla="*/ 1605 w 10000"/>
                <a:gd name="connsiteY24" fmla="*/ 8785 h 10030"/>
                <a:gd name="connsiteX25" fmla="*/ 1675 w 10000"/>
                <a:gd name="connsiteY25" fmla="*/ 9098 h 10030"/>
                <a:gd name="connsiteX26" fmla="*/ 1737 w 10000"/>
                <a:gd name="connsiteY26" fmla="*/ 9327 h 10030"/>
                <a:gd name="connsiteX27" fmla="*/ 1807 w 10000"/>
                <a:gd name="connsiteY27" fmla="*/ 9498 h 10030"/>
                <a:gd name="connsiteX28" fmla="*/ 1868 w 10000"/>
                <a:gd name="connsiteY28" fmla="*/ 9611 h 10030"/>
                <a:gd name="connsiteX29" fmla="*/ 1939 w 10000"/>
                <a:gd name="connsiteY29" fmla="*/ 9698 h 10030"/>
                <a:gd name="connsiteX30" fmla="*/ 2009 w 10000"/>
                <a:gd name="connsiteY30" fmla="*/ 9764 h 10030"/>
                <a:gd name="connsiteX31" fmla="*/ 2070 w 10000"/>
                <a:gd name="connsiteY31" fmla="*/ 9821 h 10030"/>
                <a:gd name="connsiteX32" fmla="*/ 2140 w 10000"/>
                <a:gd name="connsiteY32" fmla="*/ 9868 h 10030"/>
                <a:gd name="connsiteX33" fmla="*/ 2202 w 10000"/>
                <a:gd name="connsiteY33" fmla="*/ 9916 h 10030"/>
                <a:gd name="connsiteX34" fmla="*/ 2272 w 10000"/>
                <a:gd name="connsiteY34" fmla="*/ 9945 h 10030"/>
                <a:gd name="connsiteX35" fmla="*/ 2333 w 10000"/>
                <a:gd name="connsiteY35" fmla="*/ 9973 h 10030"/>
                <a:gd name="connsiteX36" fmla="*/ 2404 w 10000"/>
                <a:gd name="connsiteY36" fmla="*/ 10002 h 10030"/>
                <a:gd name="connsiteX37" fmla="*/ 2474 w 10000"/>
                <a:gd name="connsiteY37" fmla="*/ 10011 h 10030"/>
                <a:gd name="connsiteX38" fmla="*/ 2535 w 10000"/>
                <a:gd name="connsiteY38" fmla="*/ 10021 h 10030"/>
                <a:gd name="connsiteX39" fmla="*/ 2605 w 10000"/>
                <a:gd name="connsiteY39" fmla="*/ 10030 h 10030"/>
                <a:gd name="connsiteX40" fmla="*/ 2667 w 10000"/>
                <a:gd name="connsiteY40" fmla="*/ 10021 h 10030"/>
                <a:gd name="connsiteX41" fmla="*/ 2737 w 10000"/>
                <a:gd name="connsiteY41" fmla="*/ 10021 h 10030"/>
                <a:gd name="connsiteX42" fmla="*/ 2807 w 10000"/>
                <a:gd name="connsiteY42" fmla="*/ 10011 h 10030"/>
                <a:gd name="connsiteX43" fmla="*/ 2868 w 10000"/>
                <a:gd name="connsiteY43" fmla="*/ 9992 h 10030"/>
                <a:gd name="connsiteX44" fmla="*/ 2939 w 10000"/>
                <a:gd name="connsiteY44" fmla="*/ 9964 h 10030"/>
                <a:gd name="connsiteX45" fmla="*/ 3000 w 10000"/>
                <a:gd name="connsiteY45" fmla="*/ 9925 h 10030"/>
                <a:gd name="connsiteX46" fmla="*/ 3070 w 10000"/>
                <a:gd name="connsiteY46" fmla="*/ 9868 h 10030"/>
                <a:gd name="connsiteX47" fmla="*/ 3132 w 10000"/>
                <a:gd name="connsiteY47" fmla="*/ 9802 h 10030"/>
                <a:gd name="connsiteX48" fmla="*/ 3202 w 10000"/>
                <a:gd name="connsiteY48" fmla="*/ 9745 h 10030"/>
                <a:gd name="connsiteX49" fmla="*/ 3272 w 10000"/>
                <a:gd name="connsiteY49" fmla="*/ 9698 h 10030"/>
                <a:gd name="connsiteX50" fmla="*/ 3333 w 10000"/>
                <a:gd name="connsiteY50" fmla="*/ 9688 h 10030"/>
                <a:gd name="connsiteX51" fmla="*/ 3404 w 10000"/>
                <a:gd name="connsiteY51" fmla="*/ 9698 h 10030"/>
                <a:gd name="connsiteX52" fmla="*/ 3474 w 10000"/>
                <a:gd name="connsiteY52" fmla="*/ 9735 h 10030"/>
                <a:gd name="connsiteX53" fmla="*/ 3535 w 10000"/>
                <a:gd name="connsiteY53" fmla="*/ 9783 h 10030"/>
                <a:gd name="connsiteX54" fmla="*/ 3605 w 10000"/>
                <a:gd name="connsiteY54" fmla="*/ 9840 h 10030"/>
                <a:gd name="connsiteX55" fmla="*/ 3675 w 10000"/>
                <a:gd name="connsiteY55" fmla="*/ 9888 h 10030"/>
                <a:gd name="connsiteX56" fmla="*/ 3737 w 10000"/>
                <a:gd name="connsiteY56" fmla="*/ 9935 h 10030"/>
                <a:gd name="connsiteX57" fmla="*/ 3807 w 10000"/>
                <a:gd name="connsiteY57" fmla="*/ 9973 h 10030"/>
                <a:gd name="connsiteX58" fmla="*/ 3868 w 10000"/>
                <a:gd name="connsiteY58" fmla="*/ 10002 h 10030"/>
                <a:gd name="connsiteX59" fmla="*/ 3939 w 10000"/>
                <a:gd name="connsiteY59" fmla="*/ 10011 h 10030"/>
                <a:gd name="connsiteX60" fmla="*/ 4009 w 10000"/>
                <a:gd name="connsiteY60" fmla="*/ 10021 h 10030"/>
                <a:gd name="connsiteX61" fmla="*/ 4070 w 10000"/>
                <a:gd name="connsiteY61" fmla="*/ 10030 h 10030"/>
                <a:gd name="connsiteX62" fmla="*/ 4140 w 10000"/>
                <a:gd name="connsiteY62" fmla="*/ 10030 h 10030"/>
                <a:gd name="connsiteX63" fmla="*/ 4202 w 10000"/>
                <a:gd name="connsiteY63" fmla="*/ 10030 h 10030"/>
                <a:gd name="connsiteX64" fmla="*/ 4272 w 10000"/>
                <a:gd name="connsiteY64" fmla="*/ 10030 h 10030"/>
                <a:gd name="connsiteX65" fmla="*/ 4342 w 10000"/>
                <a:gd name="connsiteY65" fmla="*/ 10030 h 10030"/>
                <a:gd name="connsiteX66" fmla="*/ 4404 w 10000"/>
                <a:gd name="connsiteY66" fmla="*/ 9992 h 10030"/>
                <a:gd name="connsiteX67" fmla="*/ 4474 w 10000"/>
                <a:gd name="connsiteY67" fmla="*/ 9878 h 10030"/>
                <a:gd name="connsiteX68" fmla="*/ 4535 w 10000"/>
                <a:gd name="connsiteY68" fmla="*/ 9650 h 10030"/>
                <a:gd name="connsiteX69" fmla="*/ 4605 w 10000"/>
                <a:gd name="connsiteY69" fmla="*/ 9231 h 10030"/>
                <a:gd name="connsiteX70" fmla="*/ 4667 w 10000"/>
                <a:gd name="connsiteY70" fmla="*/ 8605 h 10030"/>
                <a:gd name="connsiteX71" fmla="*/ 4737 w 10000"/>
                <a:gd name="connsiteY71" fmla="*/ 7845 h 10030"/>
                <a:gd name="connsiteX72" fmla="*/ 4807 w 10000"/>
                <a:gd name="connsiteY72" fmla="*/ 7085 h 10030"/>
                <a:gd name="connsiteX73" fmla="*/ 4868 w 10000"/>
                <a:gd name="connsiteY73" fmla="*/ 6467 h 10030"/>
                <a:gd name="connsiteX74" fmla="*/ 4939 w 10000"/>
                <a:gd name="connsiteY74" fmla="*/ 6125 h 10030"/>
                <a:gd name="connsiteX75" fmla="*/ 5000 w 10000"/>
                <a:gd name="connsiteY75" fmla="*/ 6087 h 10030"/>
                <a:gd name="connsiteX76" fmla="*/ 5070 w 10000"/>
                <a:gd name="connsiteY76" fmla="*/ 6315 h 10030"/>
                <a:gd name="connsiteX77" fmla="*/ 5140 w 10000"/>
                <a:gd name="connsiteY77" fmla="*/ 6742 h 10030"/>
                <a:gd name="connsiteX78" fmla="*/ 5202 w 10000"/>
                <a:gd name="connsiteY78" fmla="*/ 7265 h 10030"/>
                <a:gd name="connsiteX79" fmla="*/ 5272 w 10000"/>
                <a:gd name="connsiteY79" fmla="*/ 7807 h 10030"/>
                <a:gd name="connsiteX80" fmla="*/ 5333 w 10000"/>
                <a:gd name="connsiteY80" fmla="*/ 8320 h 10030"/>
                <a:gd name="connsiteX81" fmla="*/ 5404 w 10000"/>
                <a:gd name="connsiteY81" fmla="*/ 8757 h 10030"/>
                <a:gd name="connsiteX82" fmla="*/ 5465 w 10000"/>
                <a:gd name="connsiteY82" fmla="*/ 9128 h 10030"/>
                <a:gd name="connsiteX83" fmla="*/ 5535 w 10000"/>
                <a:gd name="connsiteY83" fmla="*/ 9412 h 10030"/>
                <a:gd name="connsiteX84" fmla="*/ 5605 w 10000"/>
                <a:gd name="connsiteY84" fmla="*/ 9631 h 10030"/>
                <a:gd name="connsiteX85" fmla="*/ 5667 w 10000"/>
                <a:gd name="connsiteY85" fmla="*/ 9792 h 10030"/>
                <a:gd name="connsiteX86" fmla="*/ 5737 w 10000"/>
                <a:gd name="connsiteY86" fmla="*/ 9906 h 10030"/>
                <a:gd name="connsiteX87" fmla="*/ 5798 w 10000"/>
                <a:gd name="connsiteY87" fmla="*/ 9973 h 10030"/>
                <a:gd name="connsiteX88" fmla="*/ 5868 w 10000"/>
                <a:gd name="connsiteY88" fmla="*/ 10002 h 10030"/>
                <a:gd name="connsiteX89" fmla="*/ 5939 w 10000"/>
                <a:gd name="connsiteY89" fmla="*/ 9992 h 10030"/>
                <a:gd name="connsiteX90" fmla="*/ 6000 w 10000"/>
                <a:gd name="connsiteY90" fmla="*/ 9945 h 10030"/>
                <a:gd name="connsiteX91" fmla="*/ 6070 w 10000"/>
                <a:gd name="connsiteY91" fmla="*/ 9849 h 10030"/>
                <a:gd name="connsiteX92" fmla="*/ 6132 w 10000"/>
                <a:gd name="connsiteY92" fmla="*/ 9735 h 10030"/>
                <a:gd name="connsiteX93" fmla="*/ 6202 w 10000"/>
                <a:gd name="connsiteY93" fmla="*/ 9622 h 10030"/>
                <a:gd name="connsiteX94" fmla="*/ 6272 w 10000"/>
                <a:gd name="connsiteY94" fmla="*/ 9517 h 10030"/>
                <a:gd name="connsiteX95" fmla="*/ 6333 w 10000"/>
                <a:gd name="connsiteY95" fmla="*/ 9460 h 10030"/>
                <a:gd name="connsiteX96" fmla="*/ 6404 w 10000"/>
                <a:gd name="connsiteY96" fmla="*/ 9421 h 10030"/>
                <a:gd name="connsiteX97" fmla="*/ 6465 w 10000"/>
                <a:gd name="connsiteY97" fmla="*/ 9412 h 10030"/>
                <a:gd name="connsiteX98" fmla="*/ 6535 w 10000"/>
                <a:gd name="connsiteY98" fmla="*/ 9441 h 10030"/>
                <a:gd name="connsiteX99" fmla="*/ 6605 w 10000"/>
                <a:gd name="connsiteY99" fmla="*/ 9460 h 10030"/>
                <a:gd name="connsiteX100" fmla="*/ 6667 w 10000"/>
                <a:gd name="connsiteY100" fmla="*/ 9479 h 10030"/>
                <a:gd name="connsiteX101" fmla="*/ 6737 w 10000"/>
                <a:gd name="connsiteY101" fmla="*/ 9488 h 10030"/>
                <a:gd name="connsiteX102" fmla="*/ 6807 w 10000"/>
                <a:gd name="connsiteY102" fmla="*/ 9488 h 10030"/>
                <a:gd name="connsiteX103" fmla="*/ 6868 w 10000"/>
                <a:gd name="connsiteY103" fmla="*/ 9498 h 10030"/>
                <a:gd name="connsiteX104" fmla="*/ 6939 w 10000"/>
                <a:gd name="connsiteY104" fmla="*/ 9508 h 10030"/>
                <a:gd name="connsiteX105" fmla="*/ 7000 w 10000"/>
                <a:gd name="connsiteY105" fmla="*/ 9536 h 10030"/>
                <a:gd name="connsiteX106" fmla="*/ 7070 w 10000"/>
                <a:gd name="connsiteY106" fmla="*/ 9593 h 10030"/>
                <a:gd name="connsiteX107" fmla="*/ 7140 w 10000"/>
                <a:gd name="connsiteY107" fmla="*/ 9659 h 10030"/>
                <a:gd name="connsiteX108" fmla="*/ 7202 w 10000"/>
                <a:gd name="connsiteY108" fmla="*/ 9735 h 10030"/>
                <a:gd name="connsiteX109" fmla="*/ 7272 w 10000"/>
                <a:gd name="connsiteY109" fmla="*/ 9812 h 10030"/>
                <a:gd name="connsiteX110" fmla="*/ 7333 w 10000"/>
                <a:gd name="connsiteY110" fmla="*/ 9878 h 10030"/>
                <a:gd name="connsiteX111" fmla="*/ 7404 w 10000"/>
                <a:gd name="connsiteY111" fmla="*/ 9945 h 10030"/>
                <a:gd name="connsiteX112" fmla="*/ 7474 w 10000"/>
                <a:gd name="connsiteY112" fmla="*/ 9992 h 10030"/>
                <a:gd name="connsiteX113" fmla="*/ 7535 w 10000"/>
                <a:gd name="connsiteY113" fmla="*/ 10021 h 10030"/>
                <a:gd name="connsiteX114" fmla="*/ 7605 w 10000"/>
                <a:gd name="connsiteY114" fmla="*/ 10021 h 10030"/>
                <a:gd name="connsiteX115" fmla="*/ 7667 w 10000"/>
                <a:gd name="connsiteY115" fmla="*/ 9964 h 10030"/>
                <a:gd name="connsiteX116" fmla="*/ 7737 w 10000"/>
                <a:gd name="connsiteY116" fmla="*/ 9783 h 10030"/>
                <a:gd name="connsiteX117" fmla="*/ 7798 w 10000"/>
                <a:gd name="connsiteY117" fmla="*/ 9346 h 10030"/>
                <a:gd name="connsiteX118" fmla="*/ 7868 w 10000"/>
                <a:gd name="connsiteY118" fmla="*/ 8472 h 10030"/>
                <a:gd name="connsiteX119" fmla="*/ 7886 w 10000"/>
                <a:gd name="connsiteY119" fmla="*/ 8159 h 10030"/>
                <a:gd name="connsiteX120" fmla="*/ 7939 w 10000"/>
                <a:gd name="connsiteY120" fmla="*/ 6913 h 10030"/>
                <a:gd name="connsiteX121" fmla="*/ 7956 w 10000"/>
                <a:gd name="connsiteY121" fmla="*/ 6382 h 10030"/>
                <a:gd name="connsiteX122" fmla="*/ 7982 w 10000"/>
                <a:gd name="connsiteY122" fmla="*/ 5155 h 10030"/>
                <a:gd name="connsiteX123" fmla="*/ 8000 w 10000"/>
                <a:gd name="connsiteY123" fmla="*/ 4462 h 10030"/>
                <a:gd name="connsiteX124" fmla="*/ 8018 w 10000"/>
                <a:gd name="connsiteY124" fmla="*/ 3702 h 10030"/>
                <a:gd name="connsiteX125" fmla="*/ 8070 w 10000"/>
                <a:gd name="connsiteY125" fmla="*/ 1127 h 10030"/>
                <a:gd name="connsiteX126" fmla="*/ 8096 w 10000"/>
                <a:gd name="connsiteY126" fmla="*/ 30 h 10030"/>
                <a:gd name="connsiteX127" fmla="*/ 8758 w 10000"/>
                <a:gd name="connsiteY127" fmla="*/ 0 h 10030"/>
                <a:gd name="connsiteX128" fmla="*/ 8798 w 10000"/>
                <a:gd name="connsiteY128" fmla="*/ 737 h 10030"/>
                <a:gd name="connsiteX129" fmla="*/ 8868 w 10000"/>
                <a:gd name="connsiteY129" fmla="*/ 3037 h 10030"/>
                <a:gd name="connsiteX130" fmla="*/ 8930 w 10000"/>
                <a:gd name="connsiteY130" fmla="*/ 4880 h 10030"/>
                <a:gd name="connsiteX131" fmla="*/ 9000 w 10000"/>
                <a:gd name="connsiteY131" fmla="*/ 6295 h 10030"/>
                <a:gd name="connsiteX132" fmla="*/ 9070 w 10000"/>
                <a:gd name="connsiteY132" fmla="*/ 7332 h 10030"/>
                <a:gd name="connsiteX133" fmla="*/ 9132 w 10000"/>
                <a:gd name="connsiteY133" fmla="*/ 8072 h 10030"/>
                <a:gd name="connsiteX134" fmla="*/ 9202 w 10000"/>
                <a:gd name="connsiteY134" fmla="*/ 8595 h 10030"/>
                <a:gd name="connsiteX135" fmla="*/ 9263 w 10000"/>
                <a:gd name="connsiteY135" fmla="*/ 8956 h 10030"/>
                <a:gd name="connsiteX136" fmla="*/ 9333 w 10000"/>
                <a:gd name="connsiteY136" fmla="*/ 9213 h 10030"/>
                <a:gd name="connsiteX137" fmla="*/ 9404 w 10000"/>
                <a:gd name="connsiteY137" fmla="*/ 9384 h 10030"/>
                <a:gd name="connsiteX138" fmla="*/ 9465 w 10000"/>
                <a:gd name="connsiteY138" fmla="*/ 9508 h 10030"/>
                <a:gd name="connsiteX139" fmla="*/ 9535 w 10000"/>
                <a:gd name="connsiteY139" fmla="*/ 9593 h 10030"/>
                <a:gd name="connsiteX140" fmla="*/ 9596 w 10000"/>
                <a:gd name="connsiteY140" fmla="*/ 9659 h 10030"/>
                <a:gd name="connsiteX141" fmla="*/ 9667 w 10000"/>
                <a:gd name="connsiteY141" fmla="*/ 9698 h 10030"/>
                <a:gd name="connsiteX142" fmla="*/ 9737 w 10000"/>
                <a:gd name="connsiteY142" fmla="*/ 9735 h 10030"/>
                <a:gd name="connsiteX143" fmla="*/ 9798 w 10000"/>
                <a:gd name="connsiteY143" fmla="*/ 9764 h 10030"/>
                <a:gd name="connsiteX144" fmla="*/ 9868 w 10000"/>
                <a:gd name="connsiteY144" fmla="*/ 9792 h 10030"/>
                <a:gd name="connsiteX145" fmla="*/ 9939 w 10000"/>
                <a:gd name="connsiteY145" fmla="*/ 9812 h 10030"/>
                <a:gd name="connsiteX146" fmla="*/ 10000 w 10000"/>
                <a:gd name="connsiteY146" fmla="*/ 9840 h 10030"/>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27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 name="connsiteX0" fmla="*/ 0 w 10000"/>
                <a:gd name="connsiteY0" fmla="*/ 9921 h 10016"/>
                <a:gd name="connsiteX1" fmla="*/ 70 w 10000"/>
                <a:gd name="connsiteY1" fmla="*/ 9959 h 10016"/>
                <a:gd name="connsiteX2" fmla="*/ 140 w 10000"/>
                <a:gd name="connsiteY2" fmla="*/ 9988 h 10016"/>
                <a:gd name="connsiteX3" fmla="*/ 202 w 10000"/>
                <a:gd name="connsiteY3" fmla="*/ 9988 h 10016"/>
                <a:gd name="connsiteX4" fmla="*/ 272 w 10000"/>
                <a:gd name="connsiteY4" fmla="*/ 9968 h 10016"/>
                <a:gd name="connsiteX5" fmla="*/ 342 w 10000"/>
                <a:gd name="connsiteY5" fmla="*/ 9931 h 10016"/>
                <a:gd name="connsiteX6" fmla="*/ 404 w 10000"/>
                <a:gd name="connsiteY6" fmla="*/ 9892 h 10016"/>
                <a:gd name="connsiteX7" fmla="*/ 474 w 10000"/>
                <a:gd name="connsiteY7" fmla="*/ 9845 h 10016"/>
                <a:gd name="connsiteX8" fmla="*/ 535 w 10000"/>
                <a:gd name="connsiteY8" fmla="*/ 9759 h 10016"/>
                <a:gd name="connsiteX9" fmla="*/ 605 w 10000"/>
                <a:gd name="connsiteY9" fmla="*/ 9569 h 10016"/>
                <a:gd name="connsiteX10" fmla="*/ 675 w 10000"/>
                <a:gd name="connsiteY10" fmla="*/ 9189 h 10016"/>
                <a:gd name="connsiteX11" fmla="*/ 737 w 10000"/>
                <a:gd name="connsiteY11" fmla="*/ 8534 h 10016"/>
                <a:gd name="connsiteX12" fmla="*/ 807 w 10000"/>
                <a:gd name="connsiteY12" fmla="*/ 7593 h 10016"/>
                <a:gd name="connsiteX13" fmla="*/ 877 w 10000"/>
                <a:gd name="connsiteY13" fmla="*/ 6519 h 10016"/>
                <a:gd name="connsiteX14" fmla="*/ 939 w 10000"/>
                <a:gd name="connsiteY14" fmla="*/ 5503 h 10016"/>
                <a:gd name="connsiteX15" fmla="*/ 1009 w 10000"/>
                <a:gd name="connsiteY15" fmla="*/ 4771 h 10016"/>
                <a:gd name="connsiteX16" fmla="*/ 1070 w 10000"/>
                <a:gd name="connsiteY16" fmla="*/ 4467 h 10016"/>
                <a:gd name="connsiteX17" fmla="*/ 1140 w 10000"/>
                <a:gd name="connsiteY17" fmla="*/ 4581 h 10016"/>
                <a:gd name="connsiteX18" fmla="*/ 1211 w 10000"/>
                <a:gd name="connsiteY18" fmla="*/ 5037 h 10016"/>
                <a:gd name="connsiteX19" fmla="*/ 1272 w 10000"/>
                <a:gd name="connsiteY19" fmla="*/ 5702 h 10016"/>
                <a:gd name="connsiteX20" fmla="*/ 1342 w 10000"/>
                <a:gd name="connsiteY20" fmla="*/ 6443 h 10016"/>
                <a:gd name="connsiteX21" fmla="*/ 1404 w 10000"/>
                <a:gd name="connsiteY21" fmla="*/ 7175 h 10016"/>
                <a:gd name="connsiteX22" fmla="*/ 1474 w 10000"/>
                <a:gd name="connsiteY22" fmla="*/ 7822 h 10016"/>
                <a:gd name="connsiteX23" fmla="*/ 1535 w 10000"/>
                <a:gd name="connsiteY23" fmla="*/ 8353 h 10016"/>
                <a:gd name="connsiteX24" fmla="*/ 1605 w 10000"/>
                <a:gd name="connsiteY24" fmla="*/ 8771 h 10016"/>
                <a:gd name="connsiteX25" fmla="*/ 1675 w 10000"/>
                <a:gd name="connsiteY25" fmla="*/ 9084 h 10016"/>
                <a:gd name="connsiteX26" fmla="*/ 1737 w 10000"/>
                <a:gd name="connsiteY26" fmla="*/ 9313 h 10016"/>
                <a:gd name="connsiteX27" fmla="*/ 1807 w 10000"/>
                <a:gd name="connsiteY27" fmla="*/ 9484 h 10016"/>
                <a:gd name="connsiteX28" fmla="*/ 1868 w 10000"/>
                <a:gd name="connsiteY28" fmla="*/ 9597 h 10016"/>
                <a:gd name="connsiteX29" fmla="*/ 1939 w 10000"/>
                <a:gd name="connsiteY29" fmla="*/ 9684 h 10016"/>
                <a:gd name="connsiteX30" fmla="*/ 2009 w 10000"/>
                <a:gd name="connsiteY30" fmla="*/ 9750 h 10016"/>
                <a:gd name="connsiteX31" fmla="*/ 2070 w 10000"/>
                <a:gd name="connsiteY31" fmla="*/ 9807 h 10016"/>
                <a:gd name="connsiteX32" fmla="*/ 2140 w 10000"/>
                <a:gd name="connsiteY32" fmla="*/ 9854 h 10016"/>
                <a:gd name="connsiteX33" fmla="*/ 2202 w 10000"/>
                <a:gd name="connsiteY33" fmla="*/ 9902 h 10016"/>
                <a:gd name="connsiteX34" fmla="*/ 2272 w 10000"/>
                <a:gd name="connsiteY34" fmla="*/ 9931 h 10016"/>
                <a:gd name="connsiteX35" fmla="*/ 2333 w 10000"/>
                <a:gd name="connsiteY35" fmla="*/ 9959 h 10016"/>
                <a:gd name="connsiteX36" fmla="*/ 2404 w 10000"/>
                <a:gd name="connsiteY36" fmla="*/ 9988 h 10016"/>
                <a:gd name="connsiteX37" fmla="*/ 2474 w 10000"/>
                <a:gd name="connsiteY37" fmla="*/ 9997 h 10016"/>
                <a:gd name="connsiteX38" fmla="*/ 2535 w 10000"/>
                <a:gd name="connsiteY38" fmla="*/ 10007 h 10016"/>
                <a:gd name="connsiteX39" fmla="*/ 2605 w 10000"/>
                <a:gd name="connsiteY39" fmla="*/ 10016 h 10016"/>
                <a:gd name="connsiteX40" fmla="*/ 2667 w 10000"/>
                <a:gd name="connsiteY40" fmla="*/ 10007 h 10016"/>
                <a:gd name="connsiteX41" fmla="*/ 2737 w 10000"/>
                <a:gd name="connsiteY41" fmla="*/ 10007 h 10016"/>
                <a:gd name="connsiteX42" fmla="*/ 2807 w 10000"/>
                <a:gd name="connsiteY42" fmla="*/ 9997 h 10016"/>
                <a:gd name="connsiteX43" fmla="*/ 2868 w 10000"/>
                <a:gd name="connsiteY43" fmla="*/ 9978 h 10016"/>
                <a:gd name="connsiteX44" fmla="*/ 2939 w 10000"/>
                <a:gd name="connsiteY44" fmla="*/ 9950 h 10016"/>
                <a:gd name="connsiteX45" fmla="*/ 3000 w 10000"/>
                <a:gd name="connsiteY45" fmla="*/ 9911 h 10016"/>
                <a:gd name="connsiteX46" fmla="*/ 3070 w 10000"/>
                <a:gd name="connsiteY46" fmla="*/ 9854 h 10016"/>
                <a:gd name="connsiteX47" fmla="*/ 3132 w 10000"/>
                <a:gd name="connsiteY47" fmla="*/ 9788 h 10016"/>
                <a:gd name="connsiteX48" fmla="*/ 3202 w 10000"/>
                <a:gd name="connsiteY48" fmla="*/ 9731 h 10016"/>
                <a:gd name="connsiteX49" fmla="*/ 3272 w 10000"/>
                <a:gd name="connsiteY49" fmla="*/ 9684 h 10016"/>
                <a:gd name="connsiteX50" fmla="*/ 3333 w 10000"/>
                <a:gd name="connsiteY50" fmla="*/ 9674 h 10016"/>
                <a:gd name="connsiteX51" fmla="*/ 3404 w 10000"/>
                <a:gd name="connsiteY51" fmla="*/ 9684 h 10016"/>
                <a:gd name="connsiteX52" fmla="*/ 3474 w 10000"/>
                <a:gd name="connsiteY52" fmla="*/ 9721 h 10016"/>
                <a:gd name="connsiteX53" fmla="*/ 3535 w 10000"/>
                <a:gd name="connsiteY53" fmla="*/ 9769 h 10016"/>
                <a:gd name="connsiteX54" fmla="*/ 3605 w 10000"/>
                <a:gd name="connsiteY54" fmla="*/ 9826 h 10016"/>
                <a:gd name="connsiteX55" fmla="*/ 3675 w 10000"/>
                <a:gd name="connsiteY55" fmla="*/ 9874 h 10016"/>
                <a:gd name="connsiteX56" fmla="*/ 3737 w 10000"/>
                <a:gd name="connsiteY56" fmla="*/ 9921 h 10016"/>
                <a:gd name="connsiteX57" fmla="*/ 3807 w 10000"/>
                <a:gd name="connsiteY57" fmla="*/ 9959 h 10016"/>
                <a:gd name="connsiteX58" fmla="*/ 3868 w 10000"/>
                <a:gd name="connsiteY58" fmla="*/ 9988 h 10016"/>
                <a:gd name="connsiteX59" fmla="*/ 3939 w 10000"/>
                <a:gd name="connsiteY59" fmla="*/ 9997 h 10016"/>
                <a:gd name="connsiteX60" fmla="*/ 4009 w 10000"/>
                <a:gd name="connsiteY60" fmla="*/ 10007 h 10016"/>
                <a:gd name="connsiteX61" fmla="*/ 4070 w 10000"/>
                <a:gd name="connsiteY61" fmla="*/ 10016 h 10016"/>
                <a:gd name="connsiteX62" fmla="*/ 4140 w 10000"/>
                <a:gd name="connsiteY62" fmla="*/ 10016 h 10016"/>
                <a:gd name="connsiteX63" fmla="*/ 4202 w 10000"/>
                <a:gd name="connsiteY63" fmla="*/ 10016 h 10016"/>
                <a:gd name="connsiteX64" fmla="*/ 4272 w 10000"/>
                <a:gd name="connsiteY64" fmla="*/ 10016 h 10016"/>
                <a:gd name="connsiteX65" fmla="*/ 4342 w 10000"/>
                <a:gd name="connsiteY65" fmla="*/ 10016 h 10016"/>
                <a:gd name="connsiteX66" fmla="*/ 4404 w 10000"/>
                <a:gd name="connsiteY66" fmla="*/ 9978 h 10016"/>
                <a:gd name="connsiteX67" fmla="*/ 4474 w 10000"/>
                <a:gd name="connsiteY67" fmla="*/ 9864 h 10016"/>
                <a:gd name="connsiteX68" fmla="*/ 4535 w 10000"/>
                <a:gd name="connsiteY68" fmla="*/ 9636 h 10016"/>
                <a:gd name="connsiteX69" fmla="*/ 4605 w 10000"/>
                <a:gd name="connsiteY69" fmla="*/ 9217 h 10016"/>
                <a:gd name="connsiteX70" fmla="*/ 4667 w 10000"/>
                <a:gd name="connsiteY70" fmla="*/ 8591 h 10016"/>
                <a:gd name="connsiteX71" fmla="*/ 4737 w 10000"/>
                <a:gd name="connsiteY71" fmla="*/ 7831 h 10016"/>
                <a:gd name="connsiteX72" fmla="*/ 4807 w 10000"/>
                <a:gd name="connsiteY72" fmla="*/ 7071 h 10016"/>
                <a:gd name="connsiteX73" fmla="*/ 4868 w 10000"/>
                <a:gd name="connsiteY73" fmla="*/ 6453 h 10016"/>
                <a:gd name="connsiteX74" fmla="*/ 4939 w 10000"/>
                <a:gd name="connsiteY74" fmla="*/ 6111 h 10016"/>
                <a:gd name="connsiteX75" fmla="*/ 5000 w 10000"/>
                <a:gd name="connsiteY75" fmla="*/ 6073 h 10016"/>
                <a:gd name="connsiteX76" fmla="*/ 5070 w 10000"/>
                <a:gd name="connsiteY76" fmla="*/ 6301 h 10016"/>
                <a:gd name="connsiteX77" fmla="*/ 5140 w 10000"/>
                <a:gd name="connsiteY77" fmla="*/ 6728 h 10016"/>
                <a:gd name="connsiteX78" fmla="*/ 5202 w 10000"/>
                <a:gd name="connsiteY78" fmla="*/ 7251 h 10016"/>
                <a:gd name="connsiteX79" fmla="*/ 5272 w 10000"/>
                <a:gd name="connsiteY79" fmla="*/ 7793 h 10016"/>
                <a:gd name="connsiteX80" fmla="*/ 5333 w 10000"/>
                <a:gd name="connsiteY80" fmla="*/ 8306 h 10016"/>
                <a:gd name="connsiteX81" fmla="*/ 5404 w 10000"/>
                <a:gd name="connsiteY81" fmla="*/ 8743 h 10016"/>
                <a:gd name="connsiteX82" fmla="*/ 5465 w 10000"/>
                <a:gd name="connsiteY82" fmla="*/ 9114 h 10016"/>
                <a:gd name="connsiteX83" fmla="*/ 5535 w 10000"/>
                <a:gd name="connsiteY83" fmla="*/ 9398 h 10016"/>
                <a:gd name="connsiteX84" fmla="*/ 5605 w 10000"/>
                <a:gd name="connsiteY84" fmla="*/ 9617 h 10016"/>
                <a:gd name="connsiteX85" fmla="*/ 5667 w 10000"/>
                <a:gd name="connsiteY85" fmla="*/ 9778 h 10016"/>
                <a:gd name="connsiteX86" fmla="*/ 5737 w 10000"/>
                <a:gd name="connsiteY86" fmla="*/ 9892 h 10016"/>
                <a:gd name="connsiteX87" fmla="*/ 5798 w 10000"/>
                <a:gd name="connsiteY87" fmla="*/ 9959 h 10016"/>
                <a:gd name="connsiteX88" fmla="*/ 5868 w 10000"/>
                <a:gd name="connsiteY88" fmla="*/ 9988 h 10016"/>
                <a:gd name="connsiteX89" fmla="*/ 5939 w 10000"/>
                <a:gd name="connsiteY89" fmla="*/ 9978 h 10016"/>
                <a:gd name="connsiteX90" fmla="*/ 6000 w 10000"/>
                <a:gd name="connsiteY90" fmla="*/ 9931 h 10016"/>
                <a:gd name="connsiteX91" fmla="*/ 6070 w 10000"/>
                <a:gd name="connsiteY91" fmla="*/ 9835 h 10016"/>
                <a:gd name="connsiteX92" fmla="*/ 6132 w 10000"/>
                <a:gd name="connsiteY92" fmla="*/ 9721 h 10016"/>
                <a:gd name="connsiteX93" fmla="*/ 6202 w 10000"/>
                <a:gd name="connsiteY93" fmla="*/ 9608 h 10016"/>
                <a:gd name="connsiteX94" fmla="*/ 6272 w 10000"/>
                <a:gd name="connsiteY94" fmla="*/ 9503 h 10016"/>
                <a:gd name="connsiteX95" fmla="*/ 6333 w 10000"/>
                <a:gd name="connsiteY95" fmla="*/ 9446 h 10016"/>
                <a:gd name="connsiteX96" fmla="*/ 6404 w 10000"/>
                <a:gd name="connsiteY96" fmla="*/ 9407 h 10016"/>
                <a:gd name="connsiteX97" fmla="*/ 6465 w 10000"/>
                <a:gd name="connsiteY97" fmla="*/ 9398 h 10016"/>
                <a:gd name="connsiteX98" fmla="*/ 6535 w 10000"/>
                <a:gd name="connsiteY98" fmla="*/ 9427 h 10016"/>
                <a:gd name="connsiteX99" fmla="*/ 6605 w 10000"/>
                <a:gd name="connsiteY99" fmla="*/ 9446 h 10016"/>
                <a:gd name="connsiteX100" fmla="*/ 6667 w 10000"/>
                <a:gd name="connsiteY100" fmla="*/ 9465 h 10016"/>
                <a:gd name="connsiteX101" fmla="*/ 6737 w 10000"/>
                <a:gd name="connsiteY101" fmla="*/ 9474 h 10016"/>
                <a:gd name="connsiteX102" fmla="*/ 6807 w 10000"/>
                <a:gd name="connsiteY102" fmla="*/ 9474 h 10016"/>
                <a:gd name="connsiteX103" fmla="*/ 6868 w 10000"/>
                <a:gd name="connsiteY103" fmla="*/ 9484 h 10016"/>
                <a:gd name="connsiteX104" fmla="*/ 6939 w 10000"/>
                <a:gd name="connsiteY104" fmla="*/ 9494 h 10016"/>
                <a:gd name="connsiteX105" fmla="*/ 7000 w 10000"/>
                <a:gd name="connsiteY105" fmla="*/ 9522 h 10016"/>
                <a:gd name="connsiteX106" fmla="*/ 7070 w 10000"/>
                <a:gd name="connsiteY106" fmla="*/ 9579 h 10016"/>
                <a:gd name="connsiteX107" fmla="*/ 7140 w 10000"/>
                <a:gd name="connsiteY107" fmla="*/ 9645 h 10016"/>
                <a:gd name="connsiteX108" fmla="*/ 7202 w 10000"/>
                <a:gd name="connsiteY108" fmla="*/ 9721 h 10016"/>
                <a:gd name="connsiteX109" fmla="*/ 7272 w 10000"/>
                <a:gd name="connsiteY109" fmla="*/ 9798 h 10016"/>
                <a:gd name="connsiteX110" fmla="*/ 7333 w 10000"/>
                <a:gd name="connsiteY110" fmla="*/ 9864 h 10016"/>
                <a:gd name="connsiteX111" fmla="*/ 7404 w 10000"/>
                <a:gd name="connsiteY111" fmla="*/ 9931 h 10016"/>
                <a:gd name="connsiteX112" fmla="*/ 7474 w 10000"/>
                <a:gd name="connsiteY112" fmla="*/ 9978 h 10016"/>
                <a:gd name="connsiteX113" fmla="*/ 7535 w 10000"/>
                <a:gd name="connsiteY113" fmla="*/ 10007 h 10016"/>
                <a:gd name="connsiteX114" fmla="*/ 7605 w 10000"/>
                <a:gd name="connsiteY114" fmla="*/ 10007 h 10016"/>
                <a:gd name="connsiteX115" fmla="*/ 7667 w 10000"/>
                <a:gd name="connsiteY115" fmla="*/ 9950 h 10016"/>
                <a:gd name="connsiteX116" fmla="*/ 7737 w 10000"/>
                <a:gd name="connsiteY116" fmla="*/ 9769 h 10016"/>
                <a:gd name="connsiteX117" fmla="*/ 7798 w 10000"/>
                <a:gd name="connsiteY117" fmla="*/ 9332 h 10016"/>
                <a:gd name="connsiteX118" fmla="*/ 7868 w 10000"/>
                <a:gd name="connsiteY118" fmla="*/ 8458 h 10016"/>
                <a:gd name="connsiteX119" fmla="*/ 7886 w 10000"/>
                <a:gd name="connsiteY119" fmla="*/ 8145 h 10016"/>
                <a:gd name="connsiteX120" fmla="*/ 7939 w 10000"/>
                <a:gd name="connsiteY120" fmla="*/ 6899 h 10016"/>
                <a:gd name="connsiteX121" fmla="*/ 7956 w 10000"/>
                <a:gd name="connsiteY121" fmla="*/ 6368 h 10016"/>
                <a:gd name="connsiteX122" fmla="*/ 7982 w 10000"/>
                <a:gd name="connsiteY122" fmla="*/ 5141 h 10016"/>
                <a:gd name="connsiteX123" fmla="*/ 8000 w 10000"/>
                <a:gd name="connsiteY123" fmla="*/ 4448 h 10016"/>
                <a:gd name="connsiteX124" fmla="*/ 8018 w 10000"/>
                <a:gd name="connsiteY124" fmla="*/ 3688 h 10016"/>
                <a:gd name="connsiteX125" fmla="*/ 8070 w 10000"/>
                <a:gd name="connsiteY125" fmla="*/ 1113 h 10016"/>
                <a:gd name="connsiteX126" fmla="*/ 8096 w 10000"/>
                <a:gd name="connsiteY126" fmla="*/ 16 h 10016"/>
                <a:gd name="connsiteX127" fmla="*/ 8771 w 10000"/>
                <a:gd name="connsiteY127" fmla="*/ 0 h 10016"/>
                <a:gd name="connsiteX128" fmla="*/ 8798 w 10000"/>
                <a:gd name="connsiteY128" fmla="*/ 723 h 10016"/>
                <a:gd name="connsiteX129" fmla="*/ 8868 w 10000"/>
                <a:gd name="connsiteY129" fmla="*/ 3023 h 10016"/>
                <a:gd name="connsiteX130" fmla="*/ 8930 w 10000"/>
                <a:gd name="connsiteY130" fmla="*/ 4866 h 10016"/>
                <a:gd name="connsiteX131" fmla="*/ 9000 w 10000"/>
                <a:gd name="connsiteY131" fmla="*/ 6281 h 10016"/>
                <a:gd name="connsiteX132" fmla="*/ 9070 w 10000"/>
                <a:gd name="connsiteY132" fmla="*/ 7318 h 10016"/>
                <a:gd name="connsiteX133" fmla="*/ 9132 w 10000"/>
                <a:gd name="connsiteY133" fmla="*/ 8058 h 10016"/>
                <a:gd name="connsiteX134" fmla="*/ 9202 w 10000"/>
                <a:gd name="connsiteY134" fmla="*/ 8581 h 10016"/>
                <a:gd name="connsiteX135" fmla="*/ 9263 w 10000"/>
                <a:gd name="connsiteY135" fmla="*/ 8942 h 10016"/>
                <a:gd name="connsiteX136" fmla="*/ 9333 w 10000"/>
                <a:gd name="connsiteY136" fmla="*/ 9199 h 10016"/>
                <a:gd name="connsiteX137" fmla="*/ 9404 w 10000"/>
                <a:gd name="connsiteY137" fmla="*/ 9370 h 10016"/>
                <a:gd name="connsiteX138" fmla="*/ 9465 w 10000"/>
                <a:gd name="connsiteY138" fmla="*/ 9494 h 10016"/>
                <a:gd name="connsiteX139" fmla="*/ 9535 w 10000"/>
                <a:gd name="connsiteY139" fmla="*/ 9579 h 10016"/>
                <a:gd name="connsiteX140" fmla="*/ 9596 w 10000"/>
                <a:gd name="connsiteY140" fmla="*/ 9645 h 10016"/>
                <a:gd name="connsiteX141" fmla="*/ 9667 w 10000"/>
                <a:gd name="connsiteY141" fmla="*/ 9684 h 10016"/>
                <a:gd name="connsiteX142" fmla="*/ 9737 w 10000"/>
                <a:gd name="connsiteY142" fmla="*/ 9721 h 10016"/>
                <a:gd name="connsiteX143" fmla="*/ 9798 w 10000"/>
                <a:gd name="connsiteY143" fmla="*/ 9750 h 10016"/>
                <a:gd name="connsiteX144" fmla="*/ 9868 w 10000"/>
                <a:gd name="connsiteY144" fmla="*/ 9778 h 10016"/>
                <a:gd name="connsiteX145" fmla="*/ 9939 w 10000"/>
                <a:gd name="connsiteY145" fmla="*/ 9798 h 10016"/>
                <a:gd name="connsiteX146" fmla="*/ 10000 w 10000"/>
                <a:gd name="connsiteY146" fmla="*/ 9826 h 10016"/>
                <a:gd name="connsiteX0" fmla="*/ 0 w 10000"/>
                <a:gd name="connsiteY0" fmla="*/ 9905 h 10000"/>
                <a:gd name="connsiteX1" fmla="*/ 70 w 10000"/>
                <a:gd name="connsiteY1" fmla="*/ 9943 h 10000"/>
                <a:gd name="connsiteX2" fmla="*/ 140 w 10000"/>
                <a:gd name="connsiteY2" fmla="*/ 9972 h 10000"/>
                <a:gd name="connsiteX3" fmla="*/ 202 w 10000"/>
                <a:gd name="connsiteY3" fmla="*/ 9972 h 10000"/>
                <a:gd name="connsiteX4" fmla="*/ 272 w 10000"/>
                <a:gd name="connsiteY4" fmla="*/ 9952 h 10000"/>
                <a:gd name="connsiteX5" fmla="*/ 342 w 10000"/>
                <a:gd name="connsiteY5" fmla="*/ 9915 h 10000"/>
                <a:gd name="connsiteX6" fmla="*/ 404 w 10000"/>
                <a:gd name="connsiteY6" fmla="*/ 9876 h 10000"/>
                <a:gd name="connsiteX7" fmla="*/ 474 w 10000"/>
                <a:gd name="connsiteY7" fmla="*/ 9829 h 10000"/>
                <a:gd name="connsiteX8" fmla="*/ 535 w 10000"/>
                <a:gd name="connsiteY8" fmla="*/ 9743 h 10000"/>
                <a:gd name="connsiteX9" fmla="*/ 605 w 10000"/>
                <a:gd name="connsiteY9" fmla="*/ 9553 h 10000"/>
                <a:gd name="connsiteX10" fmla="*/ 675 w 10000"/>
                <a:gd name="connsiteY10" fmla="*/ 9173 h 10000"/>
                <a:gd name="connsiteX11" fmla="*/ 737 w 10000"/>
                <a:gd name="connsiteY11" fmla="*/ 8518 h 10000"/>
                <a:gd name="connsiteX12" fmla="*/ 807 w 10000"/>
                <a:gd name="connsiteY12" fmla="*/ 7577 h 10000"/>
                <a:gd name="connsiteX13" fmla="*/ 877 w 10000"/>
                <a:gd name="connsiteY13" fmla="*/ 6503 h 10000"/>
                <a:gd name="connsiteX14" fmla="*/ 939 w 10000"/>
                <a:gd name="connsiteY14" fmla="*/ 5487 h 10000"/>
                <a:gd name="connsiteX15" fmla="*/ 1009 w 10000"/>
                <a:gd name="connsiteY15" fmla="*/ 4755 h 10000"/>
                <a:gd name="connsiteX16" fmla="*/ 1070 w 10000"/>
                <a:gd name="connsiteY16" fmla="*/ 4451 h 10000"/>
                <a:gd name="connsiteX17" fmla="*/ 1140 w 10000"/>
                <a:gd name="connsiteY17" fmla="*/ 4565 h 10000"/>
                <a:gd name="connsiteX18" fmla="*/ 1211 w 10000"/>
                <a:gd name="connsiteY18" fmla="*/ 5021 h 10000"/>
                <a:gd name="connsiteX19" fmla="*/ 1272 w 10000"/>
                <a:gd name="connsiteY19" fmla="*/ 5686 h 10000"/>
                <a:gd name="connsiteX20" fmla="*/ 1342 w 10000"/>
                <a:gd name="connsiteY20" fmla="*/ 6427 h 10000"/>
                <a:gd name="connsiteX21" fmla="*/ 1404 w 10000"/>
                <a:gd name="connsiteY21" fmla="*/ 7159 h 10000"/>
                <a:gd name="connsiteX22" fmla="*/ 1474 w 10000"/>
                <a:gd name="connsiteY22" fmla="*/ 7806 h 10000"/>
                <a:gd name="connsiteX23" fmla="*/ 1535 w 10000"/>
                <a:gd name="connsiteY23" fmla="*/ 8337 h 10000"/>
                <a:gd name="connsiteX24" fmla="*/ 1605 w 10000"/>
                <a:gd name="connsiteY24" fmla="*/ 8755 h 10000"/>
                <a:gd name="connsiteX25" fmla="*/ 1675 w 10000"/>
                <a:gd name="connsiteY25" fmla="*/ 9068 h 10000"/>
                <a:gd name="connsiteX26" fmla="*/ 1737 w 10000"/>
                <a:gd name="connsiteY26" fmla="*/ 9297 h 10000"/>
                <a:gd name="connsiteX27" fmla="*/ 1807 w 10000"/>
                <a:gd name="connsiteY27" fmla="*/ 9468 h 10000"/>
                <a:gd name="connsiteX28" fmla="*/ 1868 w 10000"/>
                <a:gd name="connsiteY28" fmla="*/ 9581 h 10000"/>
                <a:gd name="connsiteX29" fmla="*/ 1939 w 10000"/>
                <a:gd name="connsiteY29" fmla="*/ 9668 h 10000"/>
                <a:gd name="connsiteX30" fmla="*/ 2009 w 10000"/>
                <a:gd name="connsiteY30" fmla="*/ 9734 h 10000"/>
                <a:gd name="connsiteX31" fmla="*/ 2070 w 10000"/>
                <a:gd name="connsiteY31" fmla="*/ 9791 h 10000"/>
                <a:gd name="connsiteX32" fmla="*/ 2140 w 10000"/>
                <a:gd name="connsiteY32" fmla="*/ 9838 h 10000"/>
                <a:gd name="connsiteX33" fmla="*/ 2202 w 10000"/>
                <a:gd name="connsiteY33" fmla="*/ 9886 h 10000"/>
                <a:gd name="connsiteX34" fmla="*/ 2272 w 10000"/>
                <a:gd name="connsiteY34" fmla="*/ 9915 h 10000"/>
                <a:gd name="connsiteX35" fmla="*/ 2333 w 10000"/>
                <a:gd name="connsiteY35" fmla="*/ 9943 h 10000"/>
                <a:gd name="connsiteX36" fmla="*/ 2404 w 10000"/>
                <a:gd name="connsiteY36" fmla="*/ 9972 h 10000"/>
                <a:gd name="connsiteX37" fmla="*/ 2474 w 10000"/>
                <a:gd name="connsiteY37" fmla="*/ 9981 h 10000"/>
                <a:gd name="connsiteX38" fmla="*/ 2535 w 10000"/>
                <a:gd name="connsiteY38" fmla="*/ 9991 h 10000"/>
                <a:gd name="connsiteX39" fmla="*/ 2605 w 10000"/>
                <a:gd name="connsiteY39" fmla="*/ 10000 h 10000"/>
                <a:gd name="connsiteX40" fmla="*/ 2667 w 10000"/>
                <a:gd name="connsiteY40" fmla="*/ 9991 h 10000"/>
                <a:gd name="connsiteX41" fmla="*/ 2737 w 10000"/>
                <a:gd name="connsiteY41" fmla="*/ 9991 h 10000"/>
                <a:gd name="connsiteX42" fmla="*/ 2807 w 10000"/>
                <a:gd name="connsiteY42" fmla="*/ 9981 h 10000"/>
                <a:gd name="connsiteX43" fmla="*/ 2868 w 10000"/>
                <a:gd name="connsiteY43" fmla="*/ 9962 h 10000"/>
                <a:gd name="connsiteX44" fmla="*/ 2939 w 10000"/>
                <a:gd name="connsiteY44" fmla="*/ 9934 h 10000"/>
                <a:gd name="connsiteX45" fmla="*/ 3000 w 10000"/>
                <a:gd name="connsiteY45" fmla="*/ 9895 h 10000"/>
                <a:gd name="connsiteX46" fmla="*/ 3070 w 10000"/>
                <a:gd name="connsiteY46" fmla="*/ 9838 h 10000"/>
                <a:gd name="connsiteX47" fmla="*/ 3132 w 10000"/>
                <a:gd name="connsiteY47" fmla="*/ 9772 h 10000"/>
                <a:gd name="connsiteX48" fmla="*/ 3202 w 10000"/>
                <a:gd name="connsiteY48" fmla="*/ 9715 h 10000"/>
                <a:gd name="connsiteX49" fmla="*/ 3272 w 10000"/>
                <a:gd name="connsiteY49" fmla="*/ 9668 h 10000"/>
                <a:gd name="connsiteX50" fmla="*/ 3333 w 10000"/>
                <a:gd name="connsiteY50" fmla="*/ 9658 h 10000"/>
                <a:gd name="connsiteX51" fmla="*/ 3404 w 10000"/>
                <a:gd name="connsiteY51" fmla="*/ 9668 h 10000"/>
                <a:gd name="connsiteX52" fmla="*/ 3474 w 10000"/>
                <a:gd name="connsiteY52" fmla="*/ 9705 h 10000"/>
                <a:gd name="connsiteX53" fmla="*/ 3535 w 10000"/>
                <a:gd name="connsiteY53" fmla="*/ 9753 h 10000"/>
                <a:gd name="connsiteX54" fmla="*/ 3605 w 10000"/>
                <a:gd name="connsiteY54" fmla="*/ 9810 h 10000"/>
                <a:gd name="connsiteX55" fmla="*/ 3675 w 10000"/>
                <a:gd name="connsiteY55" fmla="*/ 9858 h 10000"/>
                <a:gd name="connsiteX56" fmla="*/ 3737 w 10000"/>
                <a:gd name="connsiteY56" fmla="*/ 9905 h 10000"/>
                <a:gd name="connsiteX57" fmla="*/ 3807 w 10000"/>
                <a:gd name="connsiteY57" fmla="*/ 9943 h 10000"/>
                <a:gd name="connsiteX58" fmla="*/ 3868 w 10000"/>
                <a:gd name="connsiteY58" fmla="*/ 9972 h 10000"/>
                <a:gd name="connsiteX59" fmla="*/ 3939 w 10000"/>
                <a:gd name="connsiteY59" fmla="*/ 9981 h 10000"/>
                <a:gd name="connsiteX60" fmla="*/ 4009 w 10000"/>
                <a:gd name="connsiteY60" fmla="*/ 9991 h 10000"/>
                <a:gd name="connsiteX61" fmla="*/ 4070 w 10000"/>
                <a:gd name="connsiteY61" fmla="*/ 10000 h 10000"/>
                <a:gd name="connsiteX62" fmla="*/ 4140 w 10000"/>
                <a:gd name="connsiteY62" fmla="*/ 10000 h 10000"/>
                <a:gd name="connsiteX63" fmla="*/ 4202 w 10000"/>
                <a:gd name="connsiteY63" fmla="*/ 10000 h 10000"/>
                <a:gd name="connsiteX64" fmla="*/ 4272 w 10000"/>
                <a:gd name="connsiteY64" fmla="*/ 10000 h 10000"/>
                <a:gd name="connsiteX65" fmla="*/ 4342 w 10000"/>
                <a:gd name="connsiteY65" fmla="*/ 10000 h 10000"/>
                <a:gd name="connsiteX66" fmla="*/ 4404 w 10000"/>
                <a:gd name="connsiteY66" fmla="*/ 9962 h 10000"/>
                <a:gd name="connsiteX67" fmla="*/ 4474 w 10000"/>
                <a:gd name="connsiteY67" fmla="*/ 9848 h 10000"/>
                <a:gd name="connsiteX68" fmla="*/ 4535 w 10000"/>
                <a:gd name="connsiteY68" fmla="*/ 9620 h 10000"/>
                <a:gd name="connsiteX69" fmla="*/ 4605 w 10000"/>
                <a:gd name="connsiteY69" fmla="*/ 9201 h 10000"/>
                <a:gd name="connsiteX70" fmla="*/ 4667 w 10000"/>
                <a:gd name="connsiteY70" fmla="*/ 8575 h 10000"/>
                <a:gd name="connsiteX71" fmla="*/ 4737 w 10000"/>
                <a:gd name="connsiteY71" fmla="*/ 7815 h 10000"/>
                <a:gd name="connsiteX72" fmla="*/ 4807 w 10000"/>
                <a:gd name="connsiteY72" fmla="*/ 7055 h 10000"/>
                <a:gd name="connsiteX73" fmla="*/ 4868 w 10000"/>
                <a:gd name="connsiteY73" fmla="*/ 6437 h 10000"/>
                <a:gd name="connsiteX74" fmla="*/ 4939 w 10000"/>
                <a:gd name="connsiteY74" fmla="*/ 6095 h 10000"/>
                <a:gd name="connsiteX75" fmla="*/ 5000 w 10000"/>
                <a:gd name="connsiteY75" fmla="*/ 6057 h 10000"/>
                <a:gd name="connsiteX76" fmla="*/ 5070 w 10000"/>
                <a:gd name="connsiteY76" fmla="*/ 6285 h 10000"/>
                <a:gd name="connsiteX77" fmla="*/ 5140 w 10000"/>
                <a:gd name="connsiteY77" fmla="*/ 6712 h 10000"/>
                <a:gd name="connsiteX78" fmla="*/ 5202 w 10000"/>
                <a:gd name="connsiteY78" fmla="*/ 7235 h 10000"/>
                <a:gd name="connsiteX79" fmla="*/ 5272 w 10000"/>
                <a:gd name="connsiteY79" fmla="*/ 7777 h 10000"/>
                <a:gd name="connsiteX80" fmla="*/ 5333 w 10000"/>
                <a:gd name="connsiteY80" fmla="*/ 8290 h 10000"/>
                <a:gd name="connsiteX81" fmla="*/ 5404 w 10000"/>
                <a:gd name="connsiteY81" fmla="*/ 8727 h 10000"/>
                <a:gd name="connsiteX82" fmla="*/ 5465 w 10000"/>
                <a:gd name="connsiteY82" fmla="*/ 9098 h 10000"/>
                <a:gd name="connsiteX83" fmla="*/ 5535 w 10000"/>
                <a:gd name="connsiteY83" fmla="*/ 9382 h 10000"/>
                <a:gd name="connsiteX84" fmla="*/ 5605 w 10000"/>
                <a:gd name="connsiteY84" fmla="*/ 9601 h 10000"/>
                <a:gd name="connsiteX85" fmla="*/ 5667 w 10000"/>
                <a:gd name="connsiteY85" fmla="*/ 9762 h 10000"/>
                <a:gd name="connsiteX86" fmla="*/ 5737 w 10000"/>
                <a:gd name="connsiteY86" fmla="*/ 9876 h 10000"/>
                <a:gd name="connsiteX87" fmla="*/ 5798 w 10000"/>
                <a:gd name="connsiteY87" fmla="*/ 9943 h 10000"/>
                <a:gd name="connsiteX88" fmla="*/ 5868 w 10000"/>
                <a:gd name="connsiteY88" fmla="*/ 9972 h 10000"/>
                <a:gd name="connsiteX89" fmla="*/ 5939 w 10000"/>
                <a:gd name="connsiteY89" fmla="*/ 9962 h 10000"/>
                <a:gd name="connsiteX90" fmla="*/ 6000 w 10000"/>
                <a:gd name="connsiteY90" fmla="*/ 9915 h 10000"/>
                <a:gd name="connsiteX91" fmla="*/ 6070 w 10000"/>
                <a:gd name="connsiteY91" fmla="*/ 9819 h 10000"/>
                <a:gd name="connsiteX92" fmla="*/ 6132 w 10000"/>
                <a:gd name="connsiteY92" fmla="*/ 9705 h 10000"/>
                <a:gd name="connsiteX93" fmla="*/ 6202 w 10000"/>
                <a:gd name="connsiteY93" fmla="*/ 9592 h 10000"/>
                <a:gd name="connsiteX94" fmla="*/ 6272 w 10000"/>
                <a:gd name="connsiteY94" fmla="*/ 9487 h 10000"/>
                <a:gd name="connsiteX95" fmla="*/ 6333 w 10000"/>
                <a:gd name="connsiteY95" fmla="*/ 9430 h 10000"/>
                <a:gd name="connsiteX96" fmla="*/ 6404 w 10000"/>
                <a:gd name="connsiteY96" fmla="*/ 9391 h 10000"/>
                <a:gd name="connsiteX97" fmla="*/ 6465 w 10000"/>
                <a:gd name="connsiteY97" fmla="*/ 9382 h 10000"/>
                <a:gd name="connsiteX98" fmla="*/ 6535 w 10000"/>
                <a:gd name="connsiteY98" fmla="*/ 9411 h 10000"/>
                <a:gd name="connsiteX99" fmla="*/ 6605 w 10000"/>
                <a:gd name="connsiteY99" fmla="*/ 9430 h 10000"/>
                <a:gd name="connsiteX100" fmla="*/ 6667 w 10000"/>
                <a:gd name="connsiteY100" fmla="*/ 9449 h 10000"/>
                <a:gd name="connsiteX101" fmla="*/ 6737 w 10000"/>
                <a:gd name="connsiteY101" fmla="*/ 9458 h 10000"/>
                <a:gd name="connsiteX102" fmla="*/ 6807 w 10000"/>
                <a:gd name="connsiteY102" fmla="*/ 9458 h 10000"/>
                <a:gd name="connsiteX103" fmla="*/ 6868 w 10000"/>
                <a:gd name="connsiteY103" fmla="*/ 9468 h 10000"/>
                <a:gd name="connsiteX104" fmla="*/ 6939 w 10000"/>
                <a:gd name="connsiteY104" fmla="*/ 9478 h 10000"/>
                <a:gd name="connsiteX105" fmla="*/ 7000 w 10000"/>
                <a:gd name="connsiteY105" fmla="*/ 9506 h 10000"/>
                <a:gd name="connsiteX106" fmla="*/ 7070 w 10000"/>
                <a:gd name="connsiteY106" fmla="*/ 9563 h 10000"/>
                <a:gd name="connsiteX107" fmla="*/ 7140 w 10000"/>
                <a:gd name="connsiteY107" fmla="*/ 9629 h 10000"/>
                <a:gd name="connsiteX108" fmla="*/ 7202 w 10000"/>
                <a:gd name="connsiteY108" fmla="*/ 9705 h 10000"/>
                <a:gd name="connsiteX109" fmla="*/ 7272 w 10000"/>
                <a:gd name="connsiteY109" fmla="*/ 9782 h 10000"/>
                <a:gd name="connsiteX110" fmla="*/ 7333 w 10000"/>
                <a:gd name="connsiteY110" fmla="*/ 9848 h 10000"/>
                <a:gd name="connsiteX111" fmla="*/ 7404 w 10000"/>
                <a:gd name="connsiteY111" fmla="*/ 9915 h 10000"/>
                <a:gd name="connsiteX112" fmla="*/ 7474 w 10000"/>
                <a:gd name="connsiteY112" fmla="*/ 9962 h 10000"/>
                <a:gd name="connsiteX113" fmla="*/ 7535 w 10000"/>
                <a:gd name="connsiteY113" fmla="*/ 9991 h 10000"/>
                <a:gd name="connsiteX114" fmla="*/ 7605 w 10000"/>
                <a:gd name="connsiteY114" fmla="*/ 9991 h 10000"/>
                <a:gd name="connsiteX115" fmla="*/ 7667 w 10000"/>
                <a:gd name="connsiteY115" fmla="*/ 9934 h 10000"/>
                <a:gd name="connsiteX116" fmla="*/ 7737 w 10000"/>
                <a:gd name="connsiteY116" fmla="*/ 9753 h 10000"/>
                <a:gd name="connsiteX117" fmla="*/ 7798 w 10000"/>
                <a:gd name="connsiteY117" fmla="*/ 9316 h 10000"/>
                <a:gd name="connsiteX118" fmla="*/ 7868 w 10000"/>
                <a:gd name="connsiteY118" fmla="*/ 8442 h 10000"/>
                <a:gd name="connsiteX119" fmla="*/ 7886 w 10000"/>
                <a:gd name="connsiteY119" fmla="*/ 8129 h 10000"/>
                <a:gd name="connsiteX120" fmla="*/ 7939 w 10000"/>
                <a:gd name="connsiteY120" fmla="*/ 6883 h 10000"/>
                <a:gd name="connsiteX121" fmla="*/ 7956 w 10000"/>
                <a:gd name="connsiteY121" fmla="*/ 6352 h 10000"/>
                <a:gd name="connsiteX122" fmla="*/ 7982 w 10000"/>
                <a:gd name="connsiteY122" fmla="*/ 5125 h 10000"/>
                <a:gd name="connsiteX123" fmla="*/ 8000 w 10000"/>
                <a:gd name="connsiteY123" fmla="*/ 4432 h 10000"/>
                <a:gd name="connsiteX124" fmla="*/ 8018 w 10000"/>
                <a:gd name="connsiteY124" fmla="*/ 3672 h 10000"/>
                <a:gd name="connsiteX125" fmla="*/ 8070 w 10000"/>
                <a:gd name="connsiteY125" fmla="*/ 1097 h 10000"/>
                <a:gd name="connsiteX126" fmla="*/ 8096 w 10000"/>
                <a:gd name="connsiteY126" fmla="*/ 0 h 10000"/>
                <a:gd name="connsiteX127" fmla="*/ 8771 w 10000"/>
                <a:gd name="connsiteY127" fmla="*/ 13 h 10000"/>
                <a:gd name="connsiteX128" fmla="*/ 8798 w 10000"/>
                <a:gd name="connsiteY128" fmla="*/ 707 h 10000"/>
                <a:gd name="connsiteX129" fmla="*/ 8868 w 10000"/>
                <a:gd name="connsiteY129" fmla="*/ 3007 h 10000"/>
                <a:gd name="connsiteX130" fmla="*/ 8930 w 10000"/>
                <a:gd name="connsiteY130" fmla="*/ 4850 h 10000"/>
                <a:gd name="connsiteX131" fmla="*/ 9000 w 10000"/>
                <a:gd name="connsiteY131" fmla="*/ 6265 h 10000"/>
                <a:gd name="connsiteX132" fmla="*/ 9070 w 10000"/>
                <a:gd name="connsiteY132" fmla="*/ 7302 h 10000"/>
                <a:gd name="connsiteX133" fmla="*/ 9132 w 10000"/>
                <a:gd name="connsiteY133" fmla="*/ 8042 h 10000"/>
                <a:gd name="connsiteX134" fmla="*/ 9202 w 10000"/>
                <a:gd name="connsiteY134" fmla="*/ 8565 h 10000"/>
                <a:gd name="connsiteX135" fmla="*/ 9263 w 10000"/>
                <a:gd name="connsiteY135" fmla="*/ 8926 h 10000"/>
                <a:gd name="connsiteX136" fmla="*/ 9333 w 10000"/>
                <a:gd name="connsiteY136" fmla="*/ 9183 h 10000"/>
                <a:gd name="connsiteX137" fmla="*/ 9404 w 10000"/>
                <a:gd name="connsiteY137" fmla="*/ 9354 h 10000"/>
                <a:gd name="connsiteX138" fmla="*/ 9465 w 10000"/>
                <a:gd name="connsiteY138" fmla="*/ 9478 h 10000"/>
                <a:gd name="connsiteX139" fmla="*/ 9535 w 10000"/>
                <a:gd name="connsiteY139" fmla="*/ 9563 h 10000"/>
                <a:gd name="connsiteX140" fmla="*/ 9596 w 10000"/>
                <a:gd name="connsiteY140" fmla="*/ 9629 h 10000"/>
                <a:gd name="connsiteX141" fmla="*/ 9667 w 10000"/>
                <a:gd name="connsiteY141" fmla="*/ 9668 h 10000"/>
                <a:gd name="connsiteX142" fmla="*/ 9737 w 10000"/>
                <a:gd name="connsiteY142" fmla="*/ 9705 h 10000"/>
                <a:gd name="connsiteX143" fmla="*/ 9798 w 10000"/>
                <a:gd name="connsiteY143" fmla="*/ 9734 h 10000"/>
                <a:gd name="connsiteX144" fmla="*/ 9868 w 10000"/>
                <a:gd name="connsiteY144" fmla="*/ 9762 h 10000"/>
                <a:gd name="connsiteX145" fmla="*/ 9939 w 10000"/>
                <a:gd name="connsiteY145" fmla="*/ 9782 h 10000"/>
                <a:gd name="connsiteX146" fmla="*/ 10000 w 10000"/>
                <a:gd name="connsiteY146" fmla="*/ 981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000" h="10000">
                  <a:moveTo>
                    <a:pt x="0" y="9905"/>
                  </a:moveTo>
                  <a:cubicBezTo>
                    <a:pt x="23" y="9918"/>
                    <a:pt x="47" y="9930"/>
                    <a:pt x="70" y="9943"/>
                  </a:cubicBezTo>
                  <a:cubicBezTo>
                    <a:pt x="93" y="9953"/>
                    <a:pt x="117" y="9962"/>
                    <a:pt x="140" y="9972"/>
                  </a:cubicBezTo>
                  <a:lnTo>
                    <a:pt x="202" y="9972"/>
                  </a:lnTo>
                  <a:cubicBezTo>
                    <a:pt x="225" y="9966"/>
                    <a:pt x="249" y="9958"/>
                    <a:pt x="272" y="9952"/>
                  </a:cubicBezTo>
                  <a:lnTo>
                    <a:pt x="342" y="9915"/>
                  </a:lnTo>
                  <a:lnTo>
                    <a:pt x="404" y="9876"/>
                  </a:lnTo>
                  <a:cubicBezTo>
                    <a:pt x="427" y="9860"/>
                    <a:pt x="451" y="9845"/>
                    <a:pt x="474" y="9829"/>
                  </a:cubicBezTo>
                  <a:cubicBezTo>
                    <a:pt x="494" y="9800"/>
                    <a:pt x="515" y="9772"/>
                    <a:pt x="535" y="9743"/>
                  </a:cubicBezTo>
                  <a:cubicBezTo>
                    <a:pt x="558" y="9680"/>
                    <a:pt x="582" y="9617"/>
                    <a:pt x="605" y="9553"/>
                  </a:cubicBezTo>
                  <a:cubicBezTo>
                    <a:pt x="628" y="9427"/>
                    <a:pt x="652" y="9300"/>
                    <a:pt x="675" y="9173"/>
                  </a:cubicBezTo>
                  <a:cubicBezTo>
                    <a:pt x="696" y="8955"/>
                    <a:pt x="716" y="8736"/>
                    <a:pt x="737" y="8518"/>
                  </a:cubicBezTo>
                  <a:cubicBezTo>
                    <a:pt x="760" y="8204"/>
                    <a:pt x="784" y="7891"/>
                    <a:pt x="807" y="7577"/>
                  </a:cubicBezTo>
                  <a:cubicBezTo>
                    <a:pt x="830" y="7219"/>
                    <a:pt x="854" y="6862"/>
                    <a:pt x="877" y="6503"/>
                  </a:cubicBezTo>
                  <a:cubicBezTo>
                    <a:pt x="898" y="6165"/>
                    <a:pt x="918" y="5825"/>
                    <a:pt x="939" y="5487"/>
                  </a:cubicBezTo>
                  <a:cubicBezTo>
                    <a:pt x="962" y="5242"/>
                    <a:pt x="986" y="4999"/>
                    <a:pt x="1009" y="4755"/>
                  </a:cubicBezTo>
                  <a:cubicBezTo>
                    <a:pt x="1029" y="4654"/>
                    <a:pt x="1050" y="4553"/>
                    <a:pt x="1070" y="4451"/>
                  </a:cubicBezTo>
                  <a:cubicBezTo>
                    <a:pt x="1093" y="4490"/>
                    <a:pt x="1117" y="4527"/>
                    <a:pt x="1140" y="4565"/>
                  </a:cubicBezTo>
                  <a:cubicBezTo>
                    <a:pt x="1164" y="4717"/>
                    <a:pt x="1187" y="4870"/>
                    <a:pt x="1211" y="5021"/>
                  </a:cubicBezTo>
                  <a:cubicBezTo>
                    <a:pt x="1231" y="5242"/>
                    <a:pt x="1252" y="5465"/>
                    <a:pt x="1272" y="5686"/>
                  </a:cubicBezTo>
                  <a:cubicBezTo>
                    <a:pt x="1295" y="5933"/>
                    <a:pt x="1319" y="6180"/>
                    <a:pt x="1342" y="6427"/>
                  </a:cubicBezTo>
                  <a:cubicBezTo>
                    <a:pt x="1363" y="6672"/>
                    <a:pt x="1383" y="6915"/>
                    <a:pt x="1404" y="7159"/>
                  </a:cubicBezTo>
                  <a:cubicBezTo>
                    <a:pt x="1427" y="7375"/>
                    <a:pt x="1451" y="7590"/>
                    <a:pt x="1474" y="7806"/>
                  </a:cubicBezTo>
                  <a:cubicBezTo>
                    <a:pt x="1494" y="7983"/>
                    <a:pt x="1515" y="8160"/>
                    <a:pt x="1535" y="8337"/>
                  </a:cubicBezTo>
                  <a:cubicBezTo>
                    <a:pt x="1558" y="8476"/>
                    <a:pt x="1582" y="8616"/>
                    <a:pt x="1605" y="8755"/>
                  </a:cubicBezTo>
                  <a:cubicBezTo>
                    <a:pt x="1628" y="8860"/>
                    <a:pt x="1652" y="8964"/>
                    <a:pt x="1675" y="9068"/>
                  </a:cubicBezTo>
                  <a:cubicBezTo>
                    <a:pt x="1696" y="9144"/>
                    <a:pt x="1716" y="9221"/>
                    <a:pt x="1737" y="9297"/>
                  </a:cubicBezTo>
                  <a:cubicBezTo>
                    <a:pt x="1760" y="9354"/>
                    <a:pt x="1784" y="9411"/>
                    <a:pt x="1807" y="9468"/>
                  </a:cubicBezTo>
                  <a:cubicBezTo>
                    <a:pt x="1827" y="9506"/>
                    <a:pt x="1848" y="9544"/>
                    <a:pt x="1868" y="9581"/>
                  </a:cubicBezTo>
                  <a:cubicBezTo>
                    <a:pt x="1892" y="9610"/>
                    <a:pt x="1915" y="9639"/>
                    <a:pt x="1939" y="9668"/>
                  </a:cubicBezTo>
                  <a:cubicBezTo>
                    <a:pt x="1962" y="9690"/>
                    <a:pt x="1986" y="9712"/>
                    <a:pt x="2009" y="9734"/>
                  </a:cubicBezTo>
                  <a:cubicBezTo>
                    <a:pt x="2029" y="9753"/>
                    <a:pt x="2050" y="9772"/>
                    <a:pt x="2070" y="9791"/>
                  </a:cubicBezTo>
                  <a:cubicBezTo>
                    <a:pt x="2093" y="9807"/>
                    <a:pt x="2117" y="9822"/>
                    <a:pt x="2140" y="9838"/>
                  </a:cubicBezTo>
                  <a:cubicBezTo>
                    <a:pt x="2161" y="9854"/>
                    <a:pt x="2181" y="9870"/>
                    <a:pt x="2202" y="9886"/>
                  </a:cubicBezTo>
                  <a:cubicBezTo>
                    <a:pt x="2225" y="9896"/>
                    <a:pt x="2249" y="9905"/>
                    <a:pt x="2272" y="9915"/>
                  </a:cubicBezTo>
                  <a:lnTo>
                    <a:pt x="2333" y="9943"/>
                  </a:lnTo>
                  <a:cubicBezTo>
                    <a:pt x="2357" y="9952"/>
                    <a:pt x="2380" y="9963"/>
                    <a:pt x="2404" y="9972"/>
                  </a:cubicBezTo>
                  <a:lnTo>
                    <a:pt x="2474" y="9981"/>
                  </a:lnTo>
                  <a:cubicBezTo>
                    <a:pt x="2494" y="9984"/>
                    <a:pt x="2515" y="9988"/>
                    <a:pt x="2535" y="9991"/>
                  </a:cubicBezTo>
                  <a:lnTo>
                    <a:pt x="2605" y="10000"/>
                  </a:lnTo>
                  <a:lnTo>
                    <a:pt x="2667" y="9991"/>
                  </a:lnTo>
                  <a:lnTo>
                    <a:pt x="2737" y="9991"/>
                  </a:lnTo>
                  <a:cubicBezTo>
                    <a:pt x="2760" y="9988"/>
                    <a:pt x="2784" y="9984"/>
                    <a:pt x="2807" y="9981"/>
                  </a:cubicBezTo>
                  <a:cubicBezTo>
                    <a:pt x="2827" y="9975"/>
                    <a:pt x="2848" y="9968"/>
                    <a:pt x="2868" y="9962"/>
                  </a:cubicBezTo>
                  <a:cubicBezTo>
                    <a:pt x="2892" y="9953"/>
                    <a:pt x="2915" y="9943"/>
                    <a:pt x="2939" y="9934"/>
                  </a:cubicBezTo>
                  <a:cubicBezTo>
                    <a:pt x="2959" y="9921"/>
                    <a:pt x="2980" y="9908"/>
                    <a:pt x="3000" y="9895"/>
                  </a:cubicBezTo>
                  <a:cubicBezTo>
                    <a:pt x="3023" y="9876"/>
                    <a:pt x="3047" y="9857"/>
                    <a:pt x="3070" y="9838"/>
                  </a:cubicBezTo>
                  <a:cubicBezTo>
                    <a:pt x="3091" y="9816"/>
                    <a:pt x="3111" y="9793"/>
                    <a:pt x="3132" y="9772"/>
                  </a:cubicBezTo>
                  <a:cubicBezTo>
                    <a:pt x="3155" y="9753"/>
                    <a:pt x="3179" y="9734"/>
                    <a:pt x="3202" y="9715"/>
                  </a:cubicBezTo>
                  <a:cubicBezTo>
                    <a:pt x="3225" y="9699"/>
                    <a:pt x="3249" y="9684"/>
                    <a:pt x="3272" y="9668"/>
                  </a:cubicBezTo>
                  <a:cubicBezTo>
                    <a:pt x="3292" y="9665"/>
                    <a:pt x="3313" y="9661"/>
                    <a:pt x="3333" y="9658"/>
                  </a:cubicBezTo>
                  <a:cubicBezTo>
                    <a:pt x="3357" y="9661"/>
                    <a:pt x="3380" y="9665"/>
                    <a:pt x="3404" y="9668"/>
                  </a:cubicBezTo>
                  <a:lnTo>
                    <a:pt x="3474" y="9705"/>
                  </a:lnTo>
                  <a:cubicBezTo>
                    <a:pt x="3494" y="9721"/>
                    <a:pt x="3515" y="9737"/>
                    <a:pt x="3535" y="9753"/>
                  </a:cubicBezTo>
                  <a:cubicBezTo>
                    <a:pt x="3558" y="9772"/>
                    <a:pt x="3582" y="9791"/>
                    <a:pt x="3605" y="9810"/>
                  </a:cubicBezTo>
                  <a:lnTo>
                    <a:pt x="3675" y="9858"/>
                  </a:lnTo>
                  <a:cubicBezTo>
                    <a:pt x="3696" y="9873"/>
                    <a:pt x="3716" y="9890"/>
                    <a:pt x="3737" y="9905"/>
                  </a:cubicBezTo>
                  <a:cubicBezTo>
                    <a:pt x="3760" y="9918"/>
                    <a:pt x="3784" y="9930"/>
                    <a:pt x="3807" y="9943"/>
                  </a:cubicBezTo>
                  <a:cubicBezTo>
                    <a:pt x="3827" y="9953"/>
                    <a:pt x="3848" y="9962"/>
                    <a:pt x="3868" y="9972"/>
                  </a:cubicBezTo>
                  <a:lnTo>
                    <a:pt x="3939" y="9981"/>
                  </a:lnTo>
                  <a:cubicBezTo>
                    <a:pt x="3962" y="9984"/>
                    <a:pt x="3986" y="9988"/>
                    <a:pt x="4009" y="9991"/>
                  </a:cubicBezTo>
                  <a:lnTo>
                    <a:pt x="4070" y="10000"/>
                  </a:lnTo>
                  <a:lnTo>
                    <a:pt x="4140" y="10000"/>
                  </a:lnTo>
                  <a:lnTo>
                    <a:pt x="4202" y="10000"/>
                  </a:lnTo>
                  <a:lnTo>
                    <a:pt x="4272" y="10000"/>
                  </a:lnTo>
                  <a:lnTo>
                    <a:pt x="4342" y="10000"/>
                  </a:lnTo>
                  <a:cubicBezTo>
                    <a:pt x="4363" y="9988"/>
                    <a:pt x="4383" y="9974"/>
                    <a:pt x="4404" y="9962"/>
                  </a:cubicBezTo>
                  <a:cubicBezTo>
                    <a:pt x="4427" y="9924"/>
                    <a:pt x="4451" y="9886"/>
                    <a:pt x="4474" y="9848"/>
                  </a:cubicBezTo>
                  <a:cubicBezTo>
                    <a:pt x="4494" y="9773"/>
                    <a:pt x="4515" y="9696"/>
                    <a:pt x="4535" y="9620"/>
                  </a:cubicBezTo>
                  <a:cubicBezTo>
                    <a:pt x="4558" y="9481"/>
                    <a:pt x="4582" y="9341"/>
                    <a:pt x="4605" y="9201"/>
                  </a:cubicBezTo>
                  <a:cubicBezTo>
                    <a:pt x="4626" y="8993"/>
                    <a:pt x="4646" y="8784"/>
                    <a:pt x="4667" y="8575"/>
                  </a:cubicBezTo>
                  <a:cubicBezTo>
                    <a:pt x="4690" y="8322"/>
                    <a:pt x="4714" y="8068"/>
                    <a:pt x="4737" y="7815"/>
                  </a:cubicBezTo>
                  <a:cubicBezTo>
                    <a:pt x="4760" y="7562"/>
                    <a:pt x="4784" y="7308"/>
                    <a:pt x="4807" y="7055"/>
                  </a:cubicBezTo>
                  <a:cubicBezTo>
                    <a:pt x="4827" y="6849"/>
                    <a:pt x="4848" y="6642"/>
                    <a:pt x="4868" y="6437"/>
                  </a:cubicBezTo>
                  <a:cubicBezTo>
                    <a:pt x="4892" y="6323"/>
                    <a:pt x="4915" y="6209"/>
                    <a:pt x="4939" y="6095"/>
                  </a:cubicBezTo>
                  <a:cubicBezTo>
                    <a:pt x="4959" y="6082"/>
                    <a:pt x="4980" y="6070"/>
                    <a:pt x="5000" y="6057"/>
                  </a:cubicBezTo>
                  <a:cubicBezTo>
                    <a:pt x="5023" y="6133"/>
                    <a:pt x="5047" y="6209"/>
                    <a:pt x="5070" y="6285"/>
                  </a:cubicBezTo>
                  <a:cubicBezTo>
                    <a:pt x="5093" y="6427"/>
                    <a:pt x="5117" y="6570"/>
                    <a:pt x="5140" y="6712"/>
                  </a:cubicBezTo>
                  <a:cubicBezTo>
                    <a:pt x="5161" y="6886"/>
                    <a:pt x="5181" y="7061"/>
                    <a:pt x="5202" y="7235"/>
                  </a:cubicBezTo>
                  <a:cubicBezTo>
                    <a:pt x="5225" y="7416"/>
                    <a:pt x="5249" y="7596"/>
                    <a:pt x="5272" y="7777"/>
                  </a:cubicBezTo>
                  <a:cubicBezTo>
                    <a:pt x="5292" y="7948"/>
                    <a:pt x="5313" y="8118"/>
                    <a:pt x="5333" y="8290"/>
                  </a:cubicBezTo>
                  <a:cubicBezTo>
                    <a:pt x="5357" y="8435"/>
                    <a:pt x="5380" y="8581"/>
                    <a:pt x="5404" y="8727"/>
                  </a:cubicBezTo>
                  <a:cubicBezTo>
                    <a:pt x="5424" y="8850"/>
                    <a:pt x="5445" y="8974"/>
                    <a:pt x="5465" y="9098"/>
                  </a:cubicBezTo>
                  <a:cubicBezTo>
                    <a:pt x="5488" y="9192"/>
                    <a:pt x="5512" y="9288"/>
                    <a:pt x="5535" y="9382"/>
                  </a:cubicBezTo>
                  <a:cubicBezTo>
                    <a:pt x="5558" y="9455"/>
                    <a:pt x="5582" y="9529"/>
                    <a:pt x="5605" y="9601"/>
                  </a:cubicBezTo>
                  <a:cubicBezTo>
                    <a:pt x="5626" y="9655"/>
                    <a:pt x="5646" y="9708"/>
                    <a:pt x="5667" y="9762"/>
                  </a:cubicBezTo>
                  <a:cubicBezTo>
                    <a:pt x="5690" y="9801"/>
                    <a:pt x="5714" y="9838"/>
                    <a:pt x="5737" y="9876"/>
                  </a:cubicBezTo>
                  <a:lnTo>
                    <a:pt x="5798" y="9943"/>
                  </a:lnTo>
                  <a:cubicBezTo>
                    <a:pt x="5821" y="9953"/>
                    <a:pt x="5845" y="9962"/>
                    <a:pt x="5868" y="9972"/>
                  </a:cubicBezTo>
                  <a:cubicBezTo>
                    <a:pt x="5892" y="9969"/>
                    <a:pt x="5915" y="9965"/>
                    <a:pt x="5939" y="9962"/>
                  </a:cubicBezTo>
                  <a:cubicBezTo>
                    <a:pt x="5959" y="9946"/>
                    <a:pt x="5980" y="9930"/>
                    <a:pt x="6000" y="9915"/>
                  </a:cubicBezTo>
                  <a:cubicBezTo>
                    <a:pt x="6023" y="9883"/>
                    <a:pt x="6047" y="9851"/>
                    <a:pt x="6070" y="9819"/>
                  </a:cubicBezTo>
                  <a:cubicBezTo>
                    <a:pt x="6091" y="9781"/>
                    <a:pt x="6111" y="9743"/>
                    <a:pt x="6132" y="9705"/>
                  </a:cubicBezTo>
                  <a:cubicBezTo>
                    <a:pt x="6155" y="9667"/>
                    <a:pt x="6179" y="9630"/>
                    <a:pt x="6202" y="9592"/>
                  </a:cubicBezTo>
                  <a:cubicBezTo>
                    <a:pt x="6225" y="9557"/>
                    <a:pt x="6249" y="9522"/>
                    <a:pt x="6272" y="9487"/>
                  </a:cubicBezTo>
                  <a:cubicBezTo>
                    <a:pt x="6292" y="9468"/>
                    <a:pt x="6313" y="9449"/>
                    <a:pt x="6333" y="9430"/>
                  </a:cubicBezTo>
                  <a:lnTo>
                    <a:pt x="6404" y="9391"/>
                  </a:lnTo>
                  <a:lnTo>
                    <a:pt x="6465" y="9382"/>
                  </a:lnTo>
                  <a:cubicBezTo>
                    <a:pt x="6488" y="9392"/>
                    <a:pt x="6512" y="9401"/>
                    <a:pt x="6535" y="9411"/>
                  </a:cubicBezTo>
                  <a:cubicBezTo>
                    <a:pt x="6558" y="9417"/>
                    <a:pt x="6582" y="9424"/>
                    <a:pt x="6605" y="9430"/>
                  </a:cubicBezTo>
                  <a:cubicBezTo>
                    <a:pt x="6626" y="9436"/>
                    <a:pt x="6646" y="9443"/>
                    <a:pt x="6667" y="9449"/>
                  </a:cubicBezTo>
                  <a:lnTo>
                    <a:pt x="6737" y="9458"/>
                  </a:lnTo>
                  <a:lnTo>
                    <a:pt x="6807" y="9458"/>
                  </a:lnTo>
                  <a:cubicBezTo>
                    <a:pt x="6827" y="9461"/>
                    <a:pt x="6848" y="9465"/>
                    <a:pt x="6868" y="9468"/>
                  </a:cubicBezTo>
                  <a:cubicBezTo>
                    <a:pt x="6892" y="9471"/>
                    <a:pt x="6915" y="9475"/>
                    <a:pt x="6939" y="9478"/>
                  </a:cubicBezTo>
                  <a:lnTo>
                    <a:pt x="7000" y="9506"/>
                  </a:lnTo>
                  <a:cubicBezTo>
                    <a:pt x="7023" y="9525"/>
                    <a:pt x="7047" y="9544"/>
                    <a:pt x="7070" y="9563"/>
                  </a:cubicBezTo>
                  <a:cubicBezTo>
                    <a:pt x="7093" y="9585"/>
                    <a:pt x="7117" y="9607"/>
                    <a:pt x="7140" y="9629"/>
                  </a:cubicBezTo>
                  <a:cubicBezTo>
                    <a:pt x="7161" y="9654"/>
                    <a:pt x="7181" y="9680"/>
                    <a:pt x="7202" y="9705"/>
                  </a:cubicBezTo>
                  <a:cubicBezTo>
                    <a:pt x="7225" y="9731"/>
                    <a:pt x="7249" y="9756"/>
                    <a:pt x="7272" y="9782"/>
                  </a:cubicBezTo>
                  <a:cubicBezTo>
                    <a:pt x="7292" y="9804"/>
                    <a:pt x="7313" y="9826"/>
                    <a:pt x="7333" y="9848"/>
                  </a:cubicBezTo>
                  <a:cubicBezTo>
                    <a:pt x="7357" y="9870"/>
                    <a:pt x="7380" y="9893"/>
                    <a:pt x="7404" y="9915"/>
                  </a:cubicBezTo>
                  <a:cubicBezTo>
                    <a:pt x="7427" y="9931"/>
                    <a:pt x="7451" y="9946"/>
                    <a:pt x="7474" y="9962"/>
                  </a:cubicBezTo>
                  <a:cubicBezTo>
                    <a:pt x="7494" y="9972"/>
                    <a:pt x="7515" y="9981"/>
                    <a:pt x="7535" y="9991"/>
                  </a:cubicBezTo>
                  <a:lnTo>
                    <a:pt x="7605" y="9991"/>
                  </a:lnTo>
                  <a:cubicBezTo>
                    <a:pt x="7626" y="9972"/>
                    <a:pt x="7646" y="9952"/>
                    <a:pt x="7667" y="9934"/>
                  </a:cubicBezTo>
                  <a:cubicBezTo>
                    <a:pt x="7690" y="9873"/>
                    <a:pt x="7714" y="9813"/>
                    <a:pt x="7737" y="9753"/>
                  </a:cubicBezTo>
                  <a:cubicBezTo>
                    <a:pt x="7757" y="9607"/>
                    <a:pt x="7778" y="9461"/>
                    <a:pt x="7798" y="9316"/>
                  </a:cubicBezTo>
                  <a:cubicBezTo>
                    <a:pt x="7821" y="9025"/>
                    <a:pt x="7845" y="8733"/>
                    <a:pt x="7868" y="8442"/>
                  </a:cubicBezTo>
                  <a:cubicBezTo>
                    <a:pt x="7874" y="8337"/>
                    <a:pt x="7880" y="8233"/>
                    <a:pt x="7886" y="8129"/>
                  </a:cubicBezTo>
                  <a:cubicBezTo>
                    <a:pt x="7904" y="7713"/>
                    <a:pt x="7921" y="7299"/>
                    <a:pt x="7939" y="6883"/>
                  </a:cubicBezTo>
                  <a:cubicBezTo>
                    <a:pt x="7945" y="6706"/>
                    <a:pt x="7950" y="6529"/>
                    <a:pt x="7956" y="6352"/>
                  </a:cubicBezTo>
                  <a:cubicBezTo>
                    <a:pt x="7965" y="5942"/>
                    <a:pt x="7973" y="5534"/>
                    <a:pt x="7982" y="5125"/>
                  </a:cubicBezTo>
                  <a:cubicBezTo>
                    <a:pt x="7988" y="4895"/>
                    <a:pt x="7994" y="4663"/>
                    <a:pt x="8000" y="4432"/>
                  </a:cubicBezTo>
                  <a:cubicBezTo>
                    <a:pt x="8006" y="4179"/>
                    <a:pt x="8012" y="3925"/>
                    <a:pt x="8018" y="3672"/>
                  </a:cubicBezTo>
                  <a:cubicBezTo>
                    <a:pt x="8035" y="2813"/>
                    <a:pt x="8053" y="1956"/>
                    <a:pt x="8070" y="1097"/>
                  </a:cubicBezTo>
                  <a:cubicBezTo>
                    <a:pt x="8079" y="602"/>
                    <a:pt x="8087" y="494"/>
                    <a:pt x="8096" y="0"/>
                  </a:cubicBezTo>
                  <a:lnTo>
                    <a:pt x="8771" y="13"/>
                  </a:lnTo>
                  <a:cubicBezTo>
                    <a:pt x="8789" y="254"/>
                    <a:pt x="8780" y="466"/>
                    <a:pt x="8798" y="707"/>
                  </a:cubicBezTo>
                  <a:cubicBezTo>
                    <a:pt x="8821" y="1474"/>
                    <a:pt x="8845" y="2240"/>
                    <a:pt x="8868" y="3007"/>
                  </a:cubicBezTo>
                  <a:cubicBezTo>
                    <a:pt x="8889" y="3621"/>
                    <a:pt x="8909" y="4235"/>
                    <a:pt x="8930" y="4850"/>
                  </a:cubicBezTo>
                  <a:cubicBezTo>
                    <a:pt x="8953" y="5321"/>
                    <a:pt x="8977" y="5794"/>
                    <a:pt x="9000" y="6265"/>
                  </a:cubicBezTo>
                  <a:cubicBezTo>
                    <a:pt x="9023" y="6611"/>
                    <a:pt x="9047" y="6956"/>
                    <a:pt x="9070" y="7302"/>
                  </a:cubicBezTo>
                  <a:cubicBezTo>
                    <a:pt x="9091" y="7549"/>
                    <a:pt x="9111" y="7795"/>
                    <a:pt x="9132" y="8042"/>
                  </a:cubicBezTo>
                  <a:cubicBezTo>
                    <a:pt x="9155" y="8217"/>
                    <a:pt x="9179" y="8390"/>
                    <a:pt x="9202" y="8565"/>
                  </a:cubicBezTo>
                  <a:cubicBezTo>
                    <a:pt x="9222" y="8685"/>
                    <a:pt x="9243" y="8806"/>
                    <a:pt x="9263" y="8926"/>
                  </a:cubicBezTo>
                  <a:cubicBezTo>
                    <a:pt x="9286" y="9011"/>
                    <a:pt x="9310" y="9098"/>
                    <a:pt x="9333" y="9183"/>
                  </a:cubicBezTo>
                  <a:cubicBezTo>
                    <a:pt x="9357" y="9240"/>
                    <a:pt x="9380" y="9297"/>
                    <a:pt x="9404" y="9354"/>
                  </a:cubicBezTo>
                  <a:cubicBezTo>
                    <a:pt x="9424" y="9396"/>
                    <a:pt x="9445" y="9436"/>
                    <a:pt x="9465" y="9478"/>
                  </a:cubicBezTo>
                  <a:lnTo>
                    <a:pt x="9535" y="9563"/>
                  </a:lnTo>
                  <a:cubicBezTo>
                    <a:pt x="9555" y="9585"/>
                    <a:pt x="9576" y="9607"/>
                    <a:pt x="9596" y="9629"/>
                  </a:cubicBezTo>
                  <a:lnTo>
                    <a:pt x="9667" y="9668"/>
                  </a:lnTo>
                  <a:lnTo>
                    <a:pt x="9737" y="9705"/>
                  </a:lnTo>
                  <a:cubicBezTo>
                    <a:pt x="9757" y="9715"/>
                    <a:pt x="9778" y="9724"/>
                    <a:pt x="9798" y="9734"/>
                  </a:cubicBezTo>
                  <a:lnTo>
                    <a:pt x="9868" y="9762"/>
                  </a:lnTo>
                  <a:cubicBezTo>
                    <a:pt x="9892" y="9768"/>
                    <a:pt x="9915" y="9776"/>
                    <a:pt x="9939" y="9782"/>
                  </a:cubicBezTo>
                  <a:lnTo>
                    <a:pt x="10000" y="98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274">
              <a:extLst>
                <a:ext uri="{FF2B5EF4-FFF2-40B4-BE49-F238E27FC236}">
                  <a16:creationId xmlns:a16="http://schemas.microsoft.com/office/drawing/2014/main" id="{60236270-3195-4623-B140-A2395D784D4D}"/>
                </a:ext>
              </a:extLst>
            </p:cNvPr>
            <p:cNvSpPr>
              <a:spLocks noChangeShapeType="1"/>
            </p:cNvSpPr>
            <p:nvPr/>
          </p:nvSpPr>
          <p:spPr bwMode="auto">
            <a:xfrm>
              <a:off x="454" y="1877"/>
              <a:ext cx="268"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275">
              <a:extLst>
                <a:ext uri="{FF2B5EF4-FFF2-40B4-BE49-F238E27FC236}">
                  <a16:creationId xmlns:a16="http://schemas.microsoft.com/office/drawing/2014/main" id="{085838C8-2DBA-4A44-86B7-4C545E2110A1}"/>
                </a:ext>
              </a:extLst>
            </p:cNvPr>
            <p:cNvSpPr>
              <a:spLocks noChangeShapeType="1"/>
            </p:cNvSpPr>
            <p:nvPr/>
          </p:nvSpPr>
          <p:spPr bwMode="auto">
            <a:xfrm>
              <a:off x="912" y="1882"/>
              <a:ext cx="18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276">
              <a:extLst>
                <a:ext uri="{FF2B5EF4-FFF2-40B4-BE49-F238E27FC236}">
                  <a16:creationId xmlns:a16="http://schemas.microsoft.com/office/drawing/2014/main" id="{D0B96716-92D2-4DCF-93EE-6EBBBE069679}"/>
                </a:ext>
              </a:extLst>
            </p:cNvPr>
            <p:cNvSpPr>
              <a:spLocks noChangeShapeType="1"/>
            </p:cNvSpPr>
            <p:nvPr/>
          </p:nvSpPr>
          <p:spPr bwMode="auto">
            <a:xfrm>
              <a:off x="1098" y="1886"/>
              <a:ext cx="192"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277">
              <a:extLst>
                <a:ext uri="{FF2B5EF4-FFF2-40B4-BE49-F238E27FC236}">
                  <a16:creationId xmlns:a16="http://schemas.microsoft.com/office/drawing/2014/main" id="{90B793BD-D19F-4338-92D4-3F6499545BA2}"/>
                </a:ext>
              </a:extLst>
            </p:cNvPr>
            <p:cNvSpPr>
              <a:spLocks noChangeShapeType="1"/>
            </p:cNvSpPr>
            <p:nvPr/>
          </p:nvSpPr>
          <p:spPr bwMode="auto">
            <a:xfrm>
              <a:off x="1290" y="1891"/>
              <a:ext cx="277"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278">
              <a:extLst>
                <a:ext uri="{FF2B5EF4-FFF2-40B4-BE49-F238E27FC236}">
                  <a16:creationId xmlns:a16="http://schemas.microsoft.com/office/drawing/2014/main" id="{32C1163D-5CAC-4BD1-A3F2-C6F183C4CA85}"/>
                </a:ext>
              </a:extLst>
            </p:cNvPr>
            <p:cNvSpPr>
              <a:spLocks noChangeShapeType="1"/>
            </p:cNvSpPr>
            <p:nvPr/>
          </p:nvSpPr>
          <p:spPr bwMode="auto">
            <a:xfrm>
              <a:off x="447" y="187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79">
              <a:extLst>
                <a:ext uri="{FF2B5EF4-FFF2-40B4-BE49-F238E27FC236}">
                  <a16:creationId xmlns:a16="http://schemas.microsoft.com/office/drawing/2014/main" id="{E57B3FDB-35F7-4840-8D6B-5DC376645B0C}"/>
                </a:ext>
              </a:extLst>
            </p:cNvPr>
            <p:cNvSpPr>
              <a:spLocks noChangeShapeType="1"/>
            </p:cNvSpPr>
            <p:nvPr/>
          </p:nvSpPr>
          <p:spPr bwMode="auto">
            <a:xfrm>
              <a:off x="454" y="183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80">
              <a:extLst>
                <a:ext uri="{FF2B5EF4-FFF2-40B4-BE49-F238E27FC236}">
                  <a16:creationId xmlns:a16="http://schemas.microsoft.com/office/drawing/2014/main" id="{48C720A7-CEFD-4323-AE9C-1C4C9478C0CB}"/>
                </a:ext>
              </a:extLst>
            </p:cNvPr>
            <p:cNvSpPr>
              <a:spLocks noChangeShapeType="1"/>
            </p:cNvSpPr>
            <p:nvPr/>
          </p:nvSpPr>
          <p:spPr bwMode="auto">
            <a:xfrm>
              <a:off x="722" y="188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81">
              <a:extLst>
                <a:ext uri="{FF2B5EF4-FFF2-40B4-BE49-F238E27FC236}">
                  <a16:creationId xmlns:a16="http://schemas.microsoft.com/office/drawing/2014/main" id="{88A96D60-9EE6-4B1B-A963-465AD3B93B3B}"/>
                </a:ext>
              </a:extLst>
            </p:cNvPr>
            <p:cNvSpPr>
              <a:spLocks noChangeShapeType="1"/>
            </p:cNvSpPr>
            <p:nvPr/>
          </p:nvSpPr>
          <p:spPr bwMode="auto">
            <a:xfrm>
              <a:off x="551" y="1250"/>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285">
              <a:extLst>
                <a:ext uri="{FF2B5EF4-FFF2-40B4-BE49-F238E27FC236}">
                  <a16:creationId xmlns:a16="http://schemas.microsoft.com/office/drawing/2014/main" id="{4D891A62-8BC3-46BD-8067-130D1A0BE70C}"/>
                </a:ext>
              </a:extLst>
            </p:cNvPr>
            <p:cNvSpPr>
              <a:spLocks/>
            </p:cNvSpPr>
            <p:nvPr/>
          </p:nvSpPr>
          <p:spPr bwMode="auto">
            <a:xfrm>
              <a:off x="912" y="1464"/>
              <a:ext cx="186" cy="422"/>
            </a:xfrm>
            <a:custGeom>
              <a:avLst/>
              <a:gdLst>
                <a:gd name="T0" fmla="*/ 0 w 186"/>
                <a:gd name="T1" fmla="*/ 418 h 422"/>
                <a:gd name="T2" fmla="*/ 4 w 186"/>
                <a:gd name="T3" fmla="*/ 417 h 422"/>
                <a:gd name="T4" fmla="*/ 7 w 186"/>
                <a:gd name="T5" fmla="*/ 417 h 422"/>
                <a:gd name="T6" fmla="*/ 11 w 186"/>
                <a:gd name="T7" fmla="*/ 416 h 422"/>
                <a:gd name="T8" fmla="*/ 15 w 186"/>
                <a:gd name="T9" fmla="*/ 414 h 422"/>
                <a:gd name="T10" fmla="*/ 19 w 186"/>
                <a:gd name="T11" fmla="*/ 411 h 422"/>
                <a:gd name="T12" fmla="*/ 23 w 186"/>
                <a:gd name="T13" fmla="*/ 405 h 422"/>
                <a:gd name="T14" fmla="*/ 27 w 186"/>
                <a:gd name="T15" fmla="*/ 397 h 422"/>
                <a:gd name="T16" fmla="*/ 30 w 186"/>
                <a:gd name="T17" fmla="*/ 384 h 422"/>
                <a:gd name="T18" fmla="*/ 34 w 186"/>
                <a:gd name="T19" fmla="*/ 368 h 422"/>
                <a:gd name="T20" fmla="*/ 38 w 186"/>
                <a:gd name="T21" fmla="*/ 345 h 422"/>
                <a:gd name="T22" fmla="*/ 42 w 186"/>
                <a:gd name="T23" fmla="*/ 318 h 422"/>
                <a:gd name="T24" fmla="*/ 45 w 186"/>
                <a:gd name="T25" fmla="*/ 285 h 422"/>
                <a:gd name="T26" fmla="*/ 49 w 186"/>
                <a:gd name="T27" fmla="*/ 248 h 422"/>
                <a:gd name="T28" fmla="*/ 53 w 186"/>
                <a:gd name="T29" fmla="*/ 208 h 422"/>
                <a:gd name="T30" fmla="*/ 57 w 186"/>
                <a:gd name="T31" fmla="*/ 166 h 422"/>
                <a:gd name="T32" fmla="*/ 61 w 186"/>
                <a:gd name="T33" fmla="*/ 126 h 422"/>
                <a:gd name="T34" fmla="*/ 65 w 186"/>
                <a:gd name="T35" fmla="*/ 88 h 422"/>
                <a:gd name="T36" fmla="*/ 68 w 186"/>
                <a:gd name="T37" fmla="*/ 56 h 422"/>
                <a:gd name="T38" fmla="*/ 72 w 186"/>
                <a:gd name="T39" fmla="*/ 30 h 422"/>
                <a:gd name="T40" fmla="*/ 76 w 186"/>
                <a:gd name="T41" fmla="*/ 12 h 422"/>
                <a:gd name="T42" fmla="*/ 80 w 186"/>
                <a:gd name="T43" fmla="*/ 2 h 422"/>
                <a:gd name="T44" fmla="*/ 83 w 186"/>
                <a:gd name="T45" fmla="*/ 0 h 422"/>
                <a:gd name="T46" fmla="*/ 87 w 186"/>
                <a:gd name="T47" fmla="*/ 6 h 422"/>
                <a:gd name="T48" fmla="*/ 91 w 186"/>
                <a:gd name="T49" fmla="*/ 18 h 422"/>
                <a:gd name="T50" fmla="*/ 95 w 186"/>
                <a:gd name="T51" fmla="*/ 36 h 422"/>
                <a:gd name="T52" fmla="*/ 99 w 186"/>
                <a:gd name="T53" fmla="*/ 59 h 422"/>
                <a:gd name="T54" fmla="*/ 103 w 186"/>
                <a:gd name="T55" fmla="*/ 84 h 422"/>
                <a:gd name="T56" fmla="*/ 106 w 186"/>
                <a:gd name="T57" fmla="*/ 112 h 422"/>
                <a:gd name="T58" fmla="*/ 110 w 186"/>
                <a:gd name="T59" fmla="*/ 140 h 422"/>
                <a:gd name="T60" fmla="*/ 114 w 186"/>
                <a:gd name="T61" fmla="*/ 169 h 422"/>
                <a:gd name="T62" fmla="*/ 118 w 186"/>
                <a:gd name="T63" fmla="*/ 197 h 422"/>
                <a:gd name="T64" fmla="*/ 121 w 186"/>
                <a:gd name="T65" fmla="*/ 224 h 422"/>
                <a:gd name="T66" fmla="*/ 125 w 186"/>
                <a:gd name="T67" fmla="*/ 249 h 422"/>
                <a:gd name="T68" fmla="*/ 129 w 186"/>
                <a:gd name="T69" fmla="*/ 272 h 422"/>
                <a:gd name="T70" fmla="*/ 133 w 186"/>
                <a:gd name="T71" fmla="*/ 294 h 422"/>
                <a:gd name="T72" fmla="*/ 136 w 186"/>
                <a:gd name="T73" fmla="*/ 313 h 422"/>
                <a:gd name="T74" fmla="*/ 140 w 186"/>
                <a:gd name="T75" fmla="*/ 330 h 422"/>
                <a:gd name="T76" fmla="*/ 144 w 186"/>
                <a:gd name="T77" fmla="*/ 345 h 422"/>
                <a:gd name="T78" fmla="*/ 148 w 186"/>
                <a:gd name="T79" fmla="*/ 359 h 422"/>
                <a:gd name="T80" fmla="*/ 152 w 186"/>
                <a:gd name="T81" fmla="*/ 370 h 422"/>
                <a:gd name="T82" fmla="*/ 156 w 186"/>
                <a:gd name="T83" fmla="*/ 380 h 422"/>
                <a:gd name="T84" fmla="*/ 159 w 186"/>
                <a:gd name="T85" fmla="*/ 388 h 422"/>
                <a:gd name="T86" fmla="*/ 163 w 186"/>
                <a:gd name="T87" fmla="*/ 396 h 422"/>
                <a:gd name="T88" fmla="*/ 167 w 186"/>
                <a:gd name="T89" fmla="*/ 402 h 422"/>
                <a:gd name="T90" fmla="*/ 171 w 186"/>
                <a:gd name="T91" fmla="*/ 406 h 422"/>
                <a:gd name="T92" fmla="*/ 175 w 186"/>
                <a:gd name="T93" fmla="*/ 410 h 422"/>
                <a:gd name="T94" fmla="*/ 178 w 186"/>
                <a:gd name="T95" fmla="*/ 413 h 422"/>
                <a:gd name="T96" fmla="*/ 182 w 186"/>
                <a:gd name="T97" fmla="*/ 414 h 422"/>
                <a:gd name="T98" fmla="*/ 186 w 186"/>
                <a:gd name="T99" fmla="*/ 415 h 422"/>
                <a:gd name="T100" fmla="*/ 186 w 186"/>
                <a:gd name="T10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6" h="422">
                  <a:moveTo>
                    <a:pt x="0" y="418"/>
                  </a:moveTo>
                  <a:lnTo>
                    <a:pt x="0" y="418"/>
                  </a:lnTo>
                  <a:lnTo>
                    <a:pt x="2" y="417"/>
                  </a:lnTo>
                  <a:lnTo>
                    <a:pt x="4" y="417"/>
                  </a:lnTo>
                  <a:lnTo>
                    <a:pt x="5" y="417"/>
                  </a:lnTo>
                  <a:lnTo>
                    <a:pt x="7" y="417"/>
                  </a:lnTo>
                  <a:lnTo>
                    <a:pt x="10" y="417"/>
                  </a:lnTo>
                  <a:lnTo>
                    <a:pt x="11" y="416"/>
                  </a:lnTo>
                  <a:lnTo>
                    <a:pt x="13" y="415"/>
                  </a:lnTo>
                  <a:lnTo>
                    <a:pt x="15" y="414"/>
                  </a:lnTo>
                  <a:lnTo>
                    <a:pt x="17" y="413"/>
                  </a:lnTo>
                  <a:lnTo>
                    <a:pt x="19" y="411"/>
                  </a:lnTo>
                  <a:lnTo>
                    <a:pt x="21" y="408"/>
                  </a:lnTo>
                  <a:lnTo>
                    <a:pt x="23" y="405"/>
                  </a:lnTo>
                  <a:lnTo>
                    <a:pt x="25" y="401"/>
                  </a:lnTo>
                  <a:lnTo>
                    <a:pt x="27" y="397"/>
                  </a:lnTo>
                  <a:lnTo>
                    <a:pt x="28" y="391"/>
                  </a:lnTo>
                  <a:lnTo>
                    <a:pt x="30" y="384"/>
                  </a:lnTo>
                  <a:lnTo>
                    <a:pt x="32" y="377"/>
                  </a:lnTo>
                  <a:lnTo>
                    <a:pt x="34" y="368"/>
                  </a:lnTo>
                  <a:lnTo>
                    <a:pt x="36" y="357"/>
                  </a:lnTo>
                  <a:lnTo>
                    <a:pt x="38" y="345"/>
                  </a:lnTo>
                  <a:lnTo>
                    <a:pt x="40" y="333"/>
                  </a:lnTo>
                  <a:lnTo>
                    <a:pt x="42" y="318"/>
                  </a:lnTo>
                  <a:lnTo>
                    <a:pt x="43" y="302"/>
                  </a:lnTo>
                  <a:lnTo>
                    <a:pt x="45" y="285"/>
                  </a:lnTo>
                  <a:lnTo>
                    <a:pt x="47" y="267"/>
                  </a:lnTo>
                  <a:lnTo>
                    <a:pt x="49" y="248"/>
                  </a:lnTo>
                  <a:lnTo>
                    <a:pt x="51" y="228"/>
                  </a:lnTo>
                  <a:lnTo>
                    <a:pt x="53" y="208"/>
                  </a:lnTo>
                  <a:lnTo>
                    <a:pt x="55" y="187"/>
                  </a:lnTo>
                  <a:lnTo>
                    <a:pt x="57" y="166"/>
                  </a:lnTo>
                  <a:lnTo>
                    <a:pt x="59" y="146"/>
                  </a:lnTo>
                  <a:lnTo>
                    <a:pt x="61" y="126"/>
                  </a:lnTo>
                  <a:lnTo>
                    <a:pt x="63" y="107"/>
                  </a:lnTo>
                  <a:lnTo>
                    <a:pt x="65" y="88"/>
                  </a:lnTo>
                  <a:lnTo>
                    <a:pt x="66" y="71"/>
                  </a:lnTo>
                  <a:lnTo>
                    <a:pt x="68" y="56"/>
                  </a:lnTo>
                  <a:lnTo>
                    <a:pt x="70" y="42"/>
                  </a:lnTo>
                  <a:lnTo>
                    <a:pt x="72" y="30"/>
                  </a:lnTo>
                  <a:lnTo>
                    <a:pt x="74" y="20"/>
                  </a:lnTo>
                  <a:lnTo>
                    <a:pt x="76" y="12"/>
                  </a:lnTo>
                  <a:lnTo>
                    <a:pt x="78" y="6"/>
                  </a:lnTo>
                  <a:lnTo>
                    <a:pt x="80" y="2"/>
                  </a:lnTo>
                  <a:lnTo>
                    <a:pt x="82" y="0"/>
                  </a:lnTo>
                  <a:lnTo>
                    <a:pt x="83" y="0"/>
                  </a:lnTo>
                  <a:lnTo>
                    <a:pt x="85" y="2"/>
                  </a:lnTo>
                  <a:lnTo>
                    <a:pt x="87" y="6"/>
                  </a:lnTo>
                  <a:lnTo>
                    <a:pt x="89" y="11"/>
                  </a:lnTo>
                  <a:lnTo>
                    <a:pt x="91" y="18"/>
                  </a:lnTo>
                  <a:lnTo>
                    <a:pt x="93" y="26"/>
                  </a:lnTo>
                  <a:lnTo>
                    <a:pt x="95" y="36"/>
                  </a:lnTo>
                  <a:lnTo>
                    <a:pt x="97" y="47"/>
                  </a:lnTo>
                  <a:lnTo>
                    <a:pt x="99" y="59"/>
                  </a:lnTo>
                  <a:lnTo>
                    <a:pt x="101" y="71"/>
                  </a:lnTo>
                  <a:lnTo>
                    <a:pt x="103" y="84"/>
                  </a:lnTo>
                  <a:lnTo>
                    <a:pt x="104" y="98"/>
                  </a:lnTo>
                  <a:lnTo>
                    <a:pt x="106" y="112"/>
                  </a:lnTo>
                  <a:lnTo>
                    <a:pt x="108" y="126"/>
                  </a:lnTo>
                  <a:lnTo>
                    <a:pt x="110" y="140"/>
                  </a:lnTo>
                  <a:lnTo>
                    <a:pt x="112" y="154"/>
                  </a:lnTo>
                  <a:lnTo>
                    <a:pt x="114" y="169"/>
                  </a:lnTo>
                  <a:lnTo>
                    <a:pt x="116" y="183"/>
                  </a:lnTo>
                  <a:lnTo>
                    <a:pt x="118" y="197"/>
                  </a:lnTo>
                  <a:lnTo>
                    <a:pt x="120" y="211"/>
                  </a:lnTo>
                  <a:lnTo>
                    <a:pt x="121" y="224"/>
                  </a:lnTo>
                  <a:lnTo>
                    <a:pt x="123" y="237"/>
                  </a:lnTo>
                  <a:lnTo>
                    <a:pt x="125" y="249"/>
                  </a:lnTo>
                  <a:lnTo>
                    <a:pt x="127" y="261"/>
                  </a:lnTo>
                  <a:lnTo>
                    <a:pt x="129" y="272"/>
                  </a:lnTo>
                  <a:lnTo>
                    <a:pt x="131" y="283"/>
                  </a:lnTo>
                  <a:lnTo>
                    <a:pt x="133" y="294"/>
                  </a:lnTo>
                  <a:lnTo>
                    <a:pt x="135" y="304"/>
                  </a:lnTo>
                  <a:lnTo>
                    <a:pt x="136" y="313"/>
                  </a:lnTo>
                  <a:lnTo>
                    <a:pt x="138" y="322"/>
                  </a:lnTo>
                  <a:lnTo>
                    <a:pt x="140" y="330"/>
                  </a:lnTo>
                  <a:lnTo>
                    <a:pt x="143" y="338"/>
                  </a:lnTo>
                  <a:lnTo>
                    <a:pt x="144" y="345"/>
                  </a:lnTo>
                  <a:lnTo>
                    <a:pt x="146" y="352"/>
                  </a:lnTo>
                  <a:lnTo>
                    <a:pt x="148" y="359"/>
                  </a:lnTo>
                  <a:lnTo>
                    <a:pt x="150" y="365"/>
                  </a:lnTo>
                  <a:lnTo>
                    <a:pt x="152" y="370"/>
                  </a:lnTo>
                  <a:lnTo>
                    <a:pt x="154" y="375"/>
                  </a:lnTo>
                  <a:lnTo>
                    <a:pt x="156" y="380"/>
                  </a:lnTo>
                  <a:lnTo>
                    <a:pt x="158" y="385"/>
                  </a:lnTo>
                  <a:lnTo>
                    <a:pt x="159" y="388"/>
                  </a:lnTo>
                  <a:lnTo>
                    <a:pt x="161" y="392"/>
                  </a:lnTo>
                  <a:lnTo>
                    <a:pt x="163" y="396"/>
                  </a:lnTo>
                  <a:lnTo>
                    <a:pt x="165" y="399"/>
                  </a:lnTo>
                  <a:lnTo>
                    <a:pt x="167" y="402"/>
                  </a:lnTo>
                  <a:lnTo>
                    <a:pt x="169" y="404"/>
                  </a:lnTo>
                  <a:lnTo>
                    <a:pt x="171" y="406"/>
                  </a:lnTo>
                  <a:lnTo>
                    <a:pt x="173" y="408"/>
                  </a:lnTo>
                  <a:lnTo>
                    <a:pt x="175" y="410"/>
                  </a:lnTo>
                  <a:lnTo>
                    <a:pt x="176" y="411"/>
                  </a:lnTo>
                  <a:lnTo>
                    <a:pt x="178" y="413"/>
                  </a:lnTo>
                  <a:lnTo>
                    <a:pt x="180" y="414"/>
                  </a:lnTo>
                  <a:lnTo>
                    <a:pt x="182" y="414"/>
                  </a:lnTo>
                  <a:lnTo>
                    <a:pt x="184" y="414"/>
                  </a:lnTo>
                  <a:lnTo>
                    <a:pt x="186" y="415"/>
                  </a:lnTo>
                  <a:lnTo>
                    <a:pt x="186" y="415"/>
                  </a:lnTo>
                  <a:lnTo>
                    <a:pt x="186" y="422"/>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86">
              <a:extLst>
                <a:ext uri="{FF2B5EF4-FFF2-40B4-BE49-F238E27FC236}">
                  <a16:creationId xmlns:a16="http://schemas.microsoft.com/office/drawing/2014/main" id="{B2878F0F-F529-4A17-8966-B1E8A022ADE2}"/>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87">
              <a:extLst>
                <a:ext uri="{FF2B5EF4-FFF2-40B4-BE49-F238E27FC236}">
                  <a16:creationId xmlns:a16="http://schemas.microsoft.com/office/drawing/2014/main" id="{6D956852-8B64-4D8E-B4A3-FA835924196C}"/>
                </a:ext>
              </a:extLst>
            </p:cNvPr>
            <p:cNvSpPr>
              <a:spLocks noChangeShapeType="1"/>
            </p:cNvSpPr>
            <p:nvPr/>
          </p:nvSpPr>
          <p:spPr bwMode="auto">
            <a:xfrm>
              <a:off x="912" y="183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88">
              <a:extLst>
                <a:ext uri="{FF2B5EF4-FFF2-40B4-BE49-F238E27FC236}">
                  <a16:creationId xmlns:a16="http://schemas.microsoft.com/office/drawing/2014/main" id="{F3FD90B9-C228-4E53-9238-083FA80D0E26}"/>
                </a:ext>
              </a:extLst>
            </p:cNvPr>
            <p:cNvSpPr>
              <a:spLocks noChangeShapeType="1"/>
            </p:cNvSpPr>
            <p:nvPr/>
          </p:nvSpPr>
          <p:spPr bwMode="auto">
            <a:xfrm>
              <a:off x="1098" y="18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89">
              <a:extLst>
                <a:ext uri="{FF2B5EF4-FFF2-40B4-BE49-F238E27FC236}">
                  <a16:creationId xmlns:a16="http://schemas.microsoft.com/office/drawing/2014/main" id="{B9FFCC27-28EE-46C2-A26E-54925A1AF438}"/>
                </a:ext>
              </a:extLst>
            </p:cNvPr>
            <p:cNvSpPr>
              <a:spLocks noChangeShapeType="1"/>
            </p:cNvSpPr>
            <p:nvPr/>
          </p:nvSpPr>
          <p:spPr bwMode="auto">
            <a:xfrm>
              <a:off x="994" y="1418"/>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90">
              <a:extLst>
                <a:ext uri="{FF2B5EF4-FFF2-40B4-BE49-F238E27FC236}">
                  <a16:creationId xmlns:a16="http://schemas.microsoft.com/office/drawing/2014/main" id="{AC0BA215-01C1-4250-BC97-4C035DDAAD7C}"/>
                </a:ext>
              </a:extLst>
            </p:cNvPr>
            <p:cNvSpPr>
              <a:spLocks noChangeShapeType="1"/>
            </p:cNvSpPr>
            <p:nvPr/>
          </p:nvSpPr>
          <p:spPr bwMode="auto">
            <a:xfrm>
              <a:off x="1098" y="1879"/>
              <a:ext cx="0" cy="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91">
              <a:extLst>
                <a:ext uri="{FF2B5EF4-FFF2-40B4-BE49-F238E27FC236}">
                  <a16:creationId xmlns:a16="http://schemas.microsoft.com/office/drawing/2014/main" id="{7361FD76-28B4-4715-B6FF-AED6691E6EB6}"/>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92">
              <a:extLst>
                <a:ext uri="{FF2B5EF4-FFF2-40B4-BE49-F238E27FC236}">
                  <a16:creationId xmlns:a16="http://schemas.microsoft.com/office/drawing/2014/main" id="{17EB954F-07EC-4F6E-807E-5C23A2E325DB}"/>
                </a:ext>
              </a:extLst>
            </p:cNvPr>
            <p:cNvSpPr>
              <a:spLocks noChangeShapeType="1"/>
            </p:cNvSpPr>
            <p:nvPr/>
          </p:nvSpPr>
          <p:spPr bwMode="auto">
            <a:xfrm>
              <a:off x="1098" y="183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93">
              <a:extLst>
                <a:ext uri="{FF2B5EF4-FFF2-40B4-BE49-F238E27FC236}">
                  <a16:creationId xmlns:a16="http://schemas.microsoft.com/office/drawing/2014/main" id="{0A58AC30-879F-41AE-B69A-08644C7D1587}"/>
                </a:ext>
              </a:extLst>
            </p:cNvPr>
            <p:cNvSpPr>
              <a:spLocks noChangeShapeType="1"/>
            </p:cNvSpPr>
            <p:nvPr/>
          </p:nvSpPr>
          <p:spPr bwMode="auto">
            <a:xfrm>
              <a:off x="1290"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94">
              <a:extLst>
                <a:ext uri="{FF2B5EF4-FFF2-40B4-BE49-F238E27FC236}">
                  <a16:creationId xmlns:a16="http://schemas.microsoft.com/office/drawing/2014/main" id="{A8912654-C829-4FA2-B270-79F6EA7041BB}"/>
                </a:ext>
              </a:extLst>
            </p:cNvPr>
            <p:cNvSpPr>
              <a:spLocks noChangeShapeType="1"/>
            </p:cNvSpPr>
            <p:nvPr/>
          </p:nvSpPr>
          <p:spPr bwMode="auto">
            <a:xfrm>
              <a:off x="1161" y="17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95">
              <a:extLst>
                <a:ext uri="{FF2B5EF4-FFF2-40B4-BE49-F238E27FC236}">
                  <a16:creationId xmlns:a16="http://schemas.microsoft.com/office/drawing/2014/main" id="{680672B3-DE74-40EB-B3E3-F871A1AE69A1}"/>
                </a:ext>
              </a:extLst>
            </p:cNvPr>
            <p:cNvSpPr>
              <a:spLocks noChangeShapeType="1"/>
            </p:cNvSpPr>
            <p:nvPr/>
          </p:nvSpPr>
          <p:spPr bwMode="auto">
            <a:xfrm>
              <a:off x="1290" y="1880"/>
              <a:ext cx="0" cy="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96">
              <a:extLst>
                <a:ext uri="{FF2B5EF4-FFF2-40B4-BE49-F238E27FC236}">
                  <a16:creationId xmlns:a16="http://schemas.microsoft.com/office/drawing/2014/main" id="{C94AE733-AE85-4961-8823-F674EE8C4702}"/>
                </a:ext>
              </a:extLst>
            </p:cNvPr>
            <p:cNvSpPr>
              <a:spLocks noChangeShapeType="1"/>
            </p:cNvSpPr>
            <p:nvPr/>
          </p:nvSpPr>
          <p:spPr bwMode="auto">
            <a:xfrm>
              <a:off x="1290"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Rectangle 297">
              <a:extLst>
                <a:ext uri="{FF2B5EF4-FFF2-40B4-BE49-F238E27FC236}">
                  <a16:creationId xmlns:a16="http://schemas.microsoft.com/office/drawing/2014/main" id="{16D26B8E-A2EB-49D4-8652-30CB91597BE7}"/>
                </a:ext>
              </a:extLst>
            </p:cNvPr>
            <p:cNvSpPr>
              <a:spLocks noChangeArrowheads="1"/>
            </p:cNvSpPr>
            <p:nvPr/>
          </p:nvSpPr>
          <p:spPr bwMode="auto">
            <a:xfrm>
              <a:off x="427"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barbata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leaves</a:t>
              </a:r>
              <a:endParaRPr lang="en-US" sz="600" i="1" dirty="0">
                <a:latin typeface="Arial" panose="020B0604020202020204" pitchFamily="34" charset="0"/>
                <a:cs typeface="Arial" panose="020B0604020202020204" pitchFamily="34" charset="0"/>
              </a:endParaRPr>
            </a:p>
          </p:txBody>
        </p:sp>
      </p:grpSp>
      <p:grpSp>
        <p:nvGrpSpPr>
          <p:cNvPr id="147" name="Group 300">
            <a:extLst>
              <a:ext uri="{FF2B5EF4-FFF2-40B4-BE49-F238E27FC236}">
                <a16:creationId xmlns:a16="http://schemas.microsoft.com/office/drawing/2014/main" id="{6B6BAD12-BF0A-42A1-A406-FB7D060DB3FC}"/>
              </a:ext>
            </a:extLst>
          </p:cNvPr>
          <p:cNvGrpSpPr>
            <a:grpSpLocks noChangeAspect="1"/>
          </p:cNvGrpSpPr>
          <p:nvPr/>
        </p:nvGrpSpPr>
        <p:grpSpPr bwMode="auto">
          <a:xfrm>
            <a:off x="573088" y="3938388"/>
            <a:ext cx="2238375" cy="2028825"/>
            <a:chOff x="223" y="2265"/>
            <a:chExt cx="1410" cy="1278"/>
          </a:xfrm>
        </p:grpSpPr>
        <p:sp>
          <p:nvSpPr>
            <p:cNvPr id="148" name="AutoShape 299">
              <a:extLst>
                <a:ext uri="{FF2B5EF4-FFF2-40B4-BE49-F238E27FC236}">
                  <a16:creationId xmlns:a16="http://schemas.microsoft.com/office/drawing/2014/main" id="{94BF0602-C397-422C-931A-DB99AE5A4898}"/>
                </a:ext>
              </a:extLst>
            </p:cNvPr>
            <p:cNvSpPr>
              <a:spLocks noChangeAspect="1" noChangeArrowheads="1" noTextEdit="1"/>
            </p:cNvSpPr>
            <p:nvPr/>
          </p:nvSpPr>
          <p:spPr bwMode="auto">
            <a:xfrm>
              <a:off x="223"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Line 301">
              <a:extLst>
                <a:ext uri="{FF2B5EF4-FFF2-40B4-BE49-F238E27FC236}">
                  <a16:creationId xmlns:a16="http://schemas.microsoft.com/office/drawing/2014/main" id="{59719C5C-BA1A-4E53-B532-CA37E1F6E888}"/>
                </a:ext>
              </a:extLst>
            </p:cNvPr>
            <p:cNvSpPr>
              <a:spLocks noChangeShapeType="1"/>
            </p:cNvSpPr>
            <p:nvPr/>
          </p:nvSpPr>
          <p:spPr bwMode="auto">
            <a:xfrm>
              <a:off x="427"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302">
              <a:extLst>
                <a:ext uri="{FF2B5EF4-FFF2-40B4-BE49-F238E27FC236}">
                  <a16:creationId xmlns:a16="http://schemas.microsoft.com/office/drawing/2014/main" id="{692E5486-B2F6-4F5F-9741-BFB4C86217F8}"/>
                </a:ext>
              </a:extLst>
            </p:cNvPr>
            <p:cNvSpPr>
              <a:spLocks noChangeShapeType="1"/>
            </p:cNvSpPr>
            <p:nvPr/>
          </p:nvSpPr>
          <p:spPr bwMode="auto">
            <a:xfrm>
              <a:off x="42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304">
              <a:extLst>
                <a:ext uri="{FF2B5EF4-FFF2-40B4-BE49-F238E27FC236}">
                  <a16:creationId xmlns:a16="http://schemas.microsoft.com/office/drawing/2014/main" id="{A91ADF79-A0EE-4E09-AB47-654729CF8E9B}"/>
                </a:ext>
              </a:extLst>
            </p:cNvPr>
            <p:cNvSpPr>
              <a:spLocks noChangeShapeType="1"/>
            </p:cNvSpPr>
            <p:nvPr/>
          </p:nvSpPr>
          <p:spPr bwMode="auto">
            <a:xfrm>
              <a:off x="48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305">
              <a:extLst>
                <a:ext uri="{FF2B5EF4-FFF2-40B4-BE49-F238E27FC236}">
                  <a16:creationId xmlns:a16="http://schemas.microsoft.com/office/drawing/2014/main" id="{4F862F3C-7F42-4BFB-9ABB-D7B816E3F493}"/>
                </a:ext>
              </a:extLst>
            </p:cNvPr>
            <p:cNvSpPr>
              <a:spLocks noChangeShapeType="1"/>
            </p:cNvSpPr>
            <p:nvPr/>
          </p:nvSpPr>
          <p:spPr bwMode="auto">
            <a:xfrm>
              <a:off x="59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306">
              <a:extLst>
                <a:ext uri="{FF2B5EF4-FFF2-40B4-BE49-F238E27FC236}">
                  <a16:creationId xmlns:a16="http://schemas.microsoft.com/office/drawing/2014/main" id="{F504D2CC-AB6C-4880-BA50-722480DAF706}"/>
                </a:ext>
              </a:extLst>
            </p:cNvPr>
            <p:cNvSpPr>
              <a:spLocks noChangeShapeType="1"/>
            </p:cNvSpPr>
            <p:nvPr/>
          </p:nvSpPr>
          <p:spPr bwMode="auto">
            <a:xfrm>
              <a:off x="71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308">
              <a:extLst>
                <a:ext uri="{FF2B5EF4-FFF2-40B4-BE49-F238E27FC236}">
                  <a16:creationId xmlns:a16="http://schemas.microsoft.com/office/drawing/2014/main" id="{DEF152D4-2346-4842-9FCE-92ABEBFCE401}"/>
                </a:ext>
              </a:extLst>
            </p:cNvPr>
            <p:cNvSpPr>
              <a:spLocks noChangeShapeType="1"/>
            </p:cNvSpPr>
            <p:nvPr/>
          </p:nvSpPr>
          <p:spPr bwMode="auto">
            <a:xfrm>
              <a:off x="82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309">
              <a:extLst>
                <a:ext uri="{FF2B5EF4-FFF2-40B4-BE49-F238E27FC236}">
                  <a16:creationId xmlns:a16="http://schemas.microsoft.com/office/drawing/2014/main" id="{9D4E568C-9FD0-4821-86E8-3935B4523CD6}"/>
                </a:ext>
              </a:extLst>
            </p:cNvPr>
            <p:cNvSpPr>
              <a:spLocks noChangeShapeType="1"/>
            </p:cNvSpPr>
            <p:nvPr/>
          </p:nvSpPr>
          <p:spPr bwMode="auto">
            <a:xfrm>
              <a:off x="94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310">
              <a:extLst>
                <a:ext uri="{FF2B5EF4-FFF2-40B4-BE49-F238E27FC236}">
                  <a16:creationId xmlns:a16="http://schemas.microsoft.com/office/drawing/2014/main" id="{04175F79-F367-4ADF-AD0D-9DB4CB0EE07B}"/>
                </a:ext>
              </a:extLst>
            </p:cNvPr>
            <p:cNvSpPr>
              <a:spLocks noChangeShapeType="1"/>
            </p:cNvSpPr>
            <p:nvPr/>
          </p:nvSpPr>
          <p:spPr bwMode="auto">
            <a:xfrm>
              <a:off x="1055"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311">
              <a:extLst>
                <a:ext uri="{FF2B5EF4-FFF2-40B4-BE49-F238E27FC236}">
                  <a16:creationId xmlns:a16="http://schemas.microsoft.com/office/drawing/2014/main" id="{692A7259-39EF-4B4A-BBC2-487596A1B547}"/>
                </a:ext>
              </a:extLst>
            </p:cNvPr>
            <p:cNvSpPr>
              <a:spLocks noChangeShapeType="1"/>
            </p:cNvSpPr>
            <p:nvPr/>
          </p:nvSpPr>
          <p:spPr bwMode="auto">
            <a:xfrm>
              <a:off x="1168"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312">
              <a:extLst>
                <a:ext uri="{FF2B5EF4-FFF2-40B4-BE49-F238E27FC236}">
                  <a16:creationId xmlns:a16="http://schemas.microsoft.com/office/drawing/2014/main" id="{912D5785-E00E-49E7-96D8-85AE88C42EFC}"/>
                </a:ext>
              </a:extLst>
            </p:cNvPr>
            <p:cNvSpPr>
              <a:spLocks noChangeShapeType="1"/>
            </p:cNvSpPr>
            <p:nvPr/>
          </p:nvSpPr>
          <p:spPr bwMode="auto">
            <a:xfrm>
              <a:off x="1282"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314">
              <a:extLst>
                <a:ext uri="{FF2B5EF4-FFF2-40B4-BE49-F238E27FC236}">
                  <a16:creationId xmlns:a16="http://schemas.microsoft.com/office/drawing/2014/main" id="{9C3E42DE-2D4B-480E-9DAB-F31C7FA115C3}"/>
                </a:ext>
              </a:extLst>
            </p:cNvPr>
            <p:cNvSpPr>
              <a:spLocks noChangeShapeType="1"/>
            </p:cNvSpPr>
            <p:nvPr/>
          </p:nvSpPr>
          <p:spPr bwMode="auto">
            <a:xfrm>
              <a:off x="139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315">
              <a:extLst>
                <a:ext uri="{FF2B5EF4-FFF2-40B4-BE49-F238E27FC236}">
                  <a16:creationId xmlns:a16="http://schemas.microsoft.com/office/drawing/2014/main" id="{A8AED886-D8DD-44B0-8A05-A6047396CFA2}"/>
                </a:ext>
              </a:extLst>
            </p:cNvPr>
            <p:cNvSpPr>
              <a:spLocks noChangeShapeType="1"/>
            </p:cNvSpPr>
            <p:nvPr/>
          </p:nvSpPr>
          <p:spPr bwMode="auto">
            <a:xfrm>
              <a:off x="1510"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316">
              <a:extLst>
                <a:ext uri="{FF2B5EF4-FFF2-40B4-BE49-F238E27FC236}">
                  <a16:creationId xmlns:a16="http://schemas.microsoft.com/office/drawing/2014/main" id="{CACF836B-82ED-4A9F-AE74-68C6EF934061}"/>
                </a:ext>
              </a:extLst>
            </p:cNvPr>
            <p:cNvSpPr>
              <a:spLocks noChangeShapeType="1"/>
            </p:cNvSpPr>
            <p:nvPr/>
          </p:nvSpPr>
          <p:spPr bwMode="auto">
            <a:xfrm>
              <a:off x="1567"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318">
              <a:extLst>
                <a:ext uri="{FF2B5EF4-FFF2-40B4-BE49-F238E27FC236}">
                  <a16:creationId xmlns:a16="http://schemas.microsoft.com/office/drawing/2014/main" id="{A4702535-1D60-4FF0-BB3E-07878C4FD4E5}"/>
                </a:ext>
              </a:extLst>
            </p:cNvPr>
            <p:cNvSpPr>
              <a:spLocks noChangeShapeType="1"/>
            </p:cNvSpPr>
            <p:nvPr/>
          </p:nvSpPr>
          <p:spPr bwMode="auto">
            <a:xfrm>
              <a:off x="405"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319">
              <a:extLst>
                <a:ext uri="{FF2B5EF4-FFF2-40B4-BE49-F238E27FC236}">
                  <a16:creationId xmlns:a16="http://schemas.microsoft.com/office/drawing/2014/main" id="{9FDF7AD7-9C55-4451-B8A9-13DC20320B7F}"/>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Rectangle 320">
              <a:extLst>
                <a:ext uri="{FF2B5EF4-FFF2-40B4-BE49-F238E27FC236}">
                  <a16:creationId xmlns:a16="http://schemas.microsoft.com/office/drawing/2014/main" id="{374F505D-FAD7-47EA-84F0-23D5CE19FE72}"/>
                </a:ext>
              </a:extLst>
            </p:cNvPr>
            <p:cNvSpPr>
              <a:spLocks noChangeArrowheads="1"/>
            </p:cNvSpPr>
            <p:nvPr/>
          </p:nvSpPr>
          <p:spPr bwMode="auto">
            <a:xfrm>
              <a:off x="271" y="3375"/>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5" name="Line 321">
              <a:extLst>
                <a:ext uri="{FF2B5EF4-FFF2-40B4-BE49-F238E27FC236}">
                  <a16:creationId xmlns:a16="http://schemas.microsoft.com/office/drawing/2014/main" id="{76889822-3F7E-4B1C-AECC-602F677E6818}"/>
                </a:ext>
              </a:extLst>
            </p:cNvPr>
            <p:cNvSpPr>
              <a:spLocks noChangeShapeType="1"/>
            </p:cNvSpPr>
            <p:nvPr/>
          </p:nvSpPr>
          <p:spPr bwMode="auto">
            <a:xfrm flipH="1">
              <a:off x="376"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322">
              <a:extLst>
                <a:ext uri="{FF2B5EF4-FFF2-40B4-BE49-F238E27FC236}">
                  <a16:creationId xmlns:a16="http://schemas.microsoft.com/office/drawing/2014/main" id="{3CE0E1BF-E568-4688-AD91-B743EFFB7B78}"/>
                </a:ext>
              </a:extLst>
            </p:cNvPr>
            <p:cNvSpPr>
              <a:spLocks noChangeShapeType="1"/>
            </p:cNvSpPr>
            <p:nvPr/>
          </p:nvSpPr>
          <p:spPr bwMode="auto">
            <a:xfrm flipH="1">
              <a:off x="388"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323">
              <a:extLst>
                <a:ext uri="{FF2B5EF4-FFF2-40B4-BE49-F238E27FC236}">
                  <a16:creationId xmlns:a16="http://schemas.microsoft.com/office/drawing/2014/main" id="{4B4F444F-E1C4-449B-B5B6-CE260FDF0689}"/>
                </a:ext>
              </a:extLst>
            </p:cNvPr>
            <p:cNvSpPr>
              <a:spLocks noChangeShapeType="1"/>
            </p:cNvSpPr>
            <p:nvPr/>
          </p:nvSpPr>
          <p:spPr bwMode="auto">
            <a:xfrm flipH="1">
              <a:off x="388"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324">
              <a:extLst>
                <a:ext uri="{FF2B5EF4-FFF2-40B4-BE49-F238E27FC236}">
                  <a16:creationId xmlns:a16="http://schemas.microsoft.com/office/drawing/2014/main" id="{7CD441DF-95C5-4F06-B1B8-38E563F62D6D}"/>
                </a:ext>
              </a:extLst>
            </p:cNvPr>
            <p:cNvSpPr>
              <a:spLocks noChangeShapeType="1"/>
            </p:cNvSpPr>
            <p:nvPr/>
          </p:nvSpPr>
          <p:spPr bwMode="auto">
            <a:xfrm flipH="1">
              <a:off x="388"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325">
              <a:extLst>
                <a:ext uri="{FF2B5EF4-FFF2-40B4-BE49-F238E27FC236}">
                  <a16:creationId xmlns:a16="http://schemas.microsoft.com/office/drawing/2014/main" id="{962D49A7-E9AF-4B54-A589-340D4394B3C1}"/>
                </a:ext>
              </a:extLst>
            </p:cNvPr>
            <p:cNvSpPr>
              <a:spLocks noChangeShapeType="1"/>
            </p:cNvSpPr>
            <p:nvPr/>
          </p:nvSpPr>
          <p:spPr bwMode="auto">
            <a:xfrm flipH="1">
              <a:off x="376"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Rectangle 326">
              <a:extLst>
                <a:ext uri="{FF2B5EF4-FFF2-40B4-BE49-F238E27FC236}">
                  <a16:creationId xmlns:a16="http://schemas.microsoft.com/office/drawing/2014/main" id="{FED97874-D704-411B-ACF0-98E75CAE7F62}"/>
                </a:ext>
              </a:extLst>
            </p:cNvPr>
            <p:cNvSpPr>
              <a:spLocks noChangeArrowheads="1"/>
            </p:cNvSpPr>
            <p:nvPr/>
          </p:nvSpPr>
          <p:spPr bwMode="auto">
            <a:xfrm>
              <a:off x="235" y="3079"/>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20.0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1" name="Line 327">
              <a:extLst>
                <a:ext uri="{FF2B5EF4-FFF2-40B4-BE49-F238E27FC236}">
                  <a16:creationId xmlns:a16="http://schemas.microsoft.com/office/drawing/2014/main" id="{5EDBB42D-9FE3-470F-AC96-775747C14575}"/>
                </a:ext>
              </a:extLst>
            </p:cNvPr>
            <p:cNvSpPr>
              <a:spLocks noChangeShapeType="1"/>
            </p:cNvSpPr>
            <p:nvPr/>
          </p:nvSpPr>
          <p:spPr bwMode="auto">
            <a:xfrm flipH="1">
              <a:off x="388"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328">
              <a:extLst>
                <a:ext uri="{FF2B5EF4-FFF2-40B4-BE49-F238E27FC236}">
                  <a16:creationId xmlns:a16="http://schemas.microsoft.com/office/drawing/2014/main" id="{4129B5C6-B8C0-4C77-9C58-42ABB10D3391}"/>
                </a:ext>
              </a:extLst>
            </p:cNvPr>
            <p:cNvSpPr>
              <a:spLocks noChangeShapeType="1"/>
            </p:cNvSpPr>
            <p:nvPr/>
          </p:nvSpPr>
          <p:spPr bwMode="auto">
            <a:xfrm flipH="1">
              <a:off x="388"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329">
              <a:extLst>
                <a:ext uri="{FF2B5EF4-FFF2-40B4-BE49-F238E27FC236}">
                  <a16:creationId xmlns:a16="http://schemas.microsoft.com/office/drawing/2014/main" id="{2EDB533B-B050-47B3-93E1-FF1D0C322381}"/>
                </a:ext>
              </a:extLst>
            </p:cNvPr>
            <p:cNvSpPr>
              <a:spLocks noChangeShapeType="1"/>
            </p:cNvSpPr>
            <p:nvPr/>
          </p:nvSpPr>
          <p:spPr bwMode="auto">
            <a:xfrm flipH="1">
              <a:off x="388"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330">
              <a:extLst>
                <a:ext uri="{FF2B5EF4-FFF2-40B4-BE49-F238E27FC236}">
                  <a16:creationId xmlns:a16="http://schemas.microsoft.com/office/drawing/2014/main" id="{B6103B18-EBF4-4493-A4C3-03E8A0059CD6}"/>
                </a:ext>
              </a:extLst>
            </p:cNvPr>
            <p:cNvSpPr>
              <a:spLocks noChangeShapeType="1"/>
            </p:cNvSpPr>
            <p:nvPr/>
          </p:nvSpPr>
          <p:spPr bwMode="auto">
            <a:xfrm flipH="1">
              <a:off x="376"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331">
              <a:extLst>
                <a:ext uri="{FF2B5EF4-FFF2-40B4-BE49-F238E27FC236}">
                  <a16:creationId xmlns:a16="http://schemas.microsoft.com/office/drawing/2014/main" id="{3EF46142-635D-4EA9-AB55-B08CA2D03DC2}"/>
                </a:ext>
              </a:extLst>
            </p:cNvPr>
            <p:cNvSpPr>
              <a:spLocks noChangeArrowheads="1"/>
            </p:cNvSpPr>
            <p:nvPr/>
          </p:nvSpPr>
          <p:spPr bwMode="auto">
            <a:xfrm>
              <a:off x="235" y="2784"/>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Line 332">
              <a:extLst>
                <a:ext uri="{FF2B5EF4-FFF2-40B4-BE49-F238E27FC236}">
                  <a16:creationId xmlns:a16="http://schemas.microsoft.com/office/drawing/2014/main" id="{DF758F94-2723-4376-B50D-9F52C7376E59}"/>
                </a:ext>
              </a:extLst>
            </p:cNvPr>
            <p:cNvSpPr>
              <a:spLocks noChangeShapeType="1"/>
            </p:cNvSpPr>
            <p:nvPr/>
          </p:nvSpPr>
          <p:spPr bwMode="auto">
            <a:xfrm flipH="1">
              <a:off x="388"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333">
              <a:extLst>
                <a:ext uri="{FF2B5EF4-FFF2-40B4-BE49-F238E27FC236}">
                  <a16:creationId xmlns:a16="http://schemas.microsoft.com/office/drawing/2014/main" id="{7E963000-912A-4587-9AC8-4380982014C6}"/>
                </a:ext>
              </a:extLst>
            </p:cNvPr>
            <p:cNvSpPr>
              <a:spLocks noChangeShapeType="1"/>
            </p:cNvSpPr>
            <p:nvPr/>
          </p:nvSpPr>
          <p:spPr bwMode="auto">
            <a:xfrm flipH="1">
              <a:off x="388"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334">
              <a:extLst>
                <a:ext uri="{FF2B5EF4-FFF2-40B4-BE49-F238E27FC236}">
                  <a16:creationId xmlns:a16="http://schemas.microsoft.com/office/drawing/2014/main" id="{AD223560-31AE-4F01-A30D-5D4D897414C4}"/>
                </a:ext>
              </a:extLst>
            </p:cNvPr>
            <p:cNvSpPr>
              <a:spLocks noChangeShapeType="1"/>
            </p:cNvSpPr>
            <p:nvPr/>
          </p:nvSpPr>
          <p:spPr bwMode="auto">
            <a:xfrm flipH="1">
              <a:off x="388"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335">
              <a:extLst>
                <a:ext uri="{FF2B5EF4-FFF2-40B4-BE49-F238E27FC236}">
                  <a16:creationId xmlns:a16="http://schemas.microsoft.com/office/drawing/2014/main" id="{00C6877E-1101-4CF3-A2A5-7731E04956F8}"/>
                </a:ext>
              </a:extLst>
            </p:cNvPr>
            <p:cNvSpPr>
              <a:spLocks noChangeShapeType="1"/>
            </p:cNvSpPr>
            <p:nvPr/>
          </p:nvSpPr>
          <p:spPr bwMode="auto">
            <a:xfrm flipH="1">
              <a:off x="376"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Rectangle 336">
              <a:extLst>
                <a:ext uri="{FF2B5EF4-FFF2-40B4-BE49-F238E27FC236}">
                  <a16:creationId xmlns:a16="http://schemas.microsoft.com/office/drawing/2014/main" id="{DD74D73D-1A5E-4261-B7AE-0BD13C54966B}"/>
                </a:ext>
              </a:extLst>
            </p:cNvPr>
            <p:cNvSpPr>
              <a:spLocks noChangeArrowheads="1"/>
            </p:cNvSpPr>
            <p:nvPr/>
          </p:nvSpPr>
          <p:spPr bwMode="auto">
            <a:xfrm>
              <a:off x="235" y="248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1" name="Line 337">
              <a:extLst>
                <a:ext uri="{FF2B5EF4-FFF2-40B4-BE49-F238E27FC236}">
                  <a16:creationId xmlns:a16="http://schemas.microsoft.com/office/drawing/2014/main" id="{7678A0C9-FF05-4DDE-95D2-7E9249086909}"/>
                </a:ext>
              </a:extLst>
            </p:cNvPr>
            <p:cNvSpPr>
              <a:spLocks noChangeShapeType="1"/>
            </p:cNvSpPr>
            <p:nvPr/>
          </p:nvSpPr>
          <p:spPr bwMode="auto">
            <a:xfrm flipH="1">
              <a:off x="388"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338">
              <a:extLst>
                <a:ext uri="{FF2B5EF4-FFF2-40B4-BE49-F238E27FC236}">
                  <a16:creationId xmlns:a16="http://schemas.microsoft.com/office/drawing/2014/main" id="{37EBB6FC-5A15-43D5-85BE-6EF67D585217}"/>
                </a:ext>
              </a:extLst>
            </p:cNvPr>
            <p:cNvSpPr>
              <a:spLocks noChangeShapeType="1"/>
            </p:cNvSpPr>
            <p:nvPr/>
          </p:nvSpPr>
          <p:spPr bwMode="auto">
            <a:xfrm flipH="1">
              <a:off x="388"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339">
              <a:extLst>
                <a:ext uri="{FF2B5EF4-FFF2-40B4-BE49-F238E27FC236}">
                  <a16:creationId xmlns:a16="http://schemas.microsoft.com/office/drawing/2014/main" id="{0BC949DC-DC1A-4D12-B948-80988CA2B76D}"/>
                </a:ext>
              </a:extLst>
            </p:cNvPr>
            <p:cNvSpPr>
              <a:spLocks noChangeShapeType="1"/>
            </p:cNvSpPr>
            <p:nvPr/>
          </p:nvSpPr>
          <p:spPr bwMode="auto">
            <a:xfrm flipH="1">
              <a:off x="376"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Rectangle 340">
              <a:extLst>
                <a:ext uri="{FF2B5EF4-FFF2-40B4-BE49-F238E27FC236}">
                  <a16:creationId xmlns:a16="http://schemas.microsoft.com/office/drawing/2014/main" id="{96367535-4E91-4025-BAC2-78980DC1763B}"/>
                </a:ext>
              </a:extLst>
            </p:cNvPr>
            <p:cNvSpPr>
              <a:spLocks noChangeArrowheads="1"/>
            </p:cNvSpPr>
            <p:nvPr/>
          </p:nvSpPr>
          <p:spPr bwMode="auto">
            <a:xfrm>
              <a:off x="235" y="2265"/>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5" name="Rectangle 341">
              <a:extLst>
                <a:ext uri="{FF2B5EF4-FFF2-40B4-BE49-F238E27FC236}">
                  <a16:creationId xmlns:a16="http://schemas.microsoft.com/office/drawing/2014/main" id="{8B057896-2849-4F83-BD43-77DC9826AA43}"/>
                </a:ext>
              </a:extLst>
            </p:cNvPr>
            <p:cNvSpPr>
              <a:spLocks noChangeArrowheads="1"/>
            </p:cNvSpPr>
            <p:nvPr/>
          </p:nvSpPr>
          <p:spPr bwMode="auto">
            <a:xfrm>
              <a:off x="427"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barbata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stems</a:t>
              </a:r>
            </a:p>
          </p:txBody>
        </p:sp>
        <p:sp>
          <p:nvSpPr>
            <p:cNvPr id="186" name="Freeform 342">
              <a:extLst>
                <a:ext uri="{FF2B5EF4-FFF2-40B4-BE49-F238E27FC236}">
                  <a16:creationId xmlns:a16="http://schemas.microsoft.com/office/drawing/2014/main" id="{73027B8A-0DD0-4078-81A5-E9B14A3EDD9E}"/>
                </a:ext>
              </a:extLst>
            </p:cNvPr>
            <p:cNvSpPr>
              <a:spLocks/>
            </p:cNvSpPr>
            <p:nvPr/>
          </p:nvSpPr>
          <p:spPr bwMode="auto">
            <a:xfrm>
              <a:off x="427" y="2682"/>
              <a:ext cx="1140" cy="683"/>
            </a:xfrm>
            <a:custGeom>
              <a:avLst/>
              <a:gdLst>
                <a:gd name="T0" fmla="*/ 16 w 1140"/>
                <a:gd name="T1" fmla="*/ 663 h 683"/>
                <a:gd name="T2" fmla="*/ 39 w 1140"/>
                <a:gd name="T3" fmla="*/ 679 h 683"/>
                <a:gd name="T4" fmla="*/ 61 w 1140"/>
                <a:gd name="T5" fmla="*/ 679 h 683"/>
                <a:gd name="T6" fmla="*/ 84 w 1140"/>
                <a:gd name="T7" fmla="*/ 639 h 683"/>
                <a:gd name="T8" fmla="*/ 107 w 1140"/>
                <a:gd name="T9" fmla="*/ 527 h 683"/>
                <a:gd name="T10" fmla="*/ 130 w 1140"/>
                <a:gd name="T11" fmla="*/ 436 h 683"/>
                <a:gd name="T12" fmla="*/ 153 w 1140"/>
                <a:gd name="T13" fmla="*/ 471 h 683"/>
                <a:gd name="T14" fmla="*/ 175 w 1140"/>
                <a:gd name="T15" fmla="*/ 552 h 683"/>
                <a:gd name="T16" fmla="*/ 198 w 1140"/>
                <a:gd name="T17" fmla="*/ 600 h 683"/>
                <a:gd name="T18" fmla="*/ 221 w 1140"/>
                <a:gd name="T19" fmla="*/ 624 h 683"/>
                <a:gd name="T20" fmla="*/ 244 w 1140"/>
                <a:gd name="T21" fmla="*/ 649 h 683"/>
                <a:gd name="T22" fmla="*/ 266 w 1140"/>
                <a:gd name="T23" fmla="*/ 667 h 683"/>
                <a:gd name="T24" fmla="*/ 289 w 1140"/>
                <a:gd name="T25" fmla="*/ 667 h 683"/>
                <a:gd name="T26" fmla="*/ 312 w 1140"/>
                <a:gd name="T27" fmla="*/ 663 h 683"/>
                <a:gd name="T28" fmla="*/ 335 w 1140"/>
                <a:gd name="T29" fmla="*/ 661 h 683"/>
                <a:gd name="T30" fmla="*/ 357 w 1140"/>
                <a:gd name="T31" fmla="*/ 647 h 683"/>
                <a:gd name="T32" fmla="*/ 380 w 1140"/>
                <a:gd name="T33" fmla="*/ 634 h 683"/>
                <a:gd name="T34" fmla="*/ 403 w 1140"/>
                <a:gd name="T35" fmla="*/ 646 h 683"/>
                <a:gd name="T36" fmla="*/ 426 w 1140"/>
                <a:gd name="T37" fmla="*/ 663 h 683"/>
                <a:gd name="T38" fmla="*/ 449 w 1140"/>
                <a:gd name="T39" fmla="*/ 670 h 683"/>
                <a:gd name="T40" fmla="*/ 472 w 1140"/>
                <a:gd name="T41" fmla="*/ 675 h 683"/>
                <a:gd name="T42" fmla="*/ 495 w 1140"/>
                <a:gd name="T43" fmla="*/ 675 h 683"/>
                <a:gd name="T44" fmla="*/ 517 w 1140"/>
                <a:gd name="T45" fmla="*/ 584 h 683"/>
                <a:gd name="T46" fmla="*/ 540 w 1140"/>
                <a:gd name="T47" fmla="*/ 277 h 683"/>
                <a:gd name="T48" fmla="*/ 563 w 1140"/>
                <a:gd name="T49" fmla="*/ 95 h 683"/>
                <a:gd name="T50" fmla="*/ 586 w 1140"/>
                <a:gd name="T51" fmla="*/ 245 h 683"/>
                <a:gd name="T52" fmla="*/ 608 w 1140"/>
                <a:gd name="T53" fmla="*/ 471 h 683"/>
                <a:gd name="T54" fmla="*/ 631 w 1140"/>
                <a:gd name="T55" fmla="*/ 609 h 683"/>
                <a:gd name="T56" fmla="*/ 654 w 1140"/>
                <a:gd name="T57" fmla="*/ 664 h 683"/>
                <a:gd name="T58" fmla="*/ 677 w 1140"/>
                <a:gd name="T59" fmla="*/ 664 h 683"/>
                <a:gd name="T60" fmla="*/ 699 w 1140"/>
                <a:gd name="T61" fmla="*/ 604 h 683"/>
                <a:gd name="T62" fmla="*/ 722 w 1140"/>
                <a:gd name="T63" fmla="*/ 535 h 683"/>
                <a:gd name="T64" fmla="*/ 745 w 1140"/>
                <a:gd name="T65" fmla="*/ 514 h 683"/>
                <a:gd name="T66" fmla="*/ 768 w 1140"/>
                <a:gd name="T67" fmla="*/ 484 h 683"/>
                <a:gd name="T68" fmla="*/ 791 w 1140"/>
                <a:gd name="T69" fmla="*/ 453 h 683"/>
                <a:gd name="T70" fmla="*/ 814 w 1140"/>
                <a:gd name="T71" fmla="*/ 499 h 683"/>
                <a:gd name="T72" fmla="*/ 836 w 1140"/>
                <a:gd name="T73" fmla="*/ 589 h 683"/>
                <a:gd name="T74" fmla="*/ 859 w 1140"/>
                <a:gd name="T75" fmla="*/ 653 h 683"/>
                <a:gd name="T76" fmla="*/ 882 w 1140"/>
                <a:gd name="T77" fmla="*/ 664 h 683"/>
                <a:gd name="T78" fmla="*/ 905 w 1140"/>
                <a:gd name="T79" fmla="*/ 538 h 683"/>
                <a:gd name="T80" fmla="*/ 927 w 1140"/>
                <a:gd name="T81" fmla="*/ 210 h 683"/>
                <a:gd name="T82" fmla="*/ 950 w 1140"/>
                <a:gd name="T83" fmla="*/ 0 h 683"/>
                <a:gd name="T84" fmla="*/ 973 w 1140"/>
                <a:gd name="T85" fmla="*/ 140 h 683"/>
                <a:gd name="T86" fmla="*/ 996 w 1140"/>
                <a:gd name="T87" fmla="*/ 399 h 683"/>
                <a:gd name="T88" fmla="*/ 1018 w 1140"/>
                <a:gd name="T89" fmla="*/ 571 h 683"/>
                <a:gd name="T90" fmla="*/ 1041 w 1140"/>
                <a:gd name="T91" fmla="*/ 644 h 683"/>
                <a:gd name="T92" fmla="*/ 1064 w 1140"/>
                <a:gd name="T93" fmla="*/ 670 h 683"/>
                <a:gd name="T94" fmla="*/ 1087 w 1140"/>
                <a:gd name="T95" fmla="*/ 679 h 683"/>
                <a:gd name="T96" fmla="*/ 1110 w 1140"/>
                <a:gd name="T97" fmla="*/ 681 h 683"/>
                <a:gd name="T98" fmla="*/ 1133 w 1140"/>
                <a:gd name="T9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683">
                  <a:moveTo>
                    <a:pt x="0" y="644"/>
                  </a:moveTo>
                  <a:lnTo>
                    <a:pt x="8" y="655"/>
                  </a:lnTo>
                  <a:lnTo>
                    <a:pt x="16" y="663"/>
                  </a:lnTo>
                  <a:lnTo>
                    <a:pt x="23" y="670"/>
                  </a:lnTo>
                  <a:lnTo>
                    <a:pt x="31" y="675"/>
                  </a:lnTo>
                  <a:lnTo>
                    <a:pt x="39" y="679"/>
                  </a:lnTo>
                  <a:lnTo>
                    <a:pt x="46" y="681"/>
                  </a:lnTo>
                  <a:lnTo>
                    <a:pt x="54" y="682"/>
                  </a:lnTo>
                  <a:lnTo>
                    <a:pt x="61" y="679"/>
                  </a:lnTo>
                  <a:lnTo>
                    <a:pt x="69" y="673"/>
                  </a:lnTo>
                  <a:lnTo>
                    <a:pt x="77" y="660"/>
                  </a:lnTo>
                  <a:lnTo>
                    <a:pt x="84" y="639"/>
                  </a:lnTo>
                  <a:lnTo>
                    <a:pt x="92" y="609"/>
                  </a:lnTo>
                  <a:lnTo>
                    <a:pt x="100" y="570"/>
                  </a:lnTo>
                  <a:lnTo>
                    <a:pt x="107" y="527"/>
                  </a:lnTo>
                  <a:lnTo>
                    <a:pt x="115" y="486"/>
                  </a:lnTo>
                  <a:lnTo>
                    <a:pt x="122" y="454"/>
                  </a:lnTo>
                  <a:lnTo>
                    <a:pt x="130" y="436"/>
                  </a:lnTo>
                  <a:lnTo>
                    <a:pt x="138" y="434"/>
                  </a:lnTo>
                  <a:lnTo>
                    <a:pt x="145" y="448"/>
                  </a:lnTo>
                  <a:lnTo>
                    <a:pt x="153" y="471"/>
                  </a:lnTo>
                  <a:lnTo>
                    <a:pt x="160" y="500"/>
                  </a:lnTo>
                  <a:lnTo>
                    <a:pt x="168" y="527"/>
                  </a:lnTo>
                  <a:lnTo>
                    <a:pt x="175" y="552"/>
                  </a:lnTo>
                  <a:lnTo>
                    <a:pt x="183" y="571"/>
                  </a:lnTo>
                  <a:lnTo>
                    <a:pt x="191" y="587"/>
                  </a:lnTo>
                  <a:lnTo>
                    <a:pt x="198" y="600"/>
                  </a:lnTo>
                  <a:lnTo>
                    <a:pt x="206" y="609"/>
                  </a:lnTo>
                  <a:lnTo>
                    <a:pt x="213" y="617"/>
                  </a:lnTo>
                  <a:lnTo>
                    <a:pt x="221" y="624"/>
                  </a:lnTo>
                  <a:lnTo>
                    <a:pt x="229" y="632"/>
                  </a:lnTo>
                  <a:lnTo>
                    <a:pt x="236" y="640"/>
                  </a:lnTo>
                  <a:lnTo>
                    <a:pt x="244" y="649"/>
                  </a:lnTo>
                  <a:lnTo>
                    <a:pt x="251" y="656"/>
                  </a:lnTo>
                  <a:lnTo>
                    <a:pt x="259" y="663"/>
                  </a:lnTo>
                  <a:lnTo>
                    <a:pt x="266" y="667"/>
                  </a:lnTo>
                  <a:lnTo>
                    <a:pt x="274" y="669"/>
                  </a:lnTo>
                  <a:lnTo>
                    <a:pt x="282" y="668"/>
                  </a:lnTo>
                  <a:lnTo>
                    <a:pt x="289" y="667"/>
                  </a:lnTo>
                  <a:lnTo>
                    <a:pt x="297" y="665"/>
                  </a:lnTo>
                  <a:lnTo>
                    <a:pt x="304" y="663"/>
                  </a:lnTo>
                  <a:lnTo>
                    <a:pt x="312" y="663"/>
                  </a:lnTo>
                  <a:lnTo>
                    <a:pt x="320" y="663"/>
                  </a:lnTo>
                  <a:lnTo>
                    <a:pt x="327" y="663"/>
                  </a:lnTo>
                  <a:lnTo>
                    <a:pt x="335" y="661"/>
                  </a:lnTo>
                  <a:lnTo>
                    <a:pt x="342" y="659"/>
                  </a:lnTo>
                  <a:lnTo>
                    <a:pt x="350" y="653"/>
                  </a:lnTo>
                  <a:lnTo>
                    <a:pt x="357" y="647"/>
                  </a:lnTo>
                  <a:lnTo>
                    <a:pt x="365" y="641"/>
                  </a:lnTo>
                  <a:lnTo>
                    <a:pt x="373" y="636"/>
                  </a:lnTo>
                  <a:lnTo>
                    <a:pt x="380" y="634"/>
                  </a:lnTo>
                  <a:lnTo>
                    <a:pt x="388" y="636"/>
                  </a:lnTo>
                  <a:lnTo>
                    <a:pt x="396" y="640"/>
                  </a:lnTo>
                  <a:lnTo>
                    <a:pt x="403" y="646"/>
                  </a:lnTo>
                  <a:lnTo>
                    <a:pt x="411" y="652"/>
                  </a:lnTo>
                  <a:lnTo>
                    <a:pt x="419" y="658"/>
                  </a:lnTo>
                  <a:lnTo>
                    <a:pt x="426" y="663"/>
                  </a:lnTo>
                  <a:lnTo>
                    <a:pt x="434" y="666"/>
                  </a:lnTo>
                  <a:lnTo>
                    <a:pt x="441" y="669"/>
                  </a:lnTo>
                  <a:lnTo>
                    <a:pt x="449" y="670"/>
                  </a:lnTo>
                  <a:lnTo>
                    <a:pt x="457" y="672"/>
                  </a:lnTo>
                  <a:lnTo>
                    <a:pt x="464" y="674"/>
                  </a:lnTo>
                  <a:lnTo>
                    <a:pt x="472" y="675"/>
                  </a:lnTo>
                  <a:lnTo>
                    <a:pt x="479" y="677"/>
                  </a:lnTo>
                  <a:lnTo>
                    <a:pt x="487" y="678"/>
                  </a:lnTo>
                  <a:lnTo>
                    <a:pt x="495" y="675"/>
                  </a:lnTo>
                  <a:lnTo>
                    <a:pt x="502" y="664"/>
                  </a:lnTo>
                  <a:lnTo>
                    <a:pt x="510" y="637"/>
                  </a:lnTo>
                  <a:lnTo>
                    <a:pt x="517" y="584"/>
                  </a:lnTo>
                  <a:lnTo>
                    <a:pt x="525" y="501"/>
                  </a:lnTo>
                  <a:lnTo>
                    <a:pt x="532" y="392"/>
                  </a:lnTo>
                  <a:lnTo>
                    <a:pt x="540" y="277"/>
                  </a:lnTo>
                  <a:lnTo>
                    <a:pt x="548" y="178"/>
                  </a:lnTo>
                  <a:lnTo>
                    <a:pt x="555" y="114"/>
                  </a:lnTo>
                  <a:lnTo>
                    <a:pt x="563" y="95"/>
                  </a:lnTo>
                  <a:lnTo>
                    <a:pt x="570" y="117"/>
                  </a:lnTo>
                  <a:lnTo>
                    <a:pt x="578" y="172"/>
                  </a:lnTo>
                  <a:lnTo>
                    <a:pt x="586" y="245"/>
                  </a:lnTo>
                  <a:lnTo>
                    <a:pt x="593" y="325"/>
                  </a:lnTo>
                  <a:lnTo>
                    <a:pt x="601" y="403"/>
                  </a:lnTo>
                  <a:lnTo>
                    <a:pt x="608" y="471"/>
                  </a:lnTo>
                  <a:lnTo>
                    <a:pt x="616" y="529"/>
                  </a:lnTo>
                  <a:lnTo>
                    <a:pt x="623" y="574"/>
                  </a:lnTo>
                  <a:lnTo>
                    <a:pt x="631" y="609"/>
                  </a:lnTo>
                  <a:lnTo>
                    <a:pt x="639" y="635"/>
                  </a:lnTo>
                  <a:lnTo>
                    <a:pt x="646" y="652"/>
                  </a:lnTo>
                  <a:lnTo>
                    <a:pt x="654" y="664"/>
                  </a:lnTo>
                  <a:lnTo>
                    <a:pt x="661" y="670"/>
                  </a:lnTo>
                  <a:lnTo>
                    <a:pt x="669" y="670"/>
                  </a:lnTo>
                  <a:lnTo>
                    <a:pt x="677" y="664"/>
                  </a:lnTo>
                  <a:lnTo>
                    <a:pt x="684" y="650"/>
                  </a:lnTo>
                  <a:lnTo>
                    <a:pt x="692" y="630"/>
                  </a:lnTo>
                  <a:lnTo>
                    <a:pt x="699" y="604"/>
                  </a:lnTo>
                  <a:lnTo>
                    <a:pt x="707" y="577"/>
                  </a:lnTo>
                  <a:lnTo>
                    <a:pt x="715" y="553"/>
                  </a:lnTo>
                  <a:lnTo>
                    <a:pt x="722" y="535"/>
                  </a:lnTo>
                  <a:lnTo>
                    <a:pt x="730" y="524"/>
                  </a:lnTo>
                  <a:lnTo>
                    <a:pt x="737" y="518"/>
                  </a:lnTo>
                  <a:lnTo>
                    <a:pt x="745" y="514"/>
                  </a:lnTo>
                  <a:lnTo>
                    <a:pt x="753" y="508"/>
                  </a:lnTo>
                  <a:lnTo>
                    <a:pt x="760" y="497"/>
                  </a:lnTo>
                  <a:lnTo>
                    <a:pt x="768" y="484"/>
                  </a:lnTo>
                  <a:lnTo>
                    <a:pt x="776" y="469"/>
                  </a:lnTo>
                  <a:lnTo>
                    <a:pt x="783" y="458"/>
                  </a:lnTo>
                  <a:lnTo>
                    <a:pt x="791" y="453"/>
                  </a:lnTo>
                  <a:lnTo>
                    <a:pt x="798" y="459"/>
                  </a:lnTo>
                  <a:lnTo>
                    <a:pt x="806" y="475"/>
                  </a:lnTo>
                  <a:lnTo>
                    <a:pt x="814" y="499"/>
                  </a:lnTo>
                  <a:lnTo>
                    <a:pt x="821" y="529"/>
                  </a:lnTo>
                  <a:lnTo>
                    <a:pt x="829" y="559"/>
                  </a:lnTo>
                  <a:lnTo>
                    <a:pt x="836" y="589"/>
                  </a:lnTo>
                  <a:lnTo>
                    <a:pt x="844" y="615"/>
                  </a:lnTo>
                  <a:lnTo>
                    <a:pt x="852" y="637"/>
                  </a:lnTo>
                  <a:lnTo>
                    <a:pt x="859" y="653"/>
                  </a:lnTo>
                  <a:lnTo>
                    <a:pt x="867" y="665"/>
                  </a:lnTo>
                  <a:lnTo>
                    <a:pt x="874" y="669"/>
                  </a:lnTo>
                  <a:lnTo>
                    <a:pt x="882" y="664"/>
                  </a:lnTo>
                  <a:lnTo>
                    <a:pt x="889" y="644"/>
                  </a:lnTo>
                  <a:lnTo>
                    <a:pt x="897" y="604"/>
                  </a:lnTo>
                  <a:lnTo>
                    <a:pt x="905" y="538"/>
                  </a:lnTo>
                  <a:lnTo>
                    <a:pt x="912" y="444"/>
                  </a:lnTo>
                  <a:lnTo>
                    <a:pt x="920" y="330"/>
                  </a:lnTo>
                  <a:lnTo>
                    <a:pt x="927" y="210"/>
                  </a:lnTo>
                  <a:lnTo>
                    <a:pt x="935" y="104"/>
                  </a:lnTo>
                  <a:lnTo>
                    <a:pt x="943" y="31"/>
                  </a:lnTo>
                  <a:lnTo>
                    <a:pt x="950" y="0"/>
                  </a:lnTo>
                  <a:lnTo>
                    <a:pt x="958" y="14"/>
                  </a:lnTo>
                  <a:lnTo>
                    <a:pt x="965" y="64"/>
                  </a:lnTo>
                  <a:lnTo>
                    <a:pt x="973" y="140"/>
                  </a:lnTo>
                  <a:lnTo>
                    <a:pt x="980" y="228"/>
                  </a:lnTo>
                  <a:lnTo>
                    <a:pt x="988" y="317"/>
                  </a:lnTo>
                  <a:lnTo>
                    <a:pt x="996" y="399"/>
                  </a:lnTo>
                  <a:lnTo>
                    <a:pt x="1003" y="469"/>
                  </a:lnTo>
                  <a:lnTo>
                    <a:pt x="1011" y="526"/>
                  </a:lnTo>
                  <a:lnTo>
                    <a:pt x="1018" y="571"/>
                  </a:lnTo>
                  <a:lnTo>
                    <a:pt x="1026" y="603"/>
                  </a:lnTo>
                  <a:lnTo>
                    <a:pt x="1034" y="627"/>
                  </a:lnTo>
                  <a:lnTo>
                    <a:pt x="1041" y="644"/>
                  </a:lnTo>
                  <a:lnTo>
                    <a:pt x="1049" y="656"/>
                  </a:lnTo>
                  <a:lnTo>
                    <a:pt x="1056" y="664"/>
                  </a:lnTo>
                  <a:lnTo>
                    <a:pt x="1064" y="670"/>
                  </a:lnTo>
                  <a:lnTo>
                    <a:pt x="1072" y="674"/>
                  </a:lnTo>
                  <a:lnTo>
                    <a:pt x="1079" y="676"/>
                  </a:lnTo>
                  <a:lnTo>
                    <a:pt x="1087" y="679"/>
                  </a:lnTo>
                  <a:lnTo>
                    <a:pt x="1094" y="680"/>
                  </a:lnTo>
                  <a:lnTo>
                    <a:pt x="1102" y="681"/>
                  </a:lnTo>
                  <a:lnTo>
                    <a:pt x="1110" y="681"/>
                  </a:lnTo>
                  <a:lnTo>
                    <a:pt x="1117" y="682"/>
                  </a:lnTo>
                  <a:lnTo>
                    <a:pt x="1125" y="682"/>
                  </a:lnTo>
                  <a:lnTo>
                    <a:pt x="1133" y="683"/>
                  </a:lnTo>
                  <a:lnTo>
                    <a:pt x="1140" y="68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344">
              <a:extLst>
                <a:ext uri="{FF2B5EF4-FFF2-40B4-BE49-F238E27FC236}">
                  <a16:creationId xmlns:a16="http://schemas.microsoft.com/office/drawing/2014/main" id="{D12F4B1B-8D54-4A57-AEBF-A513461F55E4}"/>
                </a:ext>
              </a:extLst>
            </p:cNvPr>
            <p:cNvSpPr>
              <a:spLocks noChangeShapeType="1"/>
            </p:cNvSpPr>
            <p:nvPr/>
          </p:nvSpPr>
          <p:spPr bwMode="auto">
            <a:xfrm>
              <a:off x="425" y="3381"/>
              <a:ext cx="278"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345">
              <a:extLst>
                <a:ext uri="{FF2B5EF4-FFF2-40B4-BE49-F238E27FC236}">
                  <a16:creationId xmlns:a16="http://schemas.microsoft.com/office/drawing/2014/main" id="{EAD14FD1-3C8D-4686-A1F5-71438C7218FD}"/>
                </a:ext>
              </a:extLst>
            </p:cNvPr>
            <p:cNvSpPr>
              <a:spLocks noChangeShapeType="1"/>
            </p:cNvSpPr>
            <p:nvPr/>
          </p:nvSpPr>
          <p:spPr bwMode="auto">
            <a:xfrm>
              <a:off x="703" y="3384"/>
              <a:ext cx="209"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346">
              <a:extLst>
                <a:ext uri="{FF2B5EF4-FFF2-40B4-BE49-F238E27FC236}">
                  <a16:creationId xmlns:a16="http://schemas.microsoft.com/office/drawing/2014/main" id="{5BD4B158-BD97-49DF-9219-24F2FF2B3A74}"/>
                </a:ext>
              </a:extLst>
            </p:cNvPr>
            <p:cNvSpPr>
              <a:spLocks noChangeShapeType="1"/>
            </p:cNvSpPr>
            <p:nvPr/>
          </p:nvSpPr>
          <p:spPr bwMode="auto">
            <a:xfrm>
              <a:off x="912" y="3386"/>
              <a:ext cx="180"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347">
              <a:extLst>
                <a:ext uri="{FF2B5EF4-FFF2-40B4-BE49-F238E27FC236}">
                  <a16:creationId xmlns:a16="http://schemas.microsoft.com/office/drawing/2014/main" id="{DBEC210C-DA4E-4752-8AB0-5EA0574425D9}"/>
                </a:ext>
              </a:extLst>
            </p:cNvPr>
            <p:cNvSpPr>
              <a:spLocks noChangeShapeType="1"/>
            </p:cNvSpPr>
            <p:nvPr/>
          </p:nvSpPr>
          <p:spPr bwMode="auto">
            <a:xfrm>
              <a:off x="1092" y="3387"/>
              <a:ext cx="95"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348">
              <a:extLst>
                <a:ext uri="{FF2B5EF4-FFF2-40B4-BE49-F238E27FC236}">
                  <a16:creationId xmlns:a16="http://schemas.microsoft.com/office/drawing/2014/main" id="{AAF665CC-F7B1-4B86-BBBC-F0A2DAB78FFC}"/>
                </a:ext>
              </a:extLst>
            </p:cNvPr>
            <p:cNvSpPr>
              <a:spLocks noChangeShapeType="1"/>
            </p:cNvSpPr>
            <p:nvPr/>
          </p:nvSpPr>
          <p:spPr bwMode="auto">
            <a:xfrm>
              <a:off x="1187" y="3387"/>
              <a:ext cx="11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349">
              <a:extLst>
                <a:ext uri="{FF2B5EF4-FFF2-40B4-BE49-F238E27FC236}">
                  <a16:creationId xmlns:a16="http://schemas.microsoft.com/office/drawing/2014/main" id="{EFE585C9-664F-4E17-A436-A1F3635F056E}"/>
                </a:ext>
              </a:extLst>
            </p:cNvPr>
            <p:cNvSpPr>
              <a:spLocks noChangeShapeType="1"/>
            </p:cNvSpPr>
            <p:nvPr/>
          </p:nvSpPr>
          <p:spPr bwMode="auto">
            <a:xfrm>
              <a:off x="1301" y="3388"/>
              <a:ext cx="26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350">
              <a:extLst>
                <a:ext uri="{FF2B5EF4-FFF2-40B4-BE49-F238E27FC236}">
                  <a16:creationId xmlns:a16="http://schemas.microsoft.com/office/drawing/2014/main" id="{3D3B7F32-A801-451E-AD10-9839CBF6EE80}"/>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351">
              <a:extLst>
                <a:ext uri="{FF2B5EF4-FFF2-40B4-BE49-F238E27FC236}">
                  <a16:creationId xmlns:a16="http://schemas.microsoft.com/office/drawing/2014/main" id="{F1A643E6-A81F-49EF-A1CC-A06E5F1D9D26}"/>
                </a:ext>
              </a:extLst>
            </p:cNvPr>
            <p:cNvSpPr>
              <a:spLocks noChangeShapeType="1"/>
            </p:cNvSpPr>
            <p:nvPr/>
          </p:nvSpPr>
          <p:spPr bwMode="auto">
            <a:xfrm>
              <a:off x="479" y="336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352">
              <a:extLst>
                <a:ext uri="{FF2B5EF4-FFF2-40B4-BE49-F238E27FC236}">
                  <a16:creationId xmlns:a16="http://schemas.microsoft.com/office/drawing/2014/main" id="{5CF8F50D-1C1E-4B89-B6BB-AB72BC3F1814}"/>
                </a:ext>
              </a:extLst>
            </p:cNvPr>
            <p:cNvSpPr>
              <a:spLocks noChangeShapeType="1"/>
            </p:cNvSpPr>
            <p:nvPr/>
          </p:nvSpPr>
          <p:spPr bwMode="auto">
            <a:xfrm>
              <a:off x="479" y="3364"/>
              <a:ext cx="0" cy="1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353">
              <a:extLst>
                <a:ext uri="{FF2B5EF4-FFF2-40B4-BE49-F238E27FC236}">
                  <a16:creationId xmlns:a16="http://schemas.microsoft.com/office/drawing/2014/main" id="{08ECEDD8-D80D-458B-A4FB-E0D76E8AF6D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354">
              <a:extLst>
                <a:ext uri="{FF2B5EF4-FFF2-40B4-BE49-F238E27FC236}">
                  <a16:creationId xmlns:a16="http://schemas.microsoft.com/office/drawing/2014/main" id="{9A9E278B-A4A6-4F35-A4AE-576CE9269C59}"/>
                </a:ext>
              </a:extLst>
            </p:cNvPr>
            <p:cNvSpPr>
              <a:spLocks noChangeShapeType="1"/>
            </p:cNvSpPr>
            <p:nvPr/>
          </p:nvSpPr>
          <p:spPr bwMode="auto">
            <a:xfrm>
              <a:off x="479"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355">
              <a:extLst>
                <a:ext uri="{FF2B5EF4-FFF2-40B4-BE49-F238E27FC236}">
                  <a16:creationId xmlns:a16="http://schemas.microsoft.com/office/drawing/2014/main" id="{0AFB27D6-F464-482B-BE7F-0764E39BA3E1}"/>
                </a:ext>
              </a:extLst>
            </p:cNvPr>
            <p:cNvSpPr>
              <a:spLocks noChangeShapeType="1"/>
            </p:cNvSpPr>
            <p:nvPr/>
          </p:nvSpPr>
          <p:spPr bwMode="auto">
            <a:xfrm>
              <a:off x="703" y="33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356">
              <a:extLst>
                <a:ext uri="{FF2B5EF4-FFF2-40B4-BE49-F238E27FC236}">
                  <a16:creationId xmlns:a16="http://schemas.microsoft.com/office/drawing/2014/main" id="{549684E0-D732-43E9-8D72-98E59BD9C1CE}"/>
                </a:ext>
              </a:extLst>
            </p:cNvPr>
            <p:cNvSpPr>
              <a:spLocks noChangeShapeType="1"/>
            </p:cNvSpPr>
            <p:nvPr/>
          </p:nvSpPr>
          <p:spPr bwMode="auto">
            <a:xfrm>
              <a:off x="560" y="306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357">
              <a:extLst>
                <a:ext uri="{FF2B5EF4-FFF2-40B4-BE49-F238E27FC236}">
                  <a16:creationId xmlns:a16="http://schemas.microsoft.com/office/drawing/2014/main" id="{D2FA9999-5DA8-4F8C-B09E-CEEAD842E22C}"/>
                </a:ext>
              </a:extLst>
            </p:cNvPr>
            <p:cNvSpPr>
              <a:spLocks noChangeShapeType="1"/>
            </p:cNvSpPr>
            <p:nvPr/>
          </p:nvSpPr>
          <p:spPr bwMode="auto">
            <a:xfrm>
              <a:off x="703" y="3351"/>
              <a:ext cx="0" cy="3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358">
              <a:extLst>
                <a:ext uri="{FF2B5EF4-FFF2-40B4-BE49-F238E27FC236}">
                  <a16:creationId xmlns:a16="http://schemas.microsoft.com/office/drawing/2014/main" id="{49F22761-82E7-40F5-A588-4774A31D286F}"/>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359">
              <a:extLst>
                <a:ext uri="{FF2B5EF4-FFF2-40B4-BE49-F238E27FC236}">
                  <a16:creationId xmlns:a16="http://schemas.microsoft.com/office/drawing/2014/main" id="{26E5D43A-6E31-40AF-B3CA-209094AE78E4}"/>
                </a:ext>
              </a:extLst>
            </p:cNvPr>
            <p:cNvSpPr>
              <a:spLocks noChangeShapeType="1"/>
            </p:cNvSpPr>
            <p:nvPr/>
          </p:nvSpPr>
          <p:spPr bwMode="auto">
            <a:xfrm>
              <a:off x="703"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360">
              <a:extLst>
                <a:ext uri="{FF2B5EF4-FFF2-40B4-BE49-F238E27FC236}">
                  <a16:creationId xmlns:a16="http://schemas.microsoft.com/office/drawing/2014/main" id="{21342DDF-43AA-412F-9039-FDC41DF8F003}"/>
                </a:ext>
              </a:extLst>
            </p:cNvPr>
            <p:cNvSpPr>
              <a:spLocks noChangeShapeType="1"/>
            </p:cNvSpPr>
            <p:nvPr/>
          </p:nvSpPr>
          <p:spPr bwMode="auto">
            <a:xfrm>
              <a:off x="912" y="33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361">
              <a:extLst>
                <a:ext uri="{FF2B5EF4-FFF2-40B4-BE49-F238E27FC236}">
                  <a16:creationId xmlns:a16="http://schemas.microsoft.com/office/drawing/2014/main" id="{9177C4D5-8E65-4519-85A2-680E4A6483CD}"/>
                </a:ext>
              </a:extLst>
            </p:cNvPr>
            <p:cNvSpPr>
              <a:spLocks noChangeShapeType="1"/>
            </p:cNvSpPr>
            <p:nvPr/>
          </p:nvSpPr>
          <p:spPr bwMode="auto">
            <a:xfrm>
              <a:off x="807" y="327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365">
              <a:extLst>
                <a:ext uri="{FF2B5EF4-FFF2-40B4-BE49-F238E27FC236}">
                  <a16:creationId xmlns:a16="http://schemas.microsoft.com/office/drawing/2014/main" id="{D071426C-F771-474C-A64D-D783EAE995E7}"/>
                </a:ext>
              </a:extLst>
            </p:cNvPr>
            <p:cNvSpPr>
              <a:spLocks/>
            </p:cNvSpPr>
            <p:nvPr/>
          </p:nvSpPr>
          <p:spPr bwMode="auto">
            <a:xfrm>
              <a:off x="912" y="2777"/>
              <a:ext cx="180" cy="610"/>
            </a:xfrm>
            <a:custGeom>
              <a:avLst/>
              <a:gdLst>
                <a:gd name="T0" fmla="*/ 0 w 180"/>
                <a:gd name="T1" fmla="*/ 583 h 610"/>
                <a:gd name="T2" fmla="*/ 4 w 180"/>
                <a:gd name="T3" fmla="*/ 583 h 610"/>
                <a:gd name="T4" fmla="*/ 7 w 180"/>
                <a:gd name="T5" fmla="*/ 581 h 610"/>
                <a:gd name="T6" fmla="*/ 11 w 180"/>
                <a:gd name="T7" fmla="*/ 578 h 610"/>
                <a:gd name="T8" fmla="*/ 15 w 180"/>
                <a:gd name="T9" fmla="*/ 573 h 610"/>
                <a:gd name="T10" fmla="*/ 19 w 180"/>
                <a:gd name="T11" fmla="*/ 564 h 610"/>
                <a:gd name="T12" fmla="*/ 23 w 180"/>
                <a:gd name="T13" fmla="*/ 551 h 610"/>
                <a:gd name="T14" fmla="*/ 27 w 180"/>
                <a:gd name="T15" fmla="*/ 531 h 610"/>
                <a:gd name="T16" fmla="*/ 30 w 180"/>
                <a:gd name="T17" fmla="*/ 505 h 610"/>
                <a:gd name="T18" fmla="*/ 34 w 180"/>
                <a:gd name="T19" fmla="*/ 471 h 610"/>
                <a:gd name="T20" fmla="*/ 38 w 180"/>
                <a:gd name="T21" fmla="*/ 429 h 610"/>
                <a:gd name="T22" fmla="*/ 42 w 180"/>
                <a:gd name="T23" fmla="*/ 381 h 610"/>
                <a:gd name="T24" fmla="*/ 45 w 180"/>
                <a:gd name="T25" fmla="*/ 326 h 610"/>
                <a:gd name="T26" fmla="*/ 49 w 180"/>
                <a:gd name="T27" fmla="*/ 268 h 610"/>
                <a:gd name="T28" fmla="*/ 53 w 180"/>
                <a:gd name="T29" fmla="*/ 210 h 610"/>
                <a:gd name="T30" fmla="*/ 57 w 180"/>
                <a:gd name="T31" fmla="*/ 155 h 610"/>
                <a:gd name="T32" fmla="*/ 61 w 180"/>
                <a:gd name="T33" fmla="*/ 104 h 610"/>
                <a:gd name="T34" fmla="*/ 65 w 180"/>
                <a:gd name="T35" fmla="*/ 63 h 610"/>
                <a:gd name="T36" fmla="*/ 68 w 180"/>
                <a:gd name="T37" fmla="*/ 31 h 610"/>
                <a:gd name="T38" fmla="*/ 72 w 180"/>
                <a:gd name="T39" fmla="*/ 10 h 610"/>
                <a:gd name="T40" fmla="*/ 76 w 180"/>
                <a:gd name="T41" fmla="*/ 0 h 610"/>
                <a:gd name="T42" fmla="*/ 80 w 180"/>
                <a:gd name="T43" fmla="*/ 2 h 610"/>
                <a:gd name="T44" fmla="*/ 83 w 180"/>
                <a:gd name="T45" fmla="*/ 13 h 610"/>
                <a:gd name="T46" fmla="*/ 87 w 180"/>
                <a:gd name="T47" fmla="*/ 34 h 610"/>
                <a:gd name="T48" fmla="*/ 91 w 180"/>
                <a:gd name="T49" fmla="*/ 61 h 610"/>
                <a:gd name="T50" fmla="*/ 95 w 180"/>
                <a:gd name="T51" fmla="*/ 94 h 610"/>
                <a:gd name="T52" fmla="*/ 99 w 180"/>
                <a:gd name="T53" fmla="*/ 131 h 610"/>
                <a:gd name="T54" fmla="*/ 103 w 180"/>
                <a:gd name="T55" fmla="*/ 170 h 610"/>
                <a:gd name="T56" fmla="*/ 106 w 180"/>
                <a:gd name="T57" fmla="*/ 210 h 610"/>
                <a:gd name="T58" fmla="*/ 110 w 180"/>
                <a:gd name="T59" fmla="*/ 250 h 610"/>
                <a:gd name="T60" fmla="*/ 114 w 180"/>
                <a:gd name="T61" fmla="*/ 289 h 610"/>
                <a:gd name="T62" fmla="*/ 118 w 180"/>
                <a:gd name="T63" fmla="*/ 326 h 610"/>
                <a:gd name="T64" fmla="*/ 121 w 180"/>
                <a:gd name="T65" fmla="*/ 360 h 610"/>
                <a:gd name="T66" fmla="*/ 125 w 180"/>
                <a:gd name="T67" fmla="*/ 392 h 610"/>
                <a:gd name="T68" fmla="*/ 129 w 180"/>
                <a:gd name="T69" fmla="*/ 421 h 610"/>
                <a:gd name="T70" fmla="*/ 133 w 180"/>
                <a:gd name="T71" fmla="*/ 447 h 610"/>
                <a:gd name="T72" fmla="*/ 136 w 180"/>
                <a:gd name="T73" fmla="*/ 469 h 610"/>
                <a:gd name="T74" fmla="*/ 140 w 180"/>
                <a:gd name="T75" fmla="*/ 489 h 610"/>
                <a:gd name="T76" fmla="*/ 144 w 180"/>
                <a:gd name="T77" fmla="*/ 506 h 610"/>
                <a:gd name="T78" fmla="*/ 148 w 180"/>
                <a:gd name="T79" fmla="*/ 521 h 610"/>
                <a:gd name="T80" fmla="*/ 152 w 180"/>
                <a:gd name="T81" fmla="*/ 534 h 610"/>
                <a:gd name="T82" fmla="*/ 156 w 180"/>
                <a:gd name="T83" fmla="*/ 545 h 610"/>
                <a:gd name="T84" fmla="*/ 159 w 180"/>
                <a:gd name="T85" fmla="*/ 553 h 610"/>
                <a:gd name="T86" fmla="*/ 163 w 180"/>
                <a:gd name="T87" fmla="*/ 560 h 610"/>
                <a:gd name="T88" fmla="*/ 167 w 180"/>
                <a:gd name="T89" fmla="*/ 566 h 610"/>
                <a:gd name="T90" fmla="*/ 171 w 180"/>
                <a:gd name="T91" fmla="*/ 571 h 610"/>
                <a:gd name="T92" fmla="*/ 175 w 180"/>
                <a:gd name="T93" fmla="*/ 574 h 610"/>
                <a:gd name="T94" fmla="*/ 178 w 180"/>
                <a:gd name="T95" fmla="*/ 575 h 610"/>
                <a:gd name="T96" fmla="*/ 180 w 180"/>
                <a:gd name="T97" fmla="*/ 576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0" h="610">
                  <a:moveTo>
                    <a:pt x="0" y="609"/>
                  </a:moveTo>
                  <a:lnTo>
                    <a:pt x="0" y="583"/>
                  </a:lnTo>
                  <a:lnTo>
                    <a:pt x="2" y="583"/>
                  </a:lnTo>
                  <a:lnTo>
                    <a:pt x="4" y="583"/>
                  </a:lnTo>
                  <a:lnTo>
                    <a:pt x="5" y="582"/>
                  </a:lnTo>
                  <a:lnTo>
                    <a:pt x="7" y="581"/>
                  </a:lnTo>
                  <a:lnTo>
                    <a:pt x="10" y="580"/>
                  </a:lnTo>
                  <a:lnTo>
                    <a:pt x="11" y="578"/>
                  </a:lnTo>
                  <a:lnTo>
                    <a:pt x="13" y="576"/>
                  </a:lnTo>
                  <a:lnTo>
                    <a:pt x="15" y="573"/>
                  </a:lnTo>
                  <a:lnTo>
                    <a:pt x="17" y="569"/>
                  </a:lnTo>
                  <a:lnTo>
                    <a:pt x="19" y="564"/>
                  </a:lnTo>
                  <a:lnTo>
                    <a:pt x="21" y="558"/>
                  </a:lnTo>
                  <a:lnTo>
                    <a:pt x="23" y="551"/>
                  </a:lnTo>
                  <a:lnTo>
                    <a:pt x="25" y="542"/>
                  </a:lnTo>
                  <a:lnTo>
                    <a:pt x="27" y="531"/>
                  </a:lnTo>
                  <a:lnTo>
                    <a:pt x="28" y="519"/>
                  </a:lnTo>
                  <a:lnTo>
                    <a:pt x="30" y="505"/>
                  </a:lnTo>
                  <a:lnTo>
                    <a:pt x="32" y="489"/>
                  </a:lnTo>
                  <a:lnTo>
                    <a:pt x="34" y="471"/>
                  </a:lnTo>
                  <a:lnTo>
                    <a:pt x="36" y="451"/>
                  </a:lnTo>
                  <a:lnTo>
                    <a:pt x="38" y="429"/>
                  </a:lnTo>
                  <a:lnTo>
                    <a:pt x="40" y="406"/>
                  </a:lnTo>
                  <a:lnTo>
                    <a:pt x="42" y="381"/>
                  </a:lnTo>
                  <a:lnTo>
                    <a:pt x="43" y="354"/>
                  </a:lnTo>
                  <a:lnTo>
                    <a:pt x="45" y="326"/>
                  </a:lnTo>
                  <a:lnTo>
                    <a:pt x="47" y="297"/>
                  </a:lnTo>
                  <a:lnTo>
                    <a:pt x="49" y="268"/>
                  </a:lnTo>
                  <a:lnTo>
                    <a:pt x="51" y="239"/>
                  </a:lnTo>
                  <a:lnTo>
                    <a:pt x="53" y="210"/>
                  </a:lnTo>
                  <a:lnTo>
                    <a:pt x="55" y="182"/>
                  </a:lnTo>
                  <a:lnTo>
                    <a:pt x="57" y="155"/>
                  </a:lnTo>
                  <a:lnTo>
                    <a:pt x="59" y="129"/>
                  </a:lnTo>
                  <a:lnTo>
                    <a:pt x="61" y="104"/>
                  </a:lnTo>
                  <a:lnTo>
                    <a:pt x="63" y="83"/>
                  </a:lnTo>
                  <a:lnTo>
                    <a:pt x="65" y="63"/>
                  </a:lnTo>
                  <a:lnTo>
                    <a:pt x="66" y="45"/>
                  </a:lnTo>
                  <a:lnTo>
                    <a:pt x="68" y="31"/>
                  </a:lnTo>
                  <a:lnTo>
                    <a:pt x="70" y="19"/>
                  </a:lnTo>
                  <a:lnTo>
                    <a:pt x="72" y="10"/>
                  </a:lnTo>
                  <a:lnTo>
                    <a:pt x="74" y="3"/>
                  </a:lnTo>
                  <a:lnTo>
                    <a:pt x="76" y="0"/>
                  </a:lnTo>
                  <a:lnTo>
                    <a:pt x="78" y="0"/>
                  </a:lnTo>
                  <a:lnTo>
                    <a:pt x="80" y="2"/>
                  </a:lnTo>
                  <a:lnTo>
                    <a:pt x="82" y="6"/>
                  </a:lnTo>
                  <a:lnTo>
                    <a:pt x="83" y="13"/>
                  </a:lnTo>
                  <a:lnTo>
                    <a:pt x="85" y="22"/>
                  </a:lnTo>
                  <a:lnTo>
                    <a:pt x="87" y="34"/>
                  </a:lnTo>
                  <a:lnTo>
                    <a:pt x="89" y="47"/>
                  </a:lnTo>
                  <a:lnTo>
                    <a:pt x="91" y="61"/>
                  </a:lnTo>
                  <a:lnTo>
                    <a:pt x="93" y="77"/>
                  </a:lnTo>
                  <a:lnTo>
                    <a:pt x="95" y="94"/>
                  </a:lnTo>
                  <a:lnTo>
                    <a:pt x="97" y="112"/>
                  </a:lnTo>
                  <a:lnTo>
                    <a:pt x="99" y="131"/>
                  </a:lnTo>
                  <a:lnTo>
                    <a:pt x="101" y="150"/>
                  </a:lnTo>
                  <a:lnTo>
                    <a:pt x="103" y="170"/>
                  </a:lnTo>
                  <a:lnTo>
                    <a:pt x="104" y="190"/>
                  </a:lnTo>
                  <a:lnTo>
                    <a:pt x="106" y="210"/>
                  </a:lnTo>
                  <a:lnTo>
                    <a:pt x="108" y="230"/>
                  </a:lnTo>
                  <a:lnTo>
                    <a:pt x="110" y="250"/>
                  </a:lnTo>
                  <a:lnTo>
                    <a:pt x="112" y="270"/>
                  </a:lnTo>
                  <a:lnTo>
                    <a:pt x="114" y="289"/>
                  </a:lnTo>
                  <a:lnTo>
                    <a:pt x="116" y="308"/>
                  </a:lnTo>
                  <a:lnTo>
                    <a:pt x="118" y="326"/>
                  </a:lnTo>
                  <a:lnTo>
                    <a:pt x="120" y="344"/>
                  </a:lnTo>
                  <a:lnTo>
                    <a:pt x="121" y="360"/>
                  </a:lnTo>
                  <a:lnTo>
                    <a:pt x="123" y="376"/>
                  </a:lnTo>
                  <a:lnTo>
                    <a:pt x="125" y="392"/>
                  </a:lnTo>
                  <a:lnTo>
                    <a:pt x="127" y="407"/>
                  </a:lnTo>
                  <a:lnTo>
                    <a:pt x="129" y="421"/>
                  </a:lnTo>
                  <a:lnTo>
                    <a:pt x="131" y="434"/>
                  </a:lnTo>
                  <a:lnTo>
                    <a:pt x="133" y="447"/>
                  </a:lnTo>
                  <a:lnTo>
                    <a:pt x="135" y="458"/>
                  </a:lnTo>
                  <a:lnTo>
                    <a:pt x="136" y="469"/>
                  </a:lnTo>
                  <a:lnTo>
                    <a:pt x="138" y="479"/>
                  </a:lnTo>
                  <a:lnTo>
                    <a:pt x="140" y="489"/>
                  </a:lnTo>
                  <a:lnTo>
                    <a:pt x="143" y="498"/>
                  </a:lnTo>
                  <a:lnTo>
                    <a:pt x="144" y="506"/>
                  </a:lnTo>
                  <a:lnTo>
                    <a:pt x="146" y="514"/>
                  </a:lnTo>
                  <a:lnTo>
                    <a:pt x="148" y="521"/>
                  </a:lnTo>
                  <a:lnTo>
                    <a:pt x="150" y="528"/>
                  </a:lnTo>
                  <a:lnTo>
                    <a:pt x="152" y="534"/>
                  </a:lnTo>
                  <a:lnTo>
                    <a:pt x="154" y="540"/>
                  </a:lnTo>
                  <a:lnTo>
                    <a:pt x="156" y="545"/>
                  </a:lnTo>
                  <a:lnTo>
                    <a:pt x="158" y="549"/>
                  </a:lnTo>
                  <a:lnTo>
                    <a:pt x="159" y="553"/>
                  </a:lnTo>
                  <a:lnTo>
                    <a:pt x="161" y="557"/>
                  </a:lnTo>
                  <a:lnTo>
                    <a:pt x="163" y="560"/>
                  </a:lnTo>
                  <a:lnTo>
                    <a:pt x="165" y="564"/>
                  </a:lnTo>
                  <a:lnTo>
                    <a:pt x="167" y="566"/>
                  </a:lnTo>
                  <a:lnTo>
                    <a:pt x="169" y="569"/>
                  </a:lnTo>
                  <a:lnTo>
                    <a:pt x="171" y="571"/>
                  </a:lnTo>
                  <a:lnTo>
                    <a:pt x="173" y="572"/>
                  </a:lnTo>
                  <a:lnTo>
                    <a:pt x="175" y="574"/>
                  </a:lnTo>
                  <a:lnTo>
                    <a:pt x="176" y="575"/>
                  </a:lnTo>
                  <a:lnTo>
                    <a:pt x="178" y="575"/>
                  </a:lnTo>
                  <a:lnTo>
                    <a:pt x="180" y="576"/>
                  </a:lnTo>
                  <a:lnTo>
                    <a:pt x="180" y="576"/>
                  </a:lnTo>
                  <a:lnTo>
                    <a:pt x="180" y="61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366">
              <a:extLst>
                <a:ext uri="{FF2B5EF4-FFF2-40B4-BE49-F238E27FC236}">
                  <a16:creationId xmlns:a16="http://schemas.microsoft.com/office/drawing/2014/main" id="{2C00949D-5DB6-4C27-9E91-EE4E21D46B38}"/>
                </a:ext>
              </a:extLst>
            </p:cNvPr>
            <p:cNvSpPr>
              <a:spLocks noChangeShapeType="1"/>
            </p:cNvSpPr>
            <p:nvPr/>
          </p:nvSpPr>
          <p:spPr bwMode="auto">
            <a:xfrm>
              <a:off x="912" y="3360"/>
              <a:ext cx="0" cy="2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367">
              <a:extLst>
                <a:ext uri="{FF2B5EF4-FFF2-40B4-BE49-F238E27FC236}">
                  <a16:creationId xmlns:a16="http://schemas.microsoft.com/office/drawing/2014/main" id="{621117AD-5ED1-4D26-91F3-23CFFB8B2A4C}"/>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368">
              <a:extLst>
                <a:ext uri="{FF2B5EF4-FFF2-40B4-BE49-F238E27FC236}">
                  <a16:creationId xmlns:a16="http://schemas.microsoft.com/office/drawing/2014/main" id="{17AFB400-35D1-4D29-9E9C-D6CD4706E3BA}"/>
                </a:ext>
              </a:extLst>
            </p:cNvPr>
            <p:cNvSpPr>
              <a:spLocks noChangeShapeType="1"/>
            </p:cNvSpPr>
            <p:nvPr/>
          </p:nvSpPr>
          <p:spPr bwMode="auto">
            <a:xfrm>
              <a:off x="912" y="331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369">
              <a:extLst>
                <a:ext uri="{FF2B5EF4-FFF2-40B4-BE49-F238E27FC236}">
                  <a16:creationId xmlns:a16="http://schemas.microsoft.com/office/drawing/2014/main" id="{E0B5694F-C473-4591-AE18-1237ED2042E4}"/>
                </a:ext>
              </a:extLst>
            </p:cNvPr>
            <p:cNvSpPr>
              <a:spLocks noChangeShapeType="1"/>
            </p:cNvSpPr>
            <p:nvPr/>
          </p:nvSpPr>
          <p:spPr bwMode="auto">
            <a:xfrm>
              <a:off x="1092" y="335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370">
              <a:extLst>
                <a:ext uri="{FF2B5EF4-FFF2-40B4-BE49-F238E27FC236}">
                  <a16:creationId xmlns:a16="http://schemas.microsoft.com/office/drawing/2014/main" id="{CDBCCE82-3CBC-4893-827A-0AC4F50E014F}"/>
                </a:ext>
              </a:extLst>
            </p:cNvPr>
            <p:cNvSpPr>
              <a:spLocks noChangeShapeType="1"/>
            </p:cNvSpPr>
            <p:nvPr/>
          </p:nvSpPr>
          <p:spPr bwMode="auto">
            <a:xfrm>
              <a:off x="990" y="273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371">
              <a:extLst>
                <a:ext uri="{FF2B5EF4-FFF2-40B4-BE49-F238E27FC236}">
                  <a16:creationId xmlns:a16="http://schemas.microsoft.com/office/drawing/2014/main" id="{68749EC7-5755-484F-B7DC-66F2FDFDFCF7}"/>
                </a:ext>
              </a:extLst>
            </p:cNvPr>
            <p:cNvSpPr>
              <a:spLocks noChangeShapeType="1"/>
            </p:cNvSpPr>
            <p:nvPr/>
          </p:nvSpPr>
          <p:spPr bwMode="auto">
            <a:xfrm>
              <a:off x="1092" y="3353"/>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372">
              <a:extLst>
                <a:ext uri="{FF2B5EF4-FFF2-40B4-BE49-F238E27FC236}">
                  <a16:creationId xmlns:a16="http://schemas.microsoft.com/office/drawing/2014/main" id="{DFE8DB21-89ED-4015-BD93-B7E8D86080BD}"/>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373">
              <a:extLst>
                <a:ext uri="{FF2B5EF4-FFF2-40B4-BE49-F238E27FC236}">
                  <a16:creationId xmlns:a16="http://schemas.microsoft.com/office/drawing/2014/main" id="{E0DA3DBE-1FC7-45D8-876D-27A212C59744}"/>
                </a:ext>
              </a:extLst>
            </p:cNvPr>
            <p:cNvSpPr>
              <a:spLocks noChangeShapeType="1"/>
            </p:cNvSpPr>
            <p:nvPr/>
          </p:nvSpPr>
          <p:spPr bwMode="auto">
            <a:xfrm>
              <a:off x="1092" y="330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374">
              <a:extLst>
                <a:ext uri="{FF2B5EF4-FFF2-40B4-BE49-F238E27FC236}">
                  <a16:creationId xmlns:a16="http://schemas.microsoft.com/office/drawing/2014/main" id="{E020BACB-5474-4610-AC01-BA34C7434368}"/>
                </a:ext>
              </a:extLst>
            </p:cNvPr>
            <p:cNvSpPr>
              <a:spLocks noChangeShapeType="1"/>
            </p:cNvSpPr>
            <p:nvPr/>
          </p:nvSpPr>
          <p:spPr bwMode="auto">
            <a:xfrm>
              <a:off x="1187" y="317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375">
              <a:extLst>
                <a:ext uri="{FF2B5EF4-FFF2-40B4-BE49-F238E27FC236}">
                  <a16:creationId xmlns:a16="http://schemas.microsoft.com/office/drawing/2014/main" id="{A8170721-2A28-4C0D-8920-0D1BFF9A748C}"/>
                </a:ext>
              </a:extLst>
            </p:cNvPr>
            <p:cNvSpPr>
              <a:spLocks noChangeShapeType="1"/>
            </p:cNvSpPr>
            <p:nvPr/>
          </p:nvSpPr>
          <p:spPr bwMode="auto">
            <a:xfrm>
              <a:off x="1187" y="3134"/>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376">
              <a:extLst>
                <a:ext uri="{FF2B5EF4-FFF2-40B4-BE49-F238E27FC236}">
                  <a16:creationId xmlns:a16="http://schemas.microsoft.com/office/drawing/2014/main" id="{8848D813-B528-4F16-9627-EAA08E7705C1}"/>
                </a:ext>
              </a:extLst>
            </p:cNvPr>
            <p:cNvSpPr>
              <a:spLocks noChangeShapeType="1"/>
            </p:cNvSpPr>
            <p:nvPr/>
          </p:nvSpPr>
          <p:spPr bwMode="auto">
            <a:xfrm>
              <a:off x="1187" y="3179"/>
              <a:ext cx="0" cy="20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377">
              <a:extLst>
                <a:ext uri="{FF2B5EF4-FFF2-40B4-BE49-F238E27FC236}">
                  <a16:creationId xmlns:a16="http://schemas.microsoft.com/office/drawing/2014/main" id="{B41B0F57-DD12-44A2-8076-516FAD9B1EDF}"/>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378">
              <a:extLst>
                <a:ext uri="{FF2B5EF4-FFF2-40B4-BE49-F238E27FC236}">
                  <a16:creationId xmlns:a16="http://schemas.microsoft.com/office/drawing/2014/main" id="{31DC59E2-DCD8-4758-BE0A-16AC165C2EC4}"/>
                </a:ext>
              </a:extLst>
            </p:cNvPr>
            <p:cNvSpPr>
              <a:spLocks noChangeShapeType="1"/>
            </p:cNvSpPr>
            <p:nvPr/>
          </p:nvSpPr>
          <p:spPr bwMode="auto">
            <a:xfrm>
              <a:off x="1187" y="313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379">
              <a:extLst>
                <a:ext uri="{FF2B5EF4-FFF2-40B4-BE49-F238E27FC236}">
                  <a16:creationId xmlns:a16="http://schemas.microsoft.com/office/drawing/2014/main" id="{8807E5B6-6A3D-4F83-8B16-5987C39491C8}"/>
                </a:ext>
              </a:extLst>
            </p:cNvPr>
            <p:cNvSpPr>
              <a:spLocks noChangeShapeType="1"/>
            </p:cNvSpPr>
            <p:nvPr/>
          </p:nvSpPr>
          <p:spPr bwMode="auto">
            <a:xfrm>
              <a:off x="1301" y="33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380">
              <a:extLst>
                <a:ext uri="{FF2B5EF4-FFF2-40B4-BE49-F238E27FC236}">
                  <a16:creationId xmlns:a16="http://schemas.microsoft.com/office/drawing/2014/main" id="{E0F27AF1-AB36-4B2E-A5D0-E9EDCC6EB072}"/>
                </a:ext>
              </a:extLst>
            </p:cNvPr>
            <p:cNvSpPr>
              <a:spLocks noChangeShapeType="1"/>
            </p:cNvSpPr>
            <p:nvPr/>
          </p:nvSpPr>
          <p:spPr bwMode="auto">
            <a:xfrm>
              <a:off x="1218" y="30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381">
              <a:extLst>
                <a:ext uri="{FF2B5EF4-FFF2-40B4-BE49-F238E27FC236}">
                  <a16:creationId xmlns:a16="http://schemas.microsoft.com/office/drawing/2014/main" id="{21672EBB-0EAE-44DE-B696-9606E25BF288}"/>
                </a:ext>
              </a:extLst>
            </p:cNvPr>
            <p:cNvSpPr>
              <a:spLocks noChangeShapeType="1"/>
            </p:cNvSpPr>
            <p:nvPr/>
          </p:nvSpPr>
          <p:spPr bwMode="auto">
            <a:xfrm>
              <a:off x="1301" y="3351"/>
              <a:ext cx="0" cy="3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382">
              <a:extLst>
                <a:ext uri="{FF2B5EF4-FFF2-40B4-BE49-F238E27FC236}">
                  <a16:creationId xmlns:a16="http://schemas.microsoft.com/office/drawing/2014/main" id="{B37FB902-F89A-4EC6-8D27-470F8762B6C4}"/>
                </a:ext>
              </a:extLst>
            </p:cNvPr>
            <p:cNvSpPr>
              <a:spLocks noChangeShapeType="1"/>
            </p:cNvSpPr>
            <p:nvPr/>
          </p:nvSpPr>
          <p:spPr bwMode="auto">
            <a:xfrm>
              <a:off x="1301" y="33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383">
              <a:extLst>
                <a:ext uri="{FF2B5EF4-FFF2-40B4-BE49-F238E27FC236}">
                  <a16:creationId xmlns:a16="http://schemas.microsoft.com/office/drawing/2014/main" id="{43B9651F-6FCA-442D-A39C-DB65BFE3093C}"/>
                </a:ext>
              </a:extLst>
            </p:cNvPr>
            <p:cNvSpPr>
              <a:spLocks noChangeShapeType="1"/>
            </p:cNvSpPr>
            <p:nvPr/>
          </p:nvSpPr>
          <p:spPr bwMode="auto">
            <a:xfrm>
              <a:off x="1379" y="263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384">
              <a:extLst>
                <a:ext uri="{FF2B5EF4-FFF2-40B4-BE49-F238E27FC236}">
                  <a16:creationId xmlns:a16="http://schemas.microsoft.com/office/drawing/2014/main" id="{5043E488-F0F4-405D-9580-512273023AAF}"/>
                </a:ext>
              </a:extLst>
            </p:cNvPr>
            <p:cNvSpPr>
              <a:spLocks noChangeShapeType="1"/>
            </p:cNvSpPr>
            <p:nvPr/>
          </p:nvSpPr>
          <p:spPr bwMode="auto">
            <a:xfrm>
              <a:off x="1538" y="33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Rectangle 386">
              <a:extLst>
                <a:ext uri="{FF2B5EF4-FFF2-40B4-BE49-F238E27FC236}">
                  <a16:creationId xmlns:a16="http://schemas.microsoft.com/office/drawing/2014/main" id="{9C6CC06D-F93B-4C7C-8BBA-D9104A327750}"/>
                </a:ext>
              </a:extLst>
            </p:cNvPr>
            <p:cNvSpPr>
              <a:spLocks noChangeArrowheads="1"/>
            </p:cNvSpPr>
            <p:nvPr/>
          </p:nvSpPr>
          <p:spPr bwMode="auto">
            <a:xfrm>
              <a:off x="427"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6" name="Group 477">
            <a:extLst>
              <a:ext uri="{FF2B5EF4-FFF2-40B4-BE49-F238E27FC236}">
                <a16:creationId xmlns:a16="http://schemas.microsoft.com/office/drawing/2014/main" id="{31BE31C1-3413-4B45-A129-3BD59B528F7E}"/>
              </a:ext>
            </a:extLst>
          </p:cNvPr>
          <p:cNvGrpSpPr>
            <a:grpSpLocks noChangeAspect="1"/>
          </p:cNvGrpSpPr>
          <p:nvPr/>
        </p:nvGrpSpPr>
        <p:grpSpPr bwMode="auto">
          <a:xfrm>
            <a:off x="2730501" y="1931589"/>
            <a:ext cx="2238375" cy="2028825"/>
            <a:chOff x="1791" y="785"/>
            <a:chExt cx="1410" cy="1278"/>
          </a:xfrm>
        </p:grpSpPr>
        <p:sp>
          <p:nvSpPr>
            <p:cNvPr id="227" name="AutoShape 476">
              <a:extLst>
                <a:ext uri="{FF2B5EF4-FFF2-40B4-BE49-F238E27FC236}">
                  <a16:creationId xmlns:a16="http://schemas.microsoft.com/office/drawing/2014/main" id="{A751BB14-D00E-4855-B1D6-BF28C1542AF5}"/>
                </a:ext>
              </a:extLst>
            </p:cNvPr>
            <p:cNvSpPr>
              <a:spLocks noChangeAspect="1" noChangeArrowheads="1" noTextEdit="1"/>
            </p:cNvSpPr>
            <p:nvPr/>
          </p:nvSpPr>
          <p:spPr bwMode="auto">
            <a:xfrm>
              <a:off x="1791"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Line 478">
              <a:extLst>
                <a:ext uri="{FF2B5EF4-FFF2-40B4-BE49-F238E27FC236}">
                  <a16:creationId xmlns:a16="http://schemas.microsoft.com/office/drawing/2014/main" id="{26ECB1FF-9AE1-415F-9A16-BC5B1FCB51BD}"/>
                </a:ext>
              </a:extLst>
            </p:cNvPr>
            <p:cNvSpPr>
              <a:spLocks noChangeShapeType="1"/>
            </p:cNvSpPr>
            <p:nvPr/>
          </p:nvSpPr>
          <p:spPr bwMode="auto">
            <a:xfrm>
              <a:off x="1995"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479">
              <a:extLst>
                <a:ext uri="{FF2B5EF4-FFF2-40B4-BE49-F238E27FC236}">
                  <a16:creationId xmlns:a16="http://schemas.microsoft.com/office/drawing/2014/main" id="{2F467552-3222-4A1A-9F46-F811B4C6F65C}"/>
                </a:ext>
              </a:extLst>
            </p:cNvPr>
            <p:cNvSpPr>
              <a:spLocks noChangeShapeType="1"/>
            </p:cNvSpPr>
            <p:nvPr/>
          </p:nvSpPr>
          <p:spPr bwMode="auto">
            <a:xfrm>
              <a:off x="199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481">
              <a:extLst>
                <a:ext uri="{FF2B5EF4-FFF2-40B4-BE49-F238E27FC236}">
                  <a16:creationId xmlns:a16="http://schemas.microsoft.com/office/drawing/2014/main" id="{A9D046AB-E3E2-4F1F-BC1A-415D865C280C}"/>
                </a:ext>
              </a:extLst>
            </p:cNvPr>
            <p:cNvSpPr>
              <a:spLocks noChangeShapeType="1"/>
            </p:cNvSpPr>
            <p:nvPr/>
          </p:nvSpPr>
          <p:spPr bwMode="auto">
            <a:xfrm>
              <a:off x="205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482">
              <a:extLst>
                <a:ext uri="{FF2B5EF4-FFF2-40B4-BE49-F238E27FC236}">
                  <a16:creationId xmlns:a16="http://schemas.microsoft.com/office/drawing/2014/main" id="{2E385806-2D5B-4F43-B0BF-C90A6B56FA17}"/>
                </a:ext>
              </a:extLst>
            </p:cNvPr>
            <p:cNvSpPr>
              <a:spLocks noChangeShapeType="1"/>
            </p:cNvSpPr>
            <p:nvPr/>
          </p:nvSpPr>
          <p:spPr bwMode="auto">
            <a:xfrm>
              <a:off x="216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483">
              <a:extLst>
                <a:ext uri="{FF2B5EF4-FFF2-40B4-BE49-F238E27FC236}">
                  <a16:creationId xmlns:a16="http://schemas.microsoft.com/office/drawing/2014/main" id="{C172FD5B-51D0-474C-9A51-91E5F18AB9F9}"/>
                </a:ext>
              </a:extLst>
            </p:cNvPr>
            <p:cNvSpPr>
              <a:spLocks noChangeShapeType="1"/>
            </p:cNvSpPr>
            <p:nvPr/>
          </p:nvSpPr>
          <p:spPr bwMode="auto">
            <a:xfrm>
              <a:off x="2281"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485">
              <a:extLst>
                <a:ext uri="{FF2B5EF4-FFF2-40B4-BE49-F238E27FC236}">
                  <a16:creationId xmlns:a16="http://schemas.microsoft.com/office/drawing/2014/main" id="{E608F488-1CF7-40B8-BAC9-2F0F10008A42}"/>
                </a:ext>
              </a:extLst>
            </p:cNvPr>
            <p:cNvSpPr>
              <a:spLocks noChangeShapeType="1"/>
            </p:cNvSpPr>
            <p:nvPr/>
          </p:nvSpPr>
          <p:spPr bwMode="auto">
            <a:xfrm>
              <a:off x="239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486">
              <a:extLst>
                <a:ext uri="{FF2B5EF4-FFF2-40B4-BE49-F238E27FC236}">
                  <a16:creationId xmlns:a16="http://schemas.microsoft.com/office/drawing/2014/main" id="{026007AC-455E-4FE6-A403-99E16AEA2FD7}"/>
                </a:ext>
              </a:extLst>
            </p:cNvPr>
            <p:cNvSpPr>
              <a:spLocks noChangeShapeType="1"/>
            </p:cNvSpPr>
            <p:nvPr/>
          </p:nvSpPr>
          <p:spPr bwMode="auto">
            <a:xfrm>
              <a:off x="250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487">
              <a:extLst>
                <a:ext uri="{FF2B5EF4-FFF2-40B4-BE49-F238E27FC236}">
                  <a16:creationId xmlns:a16="http://schemas.microsoft.com/office/drawing/2014/main" id="{77C5A423-F6D3-4CBF-9557-7CD25724B958}"/>
                </a:ext>
              </a:extLst>
            </p:cNvPr>
            <p:cNvSpPr>
              <a:spLocks noChangeShapeType="1"/>
            </p:cNvSpPr>
            <p:nvPr/>
          </p:nvSpPr>
          <p:spPr bwMode="auto">
            <a:xfrm>
              <a:off x="2623"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488">
              <a:extLst>
                <a:ext uri="{FF2B5EF4-FFF2-40B4-BE49-F238E27FC236}">
                  <a16:creationId xmlns:a16="http://schemas.microsoft.com/office/drawing/2014/main" id="{CAE9ABEC-4B7F-404F-A81D-8A10DA0D0511}"/>
                </a:ext>
              </a:extLst>
            </p:cNvPr>
            <p:cNvSpPr>
              <a:spLocks noChangeShapeType="1"/>
            </p:cNvSpPr>
            <p:nvPr/>
          </p:nvSpPr>
          <p:spPr bwMode="auto">
            <a:xfrm>
              <a:off x="273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489">
              <a:extLst>
                <a:ext uri="{FF2B5EF4-FFF2-40B4-BE49-F238E27FC236}">
                  <a16:creationId xmlns:a16="http://schemas.microsoft.com/office/drawing/2014/main" id="{67B5B95F-2CAF-4548-8D14-6198858423E6}"/>
                </a:ext>
              </a:extLst>
            </p:cNvPr>
            <p:cNvSpPr>
              <a:spLocks noChangeShapeType="1"/>
            </p:cNvSpPr>
            <p:nvPr/>
          </p:nvSpPr>
          <p:spPr bwMode="auto">
            <a:xfrm>
              <a:off x="2850"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491">
              <a:extLst>
                <a:ext uri="{FF2B5EF4-FFF2-40B4-BE49-F238E27FC236}">
                  <a16:creationId xmlns:a16="http://schemas.microsoft.com/office/drawing/2014/main" id="{18E67BDB-766D-411B-A02F-8078A4CF9547}"/>
                </a:ext>
              </a:extLst>
            </p:cNvPr>
            <p:cNvSpPr>
              <a:spLocks noChangeShapeType="1"/>
            </p:cNvSpPr>
            <p:nvPr/>
          </p:nvSpPr>
          <p:spPr bwMode="auto">
            <a:xfrm>
              <a:off x="296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492">
              <a:extLst>
                <a:ext uri="{FF2B5EF4-FFF2-40B4-BE49-F238E27FC236}">
                  <a16:creationId xmlns:a16="http://schemas.microsoft.com/office/drawing/2014/main" id="{A0AA7A29-B913-43B6-88A4-E0A9361EF07F}"/>
                </a:ext>
              </a:extLst>
            </p:cNvPr>
            <p:cNvSpPr>
              <a:spLocks noChangeShapeType="1"/>
            </p:cNvSpPr>
            <p:nvPr/>
          </p:nvSpPr>
          <p:spPr bwMode="auto">
            <a:xfrm>
              <a:off x="3078"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493">
              <a:extLst>
                <a:ext uri="{FF2B5EF4-FFF2-40B4-BE49-F238E27FC236}">
                  <a16:creationId xmlns:a16="http://schemas.microsoft.com/office/drawing/2014/main" id="{16BB6E5B-922F-4F73-A34E-A536A54E26C9}"/>
                </a:ext>
              </a:extLst>
            </p:cNvPr>
            <p:cNvSpPr>
              <a:spLocks noChangeShapeType="1"/>
            </p:cNvSpPr>
            <p:nvPr/>
          </p:nvSpPr>
          <p:spPr bwMode="auto">
            <a:xfrm>
              <a:off x="3135"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495">
              <a:extLst>
                <a:ext uri="{FF2B5EF4-FFF2-40B4-BE49-F238E27FC236}">
                  <a16:creationId xmlns:a16="http://schemas.microsoft.com/office/drawing/2014/main" id="{54DA7278-FCCE-4FFA-8A37-A231CBB767BA}"/>
                </a:ext>
              </a:extLst>
            </p:cNvPr>
            <p:cNvSpPr>
              <a:spLocks noChangeShapeType="1"/>
            </p:cNvSpPr>
            <p:nvPr/>
          </p:nvSpPr>
          <p:spPr bwMode="auto">
            <a:xfrm>
              <a:off x="1973"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496">
              <a:extLst>
                <a:ext uri="{FF2B5EF4-FFF2-40B4-BE49-F238E27FC236}">
                  <a16:creationId xmlns:a16="http://schemas.microsoft.com/office/drawing/2014/main" id="{35E3DD97-F047-4B4A-86AB-34F929871930}"/>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498">
              <a:extLst>
                <a:ext uri="{FF2B5EF4-FFF2-40B4-BE49-F238E27FC236}">
                  <a16:creationId xmlns:a16="http://schemas.microsoft.com/office/drawing/2014/main" id="{796AF310-7F68-412C-863A-C797608E219D}"/>
                </a:ext>
              </a:extLst>
            </p:cNvPr>
            <p:cNvSpPr>
              <a:spLocks noChangeShapeType="1"/>
            </p:cNvSpPr>
            <p:nvPr/>
          </p:nvSpPr>
          <p:spPr bwMode="auto">
            <a:xfrm flipH="1">
              <a:off x="1944"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499">
              <a:extLst>
                <a:ext uri="{FF2B5EF4-FFF2-40B4-BE49-F238E27FC236}">
                  <a16:creationId xmlns:a16="http://schemas.microsoft.com/office/drawing/2014/main" id="{4B82D486-3A4A-4BE6-AF45-6B5A42479348}"/>
                </a:ext>
              </a:extLst>
            </p:cNvPr>
            <p:cNvSpPr>
              <a:spLocks noChangeShapeType="1"/>
            </p:cNvSpPr>
            <p:nvPr/>
          </p:nvSpPr>
          <p:spPr bwMode="auto">
            <a:xfrm flipH="1">
              <a:off x="1956"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500">
              <a:extLst>
                <a:ext uri="{FF2B5EF4-FFF2-40B4-BE49-F238E27FC236}">
                  <a16:creationId xmlns:a16="http://schemas.microsoft.com/office/drawing/2014/main" id="{9500151E-340A-4DDE-9B6D-1DAABBFD5468}"/>
                </a:ext>
              </a:extLst>
            </p:cNvPr>
            <p:cNvSpPr>
              <a:spLocks noChangeShapeType="1"/>
            </p:cNvSpPr>
            <p:nvPr/>
          </p:nvSpPr>
          <p:spPr bwMode="auto">
            <a:xfrm flipH="1">
              <a:off x="1956"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501">
              <a:extLst>
                <a:ext uri="{FF2B5EF4-FFF2-40B4-BE49-F238E27FC236}">
                  <a16:creationId xmlns:a16="http://schemas.microsoft.com/office/drawing/2014/main" id="{BC9D6089-33E6-42F6-958F-CB8E93A04408}"/>
                </a:ext>
              </a:extLst>
            </p:cNvPr>
            <p:cNvSpPr>
              <a:spLocks noChangeShapeType="1"/>
            </p:cNvSpPr>
            <p:nvPr/>
          </p:nvSpPr>
          <p:spPr bwMode="auto">
            <a:xfrm flipH="1">
              <a:off x="1956"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502">
              <a:extLst>
                <a:ext uri="{FF2B5EF4-FFF2-40B4-BE49-F238E27FC236}">
                  <a16:creationId xmlns:a16="http://schemas.microsoft.com/office/drawing/2014/main" id="{F7285CF5-138F-45D4-A249-C6703668F068}"/>
                </a:ext>
              </a:extLst>
            </p:cNvPr>
            <p:cNvSpPr>
              <a:spLocks noChangeShapeType="1"/>
            </p:cNvSpPr>
            <p:nvPr/>
          </p:nvSpPr>
          <p:spPr bwMode="auto">
            <a:xfrm flipH="1">
              <a:off x="1944"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504">
              <a:extLst>
                <a:ext uri="{FF2B5EF4-FFF2-40B4-BE49-F238E27FC236}">
                  <a16:creationId xmlns:a16="http://schemas.microsoft.com/office/drawing/2014/main" id="{B2601F9C-05B5-49FC-BD76-3FBCF0E2646B}"/>
                </a:ext>
              </a:extLst>
            </p:cNvPr>
            <p:cNvSpPr>
              <a:spLocks noChangeShapeType="1"/>
            </p:cNvSpPr>
            <p:nvPr/>
          </p:nvSpPr>
          <p:spPr bwMode="auto">
            <a:xfrm flipH="1">
              <a:off x="1956"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505">
              <a:extLst>
                <a:ext uri="{FF2B5EF4-FFF2-40B4-BE49-F238E27FC236}">
                  <a16:creationId xmlns:a16="http://schemas.microsoft.com/office/drawing/2014/main" id="{D2F9DE0E-6D32-4449-B4D5-2DE13FA6FB31}"/>
                </a:ext>
              </a:extLst>
            </p:cNvPr>
            <p:cNvSpPr>
              <a:spLocks noChangeShapeType="1"/>
            </p:cNvSpPr>
            <p:nvPr/>
          </p:nvSpPr>
          <p:spPr bwMode="auto">
            <a:xfrm flipH="1">
              <a:off x="1956"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506">
              <a:extLst>
                <a:ext uri="{FF2B5EF4-FFF2-40B4-BE49-F238E27FC236}">
                  <a16:creationId xmlns:a16="http://schemas.microsoft.com/office/drawing/2014/main" id="{11261430-5FC8-47F6-9F4C-BCB9883F0BF4}"/>
                </a:ext>
              </a:extLst>
            </p:cNvPr>
            <p:cNvSpPr>
              <a:spLocks noChangeShapeType="1"/>
            </p:cNvSpPr>
            <p:nvPr/>
          </p:nvSpPr>
          <p:spPr bwMode="auto">
            <a:xfrm flipH="1">
              <a:off x="1956"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507">
              <a:extLst>
                <a:ext uri="{FF2B5EF4-FFF2-40B4-BE49-F238E27FC236}">
                  <a16:creationId xmlns:a16="http://schemas.microsoft.com/office/drawing/2014/main" id="{96848CB9-C817-4403-83C8-4F249B5C1EDD}"/>
                </a:ext>
              </a:extLst>
            </p:cNvPr>
            <p:cNvSpPr>
              <a:spLocks noChangeShapeType="1"/>
            </p:cNvSpPr>
            <p:nvPr/>
          </p:nvSpPr>
          <p:spPr bwMode="auto">
            <a:xfrm flipH="1">
              <a:off x="1944"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509">
              <a:extLst>
                <a:ext uri="{FF2B5EF4-FFF2-40B4-BE49-F238E27FC236}">
                  <a16:creationId xmlns:a16="http://schemas.microsoft.com/office/drawing/2014/main" id="{C14E23FE-6FF7-46B4-A1C7-6B40A705629A}"/>
                </a:ext>
              </a:extLst>
            </p:cNvPr>
            <p:cNvSpPr>
              <a:spLocks noChangeShapeType="1"/>
            </p:cNvSpPr>
            <p:nvPr/>
          </p:nvSpPr>
          <p:spPr bwMode="auto">
            <a:xfrm flipH="1">
              <a:off x="1956"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510">
              <a:extLst>
                <a:ext uri="{FF2B5EF4-FFF2-40B4-BE49-F238E27FC236}">
                  <a16:creationId xmlns:a16="http://schemas.microsoft.com/office/drawing/2014/main" id="{5DB7CF9F-A206-4A2F-AA17-A93B7FD600A8}"/>
                </a:ext>
              </a:extLst>
            </p:cNvPr>
            <p:cNvSpPr>
              <a:spLocks noChangeShapeType="1"/>
            </p:cNvSpPr>
            <p:nvPr/>
          </p:nvSpPr>
          <p:spPr bwMode="auto">
            <a:xfrm flipH="1">
              <a:off x="1956"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511">
              <a:extLst>
                <a:ext uri="{FF2B5EF4-FFF2-40B4-BE49-F238E27FC236}">
                  <a16:creationId xmlns:a16="http://schemas.microsoft.com/office/drawing/2014/main" id="{5898F314-00FB-4086-87C3-8FF961560267}"/>
                </a:ext>
              </a:extLst>
            </p:cNvPr>
            <p:cNvSpPr>
              <a:spLocks noChangeShapeType="1"/>
            </p:cNvSpPr>
            <p:nvPr/>
          </p:nvSpPr>
          <p:spPr bwMode="auto">
            <a:xfrm flipH="1">
              <a:off x="1956"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512">
              <a:extLst>
                <a:ext uri="{FF2B5EF4-FFF2-40B4-BE49-F238E27FC236}">
                  <a16:creationId xmlns:a16="http://schemas.microsoft.com/office/drawing/2014/main" id="{65AA4CE9-1032-4189-895E-D40C1856CFD0}"/>
                </a:ext>
              </a:extLst>
            </p:cNvPr>
            <p:cNvSpPr>
              <a:spLocks noChangeShapeType="1"/>
            </p:cNvSpPr>
            <p:nvPr/>
          </p:nvSpPr>
          <p:spPr bwMode="auto">
            <a:xfrm flipH="1">
              <a:off x="1944"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514">
              <a:extLst>
                <a:ext uri="{FF2B5EF4-FFF2-40B4-BE49-F238E27FC236}">
                  <a16:creationId xmlns:a16="http://schemas.microsoft.com/office/drawing/2014/main" id="{AC92A22F-7091-4670-8CCD-174DE6B041B1}"/>
                </a:ext>
              </a:extLst>
            </p:cNvPr>
            <p:cNvSpPr>
              <a:spLocks noChangeShapeType="1"/>
            </p:cNvSpPr>
            <p:nvPr/>
          </p:nvSpPr>
          <p:spPr bwMode="auto">
            <a:xfrm flipH="1">
              <a:off x="1956"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515">
              <a:extLst>
                <a:ext uri="{FF2B5EF4-FFF2-40B4-BE49-F238E27FC236}">
                  <a16:creationId xmlns:a16="http://schemas.microsoft.com/office/drawing/2014/main" id="{D4372102-D617-42BB-9DD2-B39CF5A6E5A6}"/>
                </a:ext>
              </a:extLst>
            </p:cNvPr>
            <p:cNvSpPr>
              <a:spLocks noChangeShapeType="1"/>
            </p:cNvSpPr>
            <p:nvPr/>
          </p:nvSpPr>
          <p:spPr bwMode="auto">
            <a:xfrm flipH="1">
              <a:off x="1956"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516">
              <a:extLst>
                <a:ext uri="{FF2B5EF4-FFF2-40B4-BE49-F238E27FC236}">
                  <a16:creationId xmlns:a16="http://schemas.microsoft.com/office/drawing/2014/main" id="{3632E71C-F67E-459F-B6DC-178D9E52E1EE}"/>
                </a:ext>
              </a:extLst>
            </p:cNvPr>
            <p:cNvSpPr>
              <a:spLocks noChangeShapeType="1"/>
            </p:cNvSpPr>
            <p:nvPr/>
          </p:nvSpPr>
          <p:spPr bwMode="auto">
            <a:xfrm flipH="1">
              <a:off x="1944"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Rectangle 518">
              <a:extLst>
                <a:ext uri="{FF2B5EF4-FFF2-40B4-BE49-F238E27FC236}">
                  <a16:creationId xmlns:a16="http://schemas.microsoft.com/office/drawing/2014/main" id="{C2E75D2F-ACFD-43B0-84A4-9D0F58E5C50E}"/>
                </a:ext>
              </a:extLst>
            </p:cNvPr>
            <p:cNvSpPr>
              <a:spLocks noChangeArrowheads="1"/>
            </p:cNvSpPr>
            <p:nvPr/>
          </p:nvSpPr>
          <p:spPr bwMode="auto">
            <a:xfrm>
              <a:off x="1995"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baicalensis</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leaves</a:t>
              </a:r>
            </a:p>
          </p:txBody>
        </p:sp>
        <p:sp>
          <p:nvSpPr>
            <p:cNvPr id="260" name="Freeform 519">
              <a:extLst>
                <a:ext uri="{FF2B5EF4-FFF2-40B4-BE49-F238E27FC236}">
                  <a16:creationId xmlns:a16="http://schemas.microsoft.com/office/drawing/2014/main" id="{9DCA0816-BEC5-415F-AC7A-42E939863CC4}"/>
                </a:ext>
              </a:extLst>
            </p:cNvPr>
            <p:cNvSpPr>
              <a:spLocks/>
            </p:cNvSpPr>
            <p:nvPr/>
          </p:nvSpPr>
          <p:spPr bwMode="auto">
            <a:xfrm>
              <a:off x="1995" y="1643"/>
              <a:ext cx="1140" cy="268"/>
            </a:xfrm>
            <a:custGeom>
              <a:avLst/>
              <a:gdLst>
                <a:gd name="T0" fmla="*/ 16 w 1140"/>
                <a:gd name="T1" fmla="*/ 253 h 268"/>
                <a:gd name="T2" fmla="*/ 39 w 1140"/>
                <a:gd name="T3" fmla="*/ 252 h 268"/>
                <a:gd name="T4" fmla="*/ 61 w 1140"/>
                <a:gd name="T5" fmla="*/ 237 h 268"/>
                <a:gd name="T6" fmla="*/ 84 w 1140"/>
                <a:gd name="T7" fmla="*/ 206 h 268"/>
                <a:gd name="T8" fmla="*/ 107 w 1140"/>
                <a:gd name="T9" fmla="*/ 201 h 268"/>
                <a:gd name="T10" fmla="*/ 130 w 1140"/>
                <a:gd name="T11" fmla="*/ 226 h 268"/>
                <a:gd name="T12" fmla="*/ 153 w 1140"/>
                <a:gd name="T13" fmla="*/ 250 h 268"/>
                <a:gd name="T14" fmla="*/ 175 w 1140"/>
                <a:gd name="T15" fmla="*/ 262 h 268"/>
                <a:gd name="T16" fmla="*/ 198 w 1140"/>
                <a:gd name="T17" fmla="*/ 266 h 268"/>
                <a:gd name="T18" fmla="*/ 221 w 1140"/>
                <a:gd name="T19" fmla="*/ 267 h 268"/>
                <a:gd name="T20" fmla="*/ 244 w 1140"/>
                <a:gd name="T21" fmla="*/ 267 h 268"/>
                <a:gd name="T22" fmla="*/ 266 w 1140"/>
                <a:gd name="T23" fmla="*/ 267 h 268"/>
                <a:gd name="T24" fmla="*/ 289 w 1140"/>
                <a:gd name="T25" fmla="*/ 266 h 268"/>
                <a:gd name="T26" fmla="*/ 312 w 1140"/>
                <a:gd name="T27" fmla="*/ 263 h 268"/>
                <a:gd name="T28" fmla="*/ 335 w 1140"/>
                <a:gd name="T29" fmla="*/ 258 h 268"/>
                <a:gd name="T30" fmla="*/ 357 w 1140"/>
                <a:gd name="T31" fmla="*/ 253 h 268"/>
                <a:gd name="T32" fmla="*/ 380 w 1140"/>
                <a:gd name="T33" fmla="*/ 255 h 268"/>
                <a:gd name="T34" fmla="*/ 403 w 1140"/>
                <a:gd name="T35" fmla="*/ 261 h 268"/>
                <a:gd name="T36" fmla="*/ 426 w 1140"/>
                <a:gd name="T37" fmla="*/ 266 h 268"/>
                <a:gd name="T38" fmla="*/ 449 w 1140"/>
                <a:gd name="T39" fmla="*/ 267 h 268"/>
                <a:gd name="T40" fmla="*/ 472 w 1140"/>
                <a:gd name="T41" fmla="*/ 263 h 268"/>
                <a:gd name="T42" fmla="*/ 495 w 1140"/>
                <a:gd name="T43" fmla="*/ 257 h 268"/>
                <a:gd name="T44" fmla="*/ 517 w 1140"/>
                <a:gd name="T45" fmla="*/ 251 h 268"/>
                <a:gd name="T46" fmla="*/ 540 w 1140"/>
                <a:gd name="T47" fmla="*/ 247 h 268"/>
                <a:gd name="T48" fmla="*/ 563 w 1140"/>
                <a:gd name="T49" fmla="*/ 233 h 268"/>
                <a:gd name="T50" fmla="*/ 586 w 1140"/>
                <a:gd name="T51" fmla="*/ 228 h 268"/>
                <a:gd name="T52" fmla="*/ 608 w 1140"/>
                <a:gd name="T53" fmla="*/ 239 h 268"/>
                <a:gd name="T54" fmla="*/ 631 w 1140"/>
                <a:gd name="T55" fmla="*/ 251 h 268"/>
                <a:gd name="T56" fmla="*/ 654 w 1140"/>
                <a:gd name="T57" fmla="*/ 255 h 268"/>
                <a:gd name="T58" fmla="*/ 677 w 1140"/>
                <a:gd name="T59" fmla="*/ 235 h 268"/>
                <a:gd name="T60" fmla="*/ 699 w 1140"/>
                <a:gd name="T61" fmla="*/ 154 h 268"/>
                <a:gd name="T62" fmla="*/ 722 w 1140"/>
                <a:gd name="T63" fmla="*/ 74 h 268"/>
                <a:gd name="T64" fmla="*/ 745 w 1140"/>
                <a:gd name="T65" fmla="*/ 70 h 268"/>
                <a:gd name="T66" fmla="*/ 768 w 1140"/>
                <a:gd name="T67" fmla="*/ 62 h 268"/>
                <a:gd name="T68" fmla="*/ 791 w 1140"/>
                <a:gd name="T69" fmla="*/ 9 h 268"/>
                <a:gd name="T70" fmla="*/ 814 w 1140"/>
                <a:gd name="T71" fmla="*/ 20 h 268"/>
                <a:gd name="T72" fmla="*/ 836 w 1140"/>
                <a:gd name="T73" fmla="*/ 112 h 268"/>
                <a:gd name="T74" fmla="*/ 859 w 1140"/>
                <a:gd name="T75" fmla="*/ 200 h 268"/>
                <a:gd name="T76" fmla="*/ 882 w 1140"/>
                <a:gd name="T77" fmla="*/ 244 h 268"/>
                <a:gd name="T78" fmla="*/ 905 w 1140"/>
                <a:gd name="T79" fmla="*/ 255 h 268"/>
                <a:gd name="T80" fmla="*/ 927 w 1140"/>
                <a:gd name="T81" fmla="*/ 231 h 268"/>
                <a:gd name="T82" fmla="*/ 950 w 1140"/>
                <a:gd name="T83" fmla="*/ 157 h 268"/>
                <a:gd name="T84" fmla="*/ 973 w 1140"/>
                <a:gd name="T85" fmla="*/ 100 h 268"/>
                <a:gd name="T86" fmla="*/ 996 w 1140"/>
                <a:gd name="T87" fmla="*/ 126 h 268"/>
                <a:gd name="T88" fmla="*/ 1018 w 1140"/>
                <a:gd name="T89" fmla="*/ 188 h 268"/>
                <a:gd name="T90" fmla="*/ 1041 w 1140"/>
                <a:gd name="T91" fmla="*/ 229 h 268"/>
                <a:gd name="T92" fmla="*/ 1064 w 1140"/>
                <a:gd name="T93" fmla="*/ 235 h 268"/>
                <a:gd name="T94" fmla="*/ 1087 w 1140"/>
                <a:gd name="T95" fmla="*/ 200 h 268"/>
                <a:gd name="T96" fmla="*/ 1110 w 1140"/>
                <a:gd name="T97" fmla="*/ 158 h 268"/>
                <a:gd name="T98" fmla="*/ 1133 w 1140"/>
                <a:gd name="T99" fmla="*/ 16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40" h="268">
                  <a:moveTo>
                    <a:pt x="0" y="251"/>
                  </a:moveTo>
                  <a:lnTo>
                    <a:pt x="8" y="252"/>
                  </a:lnTo>
                  <a:lnTo>
                    <a:pt x="16" y="253"/>
                  </a:lnTo>
                  <a:lnTo>
                    <a:pt x="23" y="253"/>
                  </a:lnTo>
                  <a:lnTo>
                    <a:pt x="31" y="253"/>
                  </a:lnTo>
                  <a:lnTo>
                    <a:pt x="39" y="252"/>
                  </a:lnTo>
                  <a:lnTo>
                    <a:pt x="46" y="249"/>
                  </a:lnTo>
                  <a:lnTo>
                    <a:pt x="54" y="244"/>
                  </a:lnTo>
                  <a:lnTo>
                    <a:pt x="61" y="237"/>
                  </a:lnTo>
                  <a:lnTo>
                    <a:pt x="69" y="226"/>
                  </a:lnTo>
                  <a:lnTo>
                    <a:pt x="77" y="215"/>
                  </a:lnTo>
                  <a:lnTo>
                    <a:pt x="84" y="206"/>
                  </a:lnTo>
                  <a:lnTo>
                    <a:pt x="92" y="200"/>
                  </a:lnTo>
                  <a:lnTo>
                    <a:pt x="100" y="199"/>
                  </a:lnTo>
                  <a:lnTo>
                    <a:pt x="107" y="201"/>
                  </a:lnTo>
                  <a:lnTo>
                    <a:pt x="115" y="208"/>
                  </a:lnTo>
                  <a:lnTo>
                    <a:pt x="122" y="216"/>
                  </a:lnTo>
                  <a:lnTo>
                    <a:pt x="130" y="226"/>
                  </a:lnTo>
                  <a:lnTo>
                    <a:pt x="138" y="235"/>
                  </a:lnTo>
                  <a:lnTo>
                    <a:pt x="145" y="243"/>
                  </a:lnTo>
                  <a:lnTo>
                    <a:pt x="153" y="250"/>
                  </a:lnTo>
                  <a:lnTo>
                    <a:pt x="160" y="255"/>
                  </a:lnTo>
                  <a:lnTo>
                    <a:pt x="168" y="259"/>
                  </a:lnTo>
                  <a:lnTo>
                    <a:pt x="175" y="262"/>
                  </a:lnTo>
                  <a:lnTo>
                    <a:pt x="183" y="264"/>
                  </a:lnTo>
                  <a:lnTo>
                    <a:pt x="191" y="265"/>
                  </a:lnTo>
                  <a:lnTo>
                    <a:pt x="198" y="266"/>
                  </a:lnTo>
                  <a:lnTo>
                    <a:pt x="206" y="266"/>
                  </a:lnTo>
                  <a:lnTo>
                    <a:pt x="213" y="266"/>
                  </a:lnTo>
                  <a:lnTo>
                    <a:pt x="221" y="267"/>
                  </a:lnTo>
                  <a:lnTo>
                    <a:pt x="229" y="267"/>
                  </a:lnTo>
                  <a:lnTo>
                    <a:pt x="236" y="267"/>
                  </a:lnTo>
                  <a:lnTo>
                    <a:pt x="244" y="267"/>
                  </a:lnTo>
                  <a:lnTo>
                    <a:pt x="251" y="268"/>
                  </a:lnTo>
                  <a:lnTo>
                    <a:pt x="259" y="268"/>
                  </a:lnTo>
                  <a:lnTo>
                    <a:pt x="266" y="267"/>
                  </a:lnTo>
                  <a:lnTo>
                    <a:pt x="274" y="267"/>
                  </a:lnTo>
                  <a:lnTo>
                    <a:pt x="282" y="266"/>
                  </a:lnTo>
                  <a:lnTo>
                    <a:pt x="289" y="266"/>
                  </a:lnTo>
                  <a:lnTo>
                    <a:pt x="297" y="265"/>
                  </a:lnTo>
                  <a:lnTo>
                    <a:pt x="304" y="264"/>
                  </a:lnTo>
                  <a:lnTo>
                    <a:pt x="312" y="263"/>
                  </a:lnTo>
                  <a:lnTo>
                    <a:pt x="320" y="261"/>
                  </a:lnTo>
                  <a:lnTo>
                    <a:pt x="327" y="260"/>
                  </a:lnTo>
                  <a:lnTo>
                    <a:pt x="335" y="258"/>
                  </a:lnTo>
                  <a:lnTo>
                    <a:pt x="342" y="256"/>
                  </a:lnTo>
                  <a:lnTo>
                    <a:pt x="350" y="254"/>
                  </a:lnTo>
                  <a:lnTo>
                    <a:pt x="357" y="253"/>
                  </a:lnTo>
                  <a:lnTo>
                    <a:pt x="365" y="253"/>
                  </a:lnTo>
                  <a:lnTo>
                    <a:pt x="373" y="253"/>
                  </a:lnTo>
                  <a:lnTo>
                    <a:pt x="380" y="255"/>
                  </a:lnTo>
                  <a:lnTo>
                    <a:pt x="388" y="257"/>
                  </a:lnTo>
                  <a:lnTo>
                    <a:pt x="396" y="259"/>
                  </a:lnTo>
                  <a:lnTo>
                    <a:pt x="403" y="261"/>
                  </a:lnTo>
                  <a:lnTo>
                    <a:pt x="411" y="263"/>
                  </a:lnTo>
                  <a:lnTo>
                    <a:pt x="419" y="265"/>
                  </a:lnTo>
                  <a:lnTo>
                    <a:pt x="426" y="266"/>
                  </a:lnTo>
                  <a:lnTo>
                    <a:pt x="434" y="267"/>
                  </a:lnTo>
                  <a:lnTo>
                    <a:pt x="441" y="267"/>
                  </a:lnTo>
                  <a:lnTo>
                    <a:pt x="449" y="267"/>
                  </a:lnTo>
                  <a:lnTo>
                    <a:pt x="457" y="266"/>
                  </a:lnTo>
                  <a:lnTo>
                    <a:pt x="464" y="264"/>
                  </a:lnTo>
                  <a:lnTo>
                    <a:pt x="472" y="263"/>
                  </a:lnTo>
                  <a:lnTo>
                    <a:pt x="479" y="261"/>
                  </a:lnTo>
                  <a:lnTo>
                    <a:pt x="487" y="259"/>
                  </a:lnTo>
                  <a:lnTo>
                    <a:pt x="495" y="257"/>
                  </a:lnTo>
                  <a:lnTo>
                    <a:pt x="502" y="254"/>
                  </a:lnTo>
                  <a:lnTo>
                    <a:pt x="510" y="252"/>
                  </a:lnTo>
                  <a:lnTo>
                    <a:pt x="517" y="251"/>
                  </a:lnTo>
                  <a:lnTo>
                    <a:pt x="525" y="250"/>
                  </a:lnTo>
                  <a:lnTo>
                    <a:pt x="532" y="249"/>
                  </a:lnTo>
                  <a:lnTo>
                    <a:pt x="540" y="247"/>
                  </a:lnTo>
                  <a:lnTo>
                    <a:pt x="548" y="243"/>
                  </a:lnTo>
                  <a:lnTo>
                    <a:pt x="555" y="238"/>
                  </a:lnTo>
                  <a:lnTo>
                    <a:pt x="563" y="233"/>
                  </a:lnTo>
                  <a:lnTo>
                    <a:pt x="570" y="229"/>
                  </a:lnTo>
                  <a:lnTo>
                    <a:pt x="578" y="227"/>
                  </a:lnTo>
                  <a:lnTo>
                    <a:pt x="586" y="228"/>
                  </a:lnTo>
                  <a:lnTo>
                    <a:pt x="593" y="230"/>
                  </a:lnTo>
                  <a:lnTo>
                    <a:pt x="601" y="234"/>
                  </a:lnTo>
                  <a:lnTo>
                    <a:pt x="608" y="239"/>
                  </a:lnTo>
                  <a:lnTo>
                    <a:pt x="616" y="244"/>
                  </a:lnTo>
                  <a:lnTo>
                    <a:pt x="623" y="248"/>
                  </a:lnTo>
                  <a:lnTo>
                    <a:pt x="631" y="251"/>
                  </a:lnTo>
                  <a:lnTo>
                    <a:pt x="639" y="254"/>
                  </a:lnTo>
                  <a:lnTo>
                    <a:pt x="646" y="255"/>
                  </a:lnTo>
                  <a:lnTo>
                    <a:pt x="654" y="255"/>
                  </a:lnTo>
                  <a:lnTo>
                    <a:pt x="661" y="253"/>
                  </a:lnTo>
                  <a:lnTo>
                    <a:pt x="669" y="247"/>
                  </a:lnTo>
                  <a:lnTo>
                    <a:pt x="677" y="235"/>
                  </a:lnTo>
                  <a:lnTo>
                    <a:pt x="684" y="215"/>
                  </a:lnTo>
                  <a:lnTo>
                    <a:pt x="692" y="187"/>
                  </a:lnTo>
                  <a:lnTo>
                    <a:pt x="699" y="154"/>
                  </a:lnTo>
                  <a:lnTo>
                    <a:pt x="707" y="121"/>
                  </a:lnTo>
                  <a:lnTo>
                    <a:pt x="715" y="93"/>
                  </a:lnTo>
                  <a:lnTo>
                    <a:pt x="722" y="74"/>
                  </a:lnTo>
                  <a:lnTo>
                    <a:pt x="730" y="66"/>
                  </a:lnTo>
                  <a:lnTo>
                    <a:pt x="737" y="66"/>
                  </a:lnTo>
                  <a:lnTo>
                    <a:pt x="745" y="70"/>
                  </a:lnTo>
                  <a:lnTo>
                    <a:pt x="753" y="73"/>
                  </a:lnTo>
                  <a:lnTo>
                    <a:pt x="760" y="72"/>
                  </a:lnTo>
                  <a:lnTo>
                    <a:pt x="768" y="62"/>
                  </a:lnTo>
                  <a:lnTo>
                    <a:pt x="776" y="46"/>
                  </a:lnTo>
                  <a:lnTo>
                    <a:pt x="783" y="26"/>
                  </a:lnTo>
                  <a:lnTo>
                    <a:pt x="791" y="9"/>
                  </a:lnTo>
                  <a:lnTo>
                    <a:pt x="798" y="0"/>
                  </a:lnTo>
                  <a:lnTo>
                    <a:pt x="806" y="4"/>
                  </a:lnTo>
                  <a:lnTo>
                    <a:pt x="814" y="20"/>
                  </a:lnTo>
                  <a:lnTo>
                    <a:pt x="821" y="46"/>
                  </a:lnTo>
                  <a:lnTo>
                    <a:pt x="829" y="78"/>
                  </a:lnTo>
                  <a:lnTo>
                    <a:pt x="836" y="112"/>
                  </a:lnTo>
                  <a:lnTo>
                    <a:pt x="844" y="145"/>
                  </a:lnTo>
                  <a:lnTo>
                    <a:pt x="852" y="175"/>
                  </a:lnTo>
                  <a:lnTo>
                    <a:pt x="859" y="200"/>
                  </a:lnTo>
                  <a:lnTo>
                    <a:pt x="867" y="219"/>
                  </a:lnTo>
                  <a:lnTo>
                    <a:pt x="874" y="234"/>
                  </a:lnTo>
                  <a:lnTo>
                    <a:pt x="882" y="244"/>
                  </a:lnTo>
                  <a:lnTo>
                    <a:pt x="889" y="251"/>
                  </a:lnTo>
                  <a:lnTo>
                    <a:pt x="897" y="254"/>
                  </a:lnTo>
                  <a:lnTo>
                    <a:pt x="905" y="255"/>
                  </a:lnTo>
                  <a:lnTo>
                    <a:pt x="912" y="252"/>
                  </a:lnTo>
                  <a:lnTo>
                    <a:pt x="920" y="244"/>
                  </a:lnTo>
                  <a:lnTo>
                    <a:pt x="927" y="231"/>
                  </a:lnTo>
                  <a:lnTo>
                    <a:pt x="935" y="210"/>
                  </a:lnTo>
                  <a:lnTo>
                    <a:pt x="943" y="185"/>
                  </a:lnTo>
                  <a:lnTo>
                    <a:pt x="950" y="157"/>
                  </a:lnTo>
                  <a:lnTo>
                    <a:pt x="958" y="131"/>
                  </a:lnTo>
                  <a:lnTo>
                    <a:pt x="965" y="111"/>
                  </a:lnTo>
                  <a:lnTo>
                    <a:pt x="973" y="100"/>
                  </a:lnTo>
                  <a:lnTo>
                    <a:pt x="980" y="100"/>
                  </a:lnTo>
                  <a:lnTo>
                    <a:pt x="988" y="109"/>
                  </a:lnTo>
                  <a:lnTo>
                    <a:pt x="996" y="126"/>
                  </a:lnTo>
                  <a:lnTo>
                    <a:pt x="1003" y="147"/>
                  </a:lnTo>
                  <a:lnTo>
                    <a:pt x="1011" y="168"/>
                  </a:lnTo>
                  <a:lnTo>
                    <a:pt x="1018" y="188"/>
                  </a:lnTo>
                  <a:lnTo>
                    <a:pt x="1026" y="206"/>
                  </a:lnTo>
                  <a:lnTo>
                    <a:pt x="1034" y="219"/>
                  </a:lnTo>
                  <a:lnTo>
                    <a:pt x="1041" y="229"/>
                  </a:lnTo>
                  <a:lnTo>
                    <a:pt x="1049" y="235"/>
                  </a:lnTo>
                  <a:lnTo>
                    <a:pt x="1056" y="237"/>
                  </a:lnTo>
                  <a:lnTo>
                    <a:pt x="1064" y="235"/>
                  </a:lnTo>
                  <a:lnTo>
                    <a:pt x="1072" y="228"/>
                  </a:lnTo>
                  <a:lnTo>
                    <a:pt x="1079" y="216"/>
                  </a:lnTo>
                  <a:lnTo>
                    <a:pt x="1087" y="200"/>
                  </a:lnTo>
                  <a:lnTo>
                    <a:pt x="1094" y="184"/>
                  </a:lnTo>
                  <a:lnTo>
                    <a:pt x="1102" y="169"/>
                  </a:lnTo>
                  <a:lnTo>
                    <a:pt x="1110" y="158"/>
                  </a:lnTo>
                  <a:lnTo>
                    <a:pt x="1117" y="154"/>
                  </a:lnTo>
                  <a:lnTo>
                    <a:pt x="1125" y="157"/>
                  </a:lnTo>
                  <a:lnTo>
                    <a:pt x="1133" y="165"/>
                  </a:lnTo>
                  <a:lnTo>
                    <a:pt x="1140" y="177"/>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521">
              <a:extLst>
                <a:ext uri="{FF2B5EF4-FFF2-40B4-BE49-F238E27FC236}">
                  <a16:creationId xmlns:a16="http://schemas.microsoft.com/office/drawing/2014/main" id="{8B741304-0522-4B8E-B05C-93866113B73F}"/>
                </a:ext>
              </a:extLst>
            </p:cNvPr>
            <p:cNvSpPr>
              <a:spLocks noChangeShapeType="1"/>
            </p:cNvSpPr>
            <p:nvPr/>
          </p:nvSpPr>
          <p:spPr bwMode="auto">
            <a:xfrm>
              <a:off x="1994" y="1908"/>
              <a:ext cx="235"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522">
              <a:extLst>
                <a:ext uri="{FF2B5EF4-FFF2-40B4-BE49-F238E27FC236}">
                  <a16:creationId xmlns:a16="http://schemas.microsoft.com/office/drawing/2014/main" id="{4C2DBC17-A289-439F-8F00-2A78972E8AA3}"/>
                </a:ext>
              </a:extLst>
            </p:cNvPr>
            <p:cNvSpPr>
              <a:spLocks noChangeShapeType="1"/>
            </p:cNvSpPr>
            <p:nvPr/>
          </p:nvSpPr>
          <p:spPr bwMode="auto">
            <a:xfrm>
              <a:off x="2436" y="1910"/>
              <a:ext cx="315" cy="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523">
              <a:extLst>
                <a:ext uri="{FF2B5EF4-FFF2-40B4-BE49-F238E27FC236}">
                  <a16:creationId xmlns:a16="http://schemas.microsoft.com/office/drawing/2014/main" id="{29087D56-A4BE-4A26-95C8-8FBC1B9DDBF4}"/>
                </a:ext>
              </a:extLst>
            </p:cNvPr>
            <p:cNvSpPr>
              <a:spLocks noChangeShapeType="1"/>
            </p:cNvSpPr>
            <p:nvPr/>
          </p:nvSpPr>
          <p:spPr bwMode="auto">
            <a:xfrm>
              <a:off x="2751" y="1913"/>
              <a:ext cx="147"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524">
              <a:extLst>
                <a:ext uri="{FF2B5EF4-FFF2-40B4-BE49-F238E27FC236}">
                  <a16:creationId xmlns:a16="http://schemas.microsoft.com/office/drawing/2014/main" id="{905630E4-9F5B-40FD-AC89-212CC498B0D7}"/>
                </a:ext>
              </a:extLst>
            </p:cNvPr>
            <p:cNvSpPr>
              <a:spLocks noChangeShapeType="1"/>
            </p:cNvSpPr>
            <p:nvPr/>
          </p:nvSpPr>
          <p:spPr bwMode="auto">
            <a:xfrm>
              <a:off x="2898" y="1915"/>
              <a:ext cx="23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526">
              <a:extLst>
                <a:ext uri="{FF2B5EF4-FFF2-40B4-BE49-F238E27FC236}">
                  <a16:creationId xmlns:a16="http://schemas.microsoft.com/office/drawing/2014/main" id="{0D8A18D2-E54E-432F-9A24-DEDC9E24AEDE}"/>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527">
              <a:extLst>
                <a:ext uri="{FF2B5EF4-FFF2-40B4-BE49-F238E27FC236}">
                  <a16:creationId xmlns:a16="http://schemas.microsoft.com/office/drawing/2014/main" id="{67337F67-1897-4431-8623-05F4409C62DC}"/>
                </a:ext>
              </a:extLst>
            </p:cNvPr>
            <p:cNvSpPr>
              <a:spLocks noChangeShapeType="1"/>
            </p:cNvSpPr>
            <p:nvPr/>
          </p:nvSpPr>
          <p:spPr bwMode="auto">
            <a:xfrm>
              <a:off x="2020" y="189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528">
              <a:extLst>
                <a:ext uri="{FF2B5EF4-FFF2-40B4-BE49-F238E27FC236}">
                  <a16:creationId xmlns:a16="http://schemas.microsoft.com/office/drawing/2014/main" id="{71403B8D-3E58-46E2-A5AF-EE226BFF8EC4}"/>
                </a:ext>
              </a:extLst>
            </p:cNvPr>
            <p:cNvSpPr>
              <a:spLocks noChangeShapeType="1"/>
            </p:cNvSpPr>
            <p:nvPr/>
          </p:nvSpPr>
          <p:spPr bwMode="auto">
            <a:xfrm>
              <a:off x="2020" y="1897"/>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529">
              <a:extLst>
                <a:ext uri="{FF2B5EF4-FFF2-40B4-BE49-F238E27FC236}">
                  <a16:creationId xmlns:a16="http://schemas.microsoft.com/office/drawing/2014/main" id="{1F10A22F-C8BE-4E86-85E9-9AA2A8D2697C}"/>
                </a:ext>
              </a:extLst>
            </p:cNvPr>
            <p:cNvSpPr>
              <a:spLocks noChangeShapeType="1"/>
            </p:cNvSpPr>
            <p:nvPr/>
          </p:nvSpPr>
          <p:spPr bwMode="auto">
            <a:xfrm>
              <a:off x="2020" y="185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530">
              <a:extLst>
                <a:ext uri="{FF2B5EF4-FFF2-40B4-BE49-F238E27FC236}">
                  <a16:creationId xmlns:a16="http://schemas.microsoft.com/office/drawing/2014/main" id="{E0256D66-AF37-4BD3-ACEE-DBA9129CFCEB}"/>
                </a:ext>
              </a:extLst>
            </p:cNvPr>
            <p:cNvSpPr>
              <a:spLocks noChangeShapeType="1"/>
            </p:cNvSpPr>
            <p:nvPr/>
          </p:nvSpPr>
          <p:spPr bwMode="auto">
            <a:xfrm>
              <a:off x="2229" y="19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531">
              <a:extLst>
                <a:ext uri="{FF2B5EF4-FFF2-40B4-BE49-F238E27FC236}">
                  <a16:creationId xmlns:a16="http://schemas.microsoft.com/office/drawing/2014/main" id="{B2324579-ACC6-4641-9E60-EB2323D46429}"/>
                </a:ext>
              </a:extLst>
            </p:cNvPr>
            <p:cNvSpPr>
              <a:spLocks noChangeShapeType="1"/>
            </p:cNvSpPr>
            <p:nvPr/>
          </p:nvSpPr>
          <p:spPr bwMode="auto">
            <a:xfrm>
              <a:off x="2093" y="17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532">
              <a:extLst>
                <a:ext uri="{FF2B5EF4-FFF2-40B4-BE49-F238E27FC236}">
                  <a16:creationId xmlns:a16="http://schemas.microsoft.com/office/drawing/2014/main" id="{B43E83D5-B968-43EF-8F09-AFB85B40012C}"/>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533">
              <a:extLst>
                <a:ext uri="{FF2B5EF4-FFF2-40B4-BE49-F238E27FC236}">
                  <a16:creationId xmlns:a16="http://schemas.microsoft.com/office/drawing/2014/main" id="{A62E8B4C-2395-4D27-BA1A-ADB922F7B851}"/>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534">
              <a:extLst>
                <a:ext uri="{FF2B5EF4-FFF2-40B4-BE49-F238E27FC236}">
                  <a16:creationId xmlns:a16="http://schemas.microsoft.com/office/drawing/2014/main" id="{C9BB23E4-3BC2-4F9A-BAF3-6B63EAD4B09E}"/>
                </a:ext>
              </a:extLst>
            </p:cNvPr>
            <p:cNvSpPr>
              <a:spLocks noChangeShapeType="1"/>
            </p:cNvSpPr>
            <p:nvPr/>
          </p:nvSpPr>
          <p:spPr bwMode="auto">
            <a:xfrm>
              <a:off x="2751" y="171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535">
              <a:extLst>
                <a:ext uri="{FF2B5EF4-FFF2-40B4-BE49-F238E27FC236}">
                  <a16:creationId xmlns:a16="http://schemas.microsoft.com/office/drawing/2014/main" id="{12AF0067-3D96-4BF7-A5A9-8E7E23A459D1}"/>
                </a:ext>
              </a:extLst>
            </p:cNvPr>
            <p:cNvSpPr>
              <a:spLocks noChangeShapeType="1"/>
            </p:cNvSpPr>
            <p:nvPr/>
          </p:nvSpPr>
          <p:spPr bwMode="auto">
            <a:xfrm>
              <a:off x="2729" y="1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536">
              <a:extLst>
                <a:ext uri="{FF2B5EF4-FFF2-40B4-BE49-F238E27FC236}">
                  <a16:creationId xmlns:a16="http://schemas.microsoft.com/office/drawing/2014/main" id="{3E08857E-D16B-4915-8F24-01355956E5A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537">
              <a:extLst>
                <a:ext uri="{FF2B5EF4-FFF2-40B4-BE49-F238E27FC236}">
                  <a16:creationId xmlns:a16="http://schemas.microsoft.com/office/drawing/2014/main" id="{1DAEA56E-F4A0-4F2D-964D-686985627AF3}"/>
                </a:ext>
              </a:extLst>
            </p:cNvPr>
            <p:cNvSpPr>
              <a:spLocks noChangeShapeType="1"/>
            </p:cNvSpPr>
            <p:nvPr/>
          </p:nvSpPr>
          <p:spPr bwMode="auto">
            <a:xfrm>
              <a:off x="2436" y="186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538">
              <a:extLst>
                <a:ext uri="{FF2B5EF4-FFF2-40B4-BE49-F238E27FC236}">
                  <a16:creationId xmlns:a16="http://schemas.microsoft.com/office/drawing/2014/main" id="{93EFED68-B242-4401-89BE-B180DAB7131E}"/>
                </a:ext>
              </a:extLst>
            </p:cNvPr>
            <p:cNvSpPr>
              <a:spLocks noChangeShapeType="1"/>
            </p:cNvSpPr>
            <p:nvPr/>
          </p:nvSpPr>
          <p:spPr bwMode="auto">
            <a:xfrm>
              <a:off x="2520" y="1893"/>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539">
              <a:extLst>
                <a:ext uri="{FF2B5EF4-FFF2-40B4-BE49-F238E27FC236}">
                  <a16:creationId xmlns:a16="http://schemas.microsoft.com/office/drawing/2014/main" id="{94BD2824-40BF-4178-B2F7-B116ADD458FE}"/>
                </a:ext>
              </a:extLst>
            </p:cNvPr>
            <p:cNvSpPr>
              <a:spLocks noChangeShapeType="1"/>
            </p:cNvSpPr>
            <p:nvPr/>
          </p:nvSpPr>
          <p:spPr bwMode="auto">
            <a:xfrm>
              <a:off x="2520" y="1848"/>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Rectangle 541">
              <a:extLst>
                <a:ext uri="{FF2B5EF4-FFF2-40B4-BE49-F238E27FC236}">
                  <a16:creationId xmlns:a16="http://schemas.microsoft.com/office/drawing/2014/main" id="{9B550C51-406E-4CA6-B4DB-9AC178941A83}"/>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542">
              <a:extLst>
                <a:ext uri="{FF2B5EF4-FFF2-40B4-BE49-F238E27FC236}">
                  <a16:creationId xmlns:a16="http://schemas.microsoft.com/office/drawing/2014/main" id="{7FCB3F28-75A7-4CDE-B36F-DAD9DE5EED01}"/>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lnTo>
                    <a:pt x="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543">
              <a:extLst>
                <a:ext uri="{FF2B5EF4-FFF2-40B4-BE49-F238E27FC236}">
                  <a16:creationId xmlns:a16="http://schemas.microsoft.com/office/drawing/2014/main" id="{76DB1792-DA59-40F4-BF3C-D9DB3E1255BB}"/>
                </a:ext>
              </a:extLst>
            </p:cNvPr>
            <p:cNvSpPr>
              <a:spLocks noChangeArrowheads="1"/>
            </p:cNvSpPr>
            <p:nvPr/>
          </p:nvSpPr>
          <p:spPr bwMode="auto">
            <a:xfrm>
              <a:off x="2514" y="1870"/>
              <a:ext cx="133"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544">
              <a:extLst>
                <a:ext uri="{FF2B5EF4-FFF2-40B4-BE49-F238E27FC236}">
                  <a16:creationId xmlns:a16="http://schemas.microsoft.com/office/drawing/2014/main" id="{5CD0ABF5-E1B6-40BE-9F04-295D7DFD16DD}"/>
                </a:ext>
              </a:extLst>
            </p:cNvPr>
            <p:cNvSpPr>
              <a:spLocks/>
            </p:cNvSpPr>
            <p:nvPr/>
          </p:nvSpPr>
          <p:spPr bwMode="auto">
            <a:xfrm>
              <a:off x="2520" y="1870"/>
              <a:ext cx="121" cy="42"/>
            </a:xfrm>
            <a:custGeom>
              <a:avLst/>
              <a:gdLst>
                <a:gd name="T0" fmla="*/ 2 w 121"/>
                <a:gd name="T1" fmla="*/ 23 h 42"/>
                <a:gd name="T2" fmla="*/ 7 w 121"/>
                <a:gd name="T3" fmla="*/ 22 h 42"/>
                <a:gd name="T4" fmla="*/ 13 w 121"/>
                <a:gd name="T5" fmla="*/ 21 h 42"/>
                <a:gd name="T6" fmla="*/ 19 w 121"/>
                <a:gd name="T7" fmla="*/ 18 h 42"/>
                <a:gd name="T8" fmla="*/ 25 w 121"/>
                <a:gd name="T9" fmla="*/ 15 h 42"/>
                <a:gd name="T10" fmla="*/ 30 w 121"/>
                <a:gd name="T11" fmla="*/ 11 h 42"/>
                <a:gd name="T12" fmla="*/ 36 w 121"/>
                <a:gd name="T13" fmla="*/ 7 h 42"/>
                <a:gd name="T14" fmla="*/ 42 w 121"/>
                <a:gd name="T15" fmla="*/ 4 h 42"/>
                <a:gd name="T16" fmla="*/ 47 w 121"/>
                <a:gd name="T17" fmla="*/ 1 h 42"/>
                <a:gd name="T18" fmla="*/ 53 w 121"/>
                <a:gd name="T19" fmla="*/ 0 h 42"/>
                <a:gd name="T20" fmla="*/ 59 w 121"/>
                <a:gd name="T21" fmla="*/ 0 h 42"/>
                <a:gd name="T22" fmla="*/ 64 w 121"/>
                <a:gd name="T23" fmla="*/ 2 h 42"/>
                <a:gd name="T24" fmla="*/ 70 w 121"/>
                <a:gd name="T25" fmla="*/ 4 h 42"/>
                <a:gd name="T26" fmla="*/ 76 w 121"/>
                <a:gd name="T27" fmla="*/ 7 h 42"/>
                <a:gd name="T28" fmla="*/ 81 w 121"/>
                <a:gd name="T29" fmla="*/ 11 h 42"/>
                <a:gd name="T30" fmla="*/ 87 w 121"/>
                <a:gd name="T31" fmla="*/ 14 h 42"/>
                <a:gd name="T32" fmla="*/ 93 w 121"/>
                <a:gd name="T33" fmla="*/ 18 h 42"/>
                <a:gd name="T34" fmla="*/ 98 w 121"/>
                <a:gd name="T35" fmla="*/ 21 h 42"/>
                <a:gd name="T36" fmla="*/ 104 w 121"/>
                <a:gd name="T37" fmla="*/ 24 h 42"/>
                <a:gd name="T38" fmla="*/ 110 w 121"/>
                <a:gd name="T39" fmla="*/ 26 h 42"/>
                <a:gd name="T40" fmla="*/ 116 w 121"/>
                <a:gd name="T41" fmla="*/ 27 h 42"/>
                <a:gd name="T42" fmla="*/ 121 w 121"/>
                <a:gd name="T43" fmla="*/ 28 h 42"/>
                <a:gd name="T44" fmla="*/ 121 w 121"/>
                <a:gd name="T45" fmla="*/ 42 h 42"/>
                <a:gd name="T46" fmla="*/ 116 w 121"/>
                <a:gd name="T47" fmla="*/ 42 h 42"/>
                <a:gd name="T48" fmla="*/ 110 w 121"/>
                <a:gd name="T49" fmla="*/ 42 h 42"/>
                <a:gd name="T50" fmla="*/ 104 w 121"/>
                <a:gd name="T51" fmla="*/ 42 h 42"/>
                <a:gd name="T52" fmla="*/ 98 w 121"/>
                <a:gd name="T53" fmla="*/ 42 h 42"/>
                <a:gd name="T54" fmla="*/ 93 w 121"/>
                <a:gd name="T55" fmla="*/ 42 h 42"/>
                <a:gd name="T56" fmla="*/ 87 w 121"/>
                <a:gd name="T57" fmla="*/ 42 h 42"/>
                <a:gd name="T58" fmla="*/ 81 w 121"/>
                <a:gd name="T59" fmla="*/ 42 h 42"/>
                <a:gd name="T60" fmla="*/ 76 w 121"/>
                <a:gd name="T61" fmla="*/ 42 h 42"/>
                <a:gd name="T62" fmla="*/ 70 w 121"/>
                <a:gd name="T63" fmla="*/ 42 h 42"/>
                <a:gd name="T64" fmla="*/ 64 w 121"/>
                <a:gd name="T65" fmla="*/ 42 h 42"/>
                <a:gd name="T66" fmla="*/ 59 w 121"/>
                <a:gd name="T67" fmla="*/ 42 h 42"/>
                <a:gd name="T68" fmla="*/ 53 w 121"/>
                <a:gd name="T69" fmla="*/ 42 h 42"/>
                <a:gd name="T70" fmla="*/ 47 w 121"/>
                <a:gd name="T71" fmla="*/ 42 h 42"/>
                <a:gd name="T72" fmla="*/ 42 w 121"/>
                <a:gd name="T73" fmla="*/ 41 h 42"/>
                <a:gd name="T74" fmla="*/ 36 w 121"/>
                <a:gd name="T75" fmla="*/ 41 h 42"/>
                <a:gd name="T76" fmla="*/ 30 w 121"/>
                <a:gd name="T77" fmla="*/ 41 h 42"/>
                <a:gd name="T78" fmla="*/ 25 w 121"/>
                <a:gd name="T79" fmla="*/ 41 h 42"/>
                <a:gd name="T80" fmla="*/ 19 w 121"/>
                <a:gd name="T81" fmla="*/ 41 h 42"/>
                <a:gd name="T82" fmla="*/ 13 w 121"/>
                <a:gd name="T83" fmla="*/ 41 h 42"/>
                <a:gd name="T84" fmla="*/ 7 w 121"/>
                <a:gd name="T85" fmla="*/ 41 h 42"/>
                <a:gd name="T86" fmla="*/ 2 w 121"/>
                <a:gd name="T87"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42">
                  <a:moveTo>
                    <a:pt x="0" y="41"/>
                  </a:moveTo>
                  <a:lnTo>
                    <a:pt x="0" y="23"/>
                  </a:lnTo>
                  <a:lnTo>
                    <a:pt x="2" y="23"/>
                  </a:lnTo>
                  <a:lnTo>
                    <a:pt x="3" y="23"/>
                  </a:lnTo>
                  <a:lnTo>
                    <a:pt x="5" y="22"/>
                  </a:lnTo>
                  <a:lnTo>
                    <a:pt x="7" y="22"/>
                  </a:lnTo>
                  <a:lnTo>
                    <a:pt x="9" y="22"/>
                  </a:lnTo>
                  <a:lnTo>
                    <a:pt x="11" y="21"/>
                  </a:lnTo>
                  <a:lnTo>
                    <a:pt x="13" y="21"/>
                  </a:lnTo>
                  <a:lnTo>
                    <a:pt x="15" y="20"/>
                  </a:lnTo>
                  <a:lnTo>
                    <a:pt x="17" y="19"/>
                  </a:lnTo>
                  <a:lnTo>
                    <a:pt x="19" y="18"/>
                  </a:lnTo>
                  <a:lnTo>
                    <a:pt x="21" y="17"/>
                  </a:lnTo>
                  <a:lnTo>
                    <a:pt x="23" y="16"/>
                  </a:lnTo>
                  <a:lnTo>
                    <a:pt x="25" y="15"/>
                  </a:lnTo>
                  <a:lnTo>
                    <a:pt x="26" y="14"/>
                  </a:lnTo>
                  <a:lnTo>
                    <a:pt x="28" y="13"/>
                  </a:lnTo>
                  <a:lnTo>
                    <a:pt x="30" y="11"/>
                  </a:lnTo>
                  <a:lnTo>
                    <a:pt x="32" y="10"/>
                  </a:lnTo>
                  <a:lnTo>
                    <a:pt x="34" y="9"/>
                  </a:lnTo>
                  <a:lnTo>
                    <a:pt x="36" y="7"/>
                  </a:lnTo>
                  <a:lnTo>
                    <a:pt x="38" y="6"/>
                  </a:lnTo>
                  <a:lnTo>
                    <a:pt x="40" y="5"/>
                  </a:lnTo>
                  <a:lnTo>
                    <a:pt x="42" y="4"/>
                  </a:lnTo>
                  <a:lnTo>
                    <a:pt x="43" y="3"/>
                  </a:lnTo>
                  <a:lnTo>
                    <a:pt x="45" y="2"/>
                  </a:lnTo>
                  <a:lnTo>
                    <a:pt x="47" y="1"/>
                  </a:lnTo>
                  <a:lnTo>
                    <a:pt x="49" y="1"/>
                  </a:lnTo>
                  <a:lnTo>
                    <a:pt x="51" y="1"/>
                  </a:lnTo>
                  <a:lnTo>
                    <a:pt x="53" y="0"/>
                  </a:lnTo>
                  <a:lnTo>
                    <a:pt x="55" y="0"/>
                  </a:lnTo>
                  <a:lnTo>
                    <a:pt x="57" y="0"/>
                  </a:lnTo>
                  <a:lnTo>
                    <a:pt x="59" y="0"/>
                  </a:lnTo>
                  <a:lnTo>
                    <a:pt x="61" y="1"/>
                  </a:lnTo>
                  <a:lnTo>
                    <a:pt x="63" y="1"/>
                  </a:lnTo>
                  <a:lnTo>
                    <a:pt x="64" y="2"/>
                  </a:lnTo>
                  <a:lnTo>
                    <a:pt x="66" y="2"/>
                  </a:lnTo>
                  <a:lnTo>
                    <a:pt x="68" y="3"/>
                  </a:lnTo>
                  <a:lnTo>
                    <a:pt x="70" y="4"/>
                  </a:lnTo>
                  <a:lnTo>
                    <a:pt x="72" y="5"/>
                  </a:lnTo>
                  <a:lnTo>
                    <a:pt x="74" y="6"/>
                  </a:lnTo>
                  <a:lnTo>
                    <a:pt x="76" y="7"/>
                  </a:lnTo>
                  <a:lnTo>
                    <a:pt x="78" y="8"/>
                  </a:lnTo>
                  <a:lnTo>
                    <a:pt x="80" y="10"/>
                  </a:lnTo>
                  <a:lnTo>
                    <a:pt x="81" y="11"/>
                  </a:lnTo>
                  <a:lnTo>
                    <a:pt x="83" y="12"/>
                  </a:lnTo>
                  <a:lnTo>
                    <a:pt x="85" y="13"/>
                  </a:lnTo>
                  <a:lnTo>
                    <a:pt x="87" y="14"/>
                  </a:lnTo>
                  <a:lnTo>
                    <a:pt x="89" y="16"/>
                  </a:lnTo>
                  <a:lnTo>
                    <a:pt x="91" y="17"/>
                  </a:lnTo>
                  <a:lnTo>
                    <a:pt x="93" y="18"/>
                  </a:lnTo>
                  <a:lnTo>
                    <a:pt x="95" y="19"/>
                  </a:lnTo>
                  <a:lnTo>
                    <a:pt x="96" y="20"/>
                  </a:lnTo>
                  <a:lnTo>
                    <a:pt x="98" y="21"/>
                  </a:lnTo>
                  <a:lnTo>
                    <a:pt x="100" y="22"/>
                  </a:lnTo>
                  <a:lnTo>
                    <a:pt x="103" y="23"/>
                  </a:lnTo>
                  <a:lnTo>
                    <a:pt x="104" y="24"/>
                  </a:lnTo>
                  <a:lnTo>
                    <a:pt x="106" y="24"/>
                  </a:lnTo>
                  <a:lnTo>
                    <a:pt x="108" y="25"/>
                  </a:lnTo>
                  <a:lnTo>
                    <a:pt x="110" y="26"/>
                  </a:lnTo>
                  <a:lnTo>
                    <a:pt x="112" y="26"/>
                  </a:lnTo>
                  <a:lnTo>
                    <a:pt x="114" y="27"/>
                  </a:lnTo>
                  <a:lnTo>
                    <a:pt x="116" y="27"/>
                  </a:lnTo>
                  <a:lnTo>
                    <a:pt x="118" y="28"/>
                  </a:lnTo>
                  <a:lnTo>
                    <a:pt x="119" y="28"/>
                  </a:lnTo>
                  <a:lnTo>
                    <a:pt x="121" y="28"/>
                  </a:lnTo>
                  <a:lnTo>
                    <a:pt x="121" y="28"/>
                  </a:lnTo>
                  <a:lnTo>
                    <a:pt x="121" y="42"/>
                  </a:lnTo>
                  <a:lnTo>
                    <a:pt x="121" y="42"/>
                  </a:lnTo>
                  <a:lnTo>
                    <a:pt x="119" y="42"/>
                  </a:lnTo>
                  <a:lnTo>
                    <a:pt x="118" y="42"/>
                  </a:lnTo>
                  <a:lnTo>
                    <a:pt x="116" y="42"/>
                  </a:lnTo>
                  <a:lnTo>
                    <a:pt x="114" y="42"/>
                  </a:lnTo>
                  <a:lnTo>
                    <a:pt x="112" y="42"/>
                  </a:lnTo>
                  <a:lnTo>
                    <a:pt x="110" y="42"/>
                  </a:lnTo>
                  <a:lnTo>
                    <a:pt x="108" y="42"/>
                  </a:lnTo>
                  <a:lnTo>
                    <a:pt x="106" y="42"/>
                  </a:lnTo>
                  <a:lnTo>
                    <a:pt x="104" y="42"/>
                  </a:lnTo>
                  <a:lnTo>
                    <a:pt x="103" y="42"/>
                  </a:lnTo>
                  <a:lnTo>
                    <a:pt x="100" y="42"/>
                  </a:lnTo>
                  <a:lnTo>
                    <a:pt x="98" y="42"/>
                  </a:lnTo>
                  <a:lnTo>
                    <a:pt x="96" y="42"/>
                  </a:lnTo>
                  <a:lnTo>
                    <a:pt x="95" y="42"/>
                  </a:lnTo>
                  <a:lnTo>
                    <a:pt x="93" y="42"/>
                  </a:lnTo>
                  <a:lnTo>
                    <a:pt x="91" y="42"/>
                  </a:lnTo>
                  <a:lnTo>
                    <a:pt x="89" y="42"/>
                  </a:lnTo>
                  <a:lnTo>
                    <a:pt x="87" y="42"/>
                  </a:lnTo>
                  <a:lnTo>
                    <a:pt x="85" y="42"/>
                  </a:lnTo>
                  <a:lnTo>
                    <a:pt x="83" y="42"/>
                  </a:lnTo>
                  <a:lnTo>
                    <a:pt x="81" y="42"/>
                  </a:lnTo>
                  <a:lnTo>
                    <a:pt x="80" y="42"/>
                  </a:lnTo>
                  <a:lnTo>
                    <a:pt x="78" y="42"/>
                  </a:lnTo>
                  <a:lnTo>
                    <a:pt x="76" y="42"/>
                  </a:lnTo>
                  <a:lnTo>
                    <a:pt x="74" y="42"/>
                  </a:lnTo>
                  <a:lnTo>
                    <a:pt x="72" y="42"/>
                  </a:lnTo>
                  <a:lnTo>
                    <a:pt x="70" y="42"/>
                  </a:lnTo>
                  <a:lnTo>
                    <a:pt x="68" y="42"/>
                  </a:lnTo>
                  <a:lnTo>
                    <a:pt x="66" y="42"/>
                  </a:lnTo>
                  <a:lnTo>
                    <a:pt x="64" y="42"/>
                  </a:lnTo>
                  <a:lnTo>
                    <a:pt x="63" y="42"/>
                  </a:lnTo>
                  <a:lnTo>
                    <a:pt x="61" y="42"/>
                  </a:lnTo>
                  <a:lnTo>
                    <a:pt x="59" y="42"/>
                  </a:lnTo>
                  <a:lnTo>
                    <a:pt x="57" y="42"/>
                  </a:lnTo>
                  <a:lnTo>
                    <a:pt x="55" y="42"/>
                  </a:lnTo>
                  <a:lnTo>
                    <a:pt x="53" y="42"/>
                  </a:lnTo>
                  <a:lnTo>
                    <a:pt x="51" y="42"/>
                  </a:lnTo>
                  <a:lnTo>
                    <a:pt x="49" y="42"/>
                  </a:lnTo>
                  <a:lnTo>
                    <a:pt x="47" y="42"/>
                  </a:lnTo>
                  <a:lnTo>
                    <a:pt x="45" y="42"/>
                  </a:lnTo>
                  <a:lnTo>
                    <a:pt x="43" y="41"/>
                  </a:lnTo>
                  <a:lnTo>
                    <a:pt x="42" y="41"/>
                  </a:lnTo>
                  <a:lnTo>
                    <a:pt x="40" y="41"/>
                  </a:lnTo>
                  <a:lnTo>
                    <a:pt x="38" y="41"/>
                  </a:lnTo>
                  <a:lnTo>
                    <a:pt x="36" y="41"/>
                  </a:lnTo>
                  <a:lnTo>
                    <a:pt x="34" y="41"/>
                  </a:lnTo>
                  <a:lnTo>
                    <a:pt x="32" y="41"/>
                  </a:lnTo>
                  <a:lnTo>
                    <a:pt x="30" y="41"/>
                  </a:lnTo>
                  <a:lnTo>
                    <a:pt x="28" y="41"/>
                  </a:lnTo>
                  <a:lnTo>
                    <a:pt x="26" y="41"/>
                  </a:lnTo>
                  <a:lnTo>
                    <a:pt x="25" y="41"/>
                  </a:lnTo>
                  <a:lnTo>
                    <a:pt x="23" y="41"/>
                  </a:lnTo>
                  <a:lnTo>
                    <a:pt x="21" y="41"/>
                  </a:lnTo>
                  <a:lnTo>
                    <a:pt x="19" y="41"/>
                  </a:lnTo>
                  <a:lnTo>
                    <a:pt x="17" y="41"/>
                  </a:lnTo>
                  <a:lnTo>
                    <a:pt x="15" y="41"/>
                  </a:lnTo>
                  <a:lnTo>
                    <a:pt x="13" y="41"/>
                  </a:lnTo>
                  <a:lnTo>
                    <a:pt x="11" y="41"/>
                  </a:lnTo>
                  <a:lnTo>
                    <a:pt x="9" y="41"/>
                  </a:lnTo>
                  <a:lnTo>
                    <a:pt x="7" y="41"/>
                  </a:lnTo>
                  <a:lnTo>
                    <a:pt x="5" y="41"/>
                  </a:lnTo>
                  <a:lnTo>
                    <a:pt x="3" y="41"/>
                  </a:lnTo>
                  <a:lnTo>
                    <a:pt x="2" y="41"/>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545">
              <a:extLst>
                <a:ext uri="{FF2B5EF4-FFF2-40B4-BE49-F238E27FC236}">
                  <a16:creationId xmlns:a16="http://schemas.microsoft.com/office/drawing/2014/main" id="{16CEFA19-3B8B-4285-8F50-7C2735C57D67}"/>
                </a:ext>
              </a:extLst>
            </p:cNvPr>
            <p:cNvSpPr>
              <a:spLocks noChangeShapeType="1"/>
            </p:cNvSpPr>
            <p:nvPr/>
          </p:nvSpPr>
          <p:spPr bwMode="auto">
            <a:xfrm>
              <a:off x="2520" y="1893"/>
              <a:ext cx="0" cy="1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546">
              <a:extLst>
                <a:ext uri="{FF2B5EF4-FFF2-40B4-BE49-F238E27FC236}">
                  <a16:creationId xmlns:a16="http://schemas.microsoft.com/office/drawing/2014/main" id="{633C8597-4BDC-448D-83B4-CF56ECF50D95}"/>
                </a:ext>
              </a:extLst>
            </p:cNvPr>
            <p:cNvSpPr>
              <a:spLocks noChangeShapeType="1"/>
            </p:cNvSpPr>
            <p:nvPr/>
          </p:nvSpPr>
          <p:spPr bwMode="auto">
            <a:xfrm>
              <a:off x="2641" y="1898"/>
              <a:ext cx="0" cy="1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547">
              <a:extLst>
                <a:ext uri="{FF2B5EF4-FFF2-40B4-BE49-F238E27FC236}">
                  <a16:creationId xmlns:a16="http://schemas.microsoft.com/office/drawing/2014/main" id="{EEC2746A-8198-4501-A7BB-C0DBD0D0BCEE}"/>
                </a:ext>
              </a:extLst>
            </p:cNvPr>
            <p:cNvSpPr>
              <a:spLocks noChangeShapeType="1"/>
            </p:cNvSpPr>
            <p:nvPr/>
          </p:nvSpPr>
          <p:spPr bwMode="auto">
            <a:xfrm>
              <a:off x="2520" y="18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548">
              <a:extLst>
                <a:ext uri="{FF2B5EF4-FFF2-40B4-BE49-F238E27FC236}">
                  <a16:creationId xmlns:a16="http://schemas.microsoft.com/office/drawing/2014/main" id="{1DA7C417-BEBB-4395-9B9F-414FDBC0F3C4}"/>
                </a:ext>
              </a:extLst>
            </p:cNvPr>
            <p:cNvSpPr>
              <a:spLocks noChangeShapeType="1"/>
            </p:cNvSpPr>
            <p:nvPr/>
          </p:nvSpPr>
          <p:spPr bwMode="auto">
            <a:xfrm>
              <a:off x="2641"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549">
              <a:extLst>
                <a:ext uri="{FF2B5EF4-FFF2-40B4-BE49-F238E27FC236}">
                  <a16:creationId xmlns:a16="http://schemas.microsoft.com/office/drawing/2014/main" id="{484D7ACC-EB94-4240-8A11-2783C862B3D6}"/>
                </a:ext>
              </a:extLst>
            </p:cNvPr>
            <p:cNvSpPr>
              <a:spLocks noChangeShapeType="1"/>
            </p:cNvSpPr>
            <p:nvPr/>
          </p:nvSpPr>
          <p:spPr bwMode="auto">
            <a:xfrm>
              <a:off x="2577" y="1825"/>
              <a:ext cx="0" cy="33"/>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551">
              <a:extLst>
                <a:ext uri="{FF2B5EF4-FFF2-40B4-BE49-F238E27FC236}">
                  <a16:creationId xmlns:a16="http://schemas.microsoft.com/office/drawing/2014/main" id="{1A81585C-0EFE-4366-AACB-85052F2C2C6F}"/>
                </a:ext>
              </a:extLst>
            </p:cNvPr>
            <p:cNvSpPr>
              <a:spLocks noChangeShapeType="1"/>
            </p:cNvSpPr>
            <p:nvPr/>
          </p:nvSpPr>
          <p:spPr bwMode="auto">
            <a:xfrm>
              <a:off x="2751" y="1716"/>
              <a:ext cx="0" cy="19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2">
              <a:extLst>
                <a:ext uri="{FF2B5EF4-FFF2-40B4-BE49-F238E27FC236}">
                  <a16:creationId xmlns:a16="http://schemas.microsoft.com/office/drawing/2014/main" id="{0128CDE2-1558-42D9-9AB1-91F3C3217963}"/>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3">
              <a:extLst>
                <a:ext uri="{FF2B5EF4-FFF2-40B4-BE49-F238E27FC236}">
                  <a16:creationId xmlns:a16="http://schemas.microsoft.com/office/drawing/2014/main" id="{9FB07D9D-DA16-4C89-BDDE-3D168DDB62CD}"/>
                </a:ext>
              </a:extLst>
            </p:cNvPr>
            <p:cNvSpPr>
              <a:spLocks noChangeShapeType="1"/>
            </p:cNvSpPr>
            <p:nvPr/>
          </p:nvSpPr>
          <p:spPr bwMode="auto">
            <a:xfrm>
              <a:off x="2751" y="167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554">
              <a:extLst>
                <a:ext uri="{FF2B5EF4-FFF2-40B4-BE49-F238E27FC236}">
                  <a16:creationId xmlns:a16="http://schemas.microsoft.com/office/drawing/2014/main" id="{A81D4D42-8078-47F6-946B-4116002BC098}"/>
                </a:ext>
              </a:extLst>
            </p:cNvPr>
            <p:cNvSpPr>
              <a:spLocks noChangeShapeType="1"/>
            </p:cNvSpPr>
            <p:nvPr/>
          </p:nvSpPr>
          <p:spPr bwMode="auto">
            <a:xfrm>
              <a:off x="2898" y="189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555">
              <a:extLst>
                <a:ext uri="{FF2B5EF4-FFF2-40B4-BE49-F238E27FC236}">
                  <a16:creationId xmlns:a16="http://schemas.microsoft.com/office/drawing/2014/main" id="{88EF8AB8-C1A9-4EA6-8367-1FD849232306}"/>
                </a:ext>
              </a:extLst>
            </p:cNvPr>
            <p:cNvSpPr>
              <a:spLocks noChangeShapeType="1"/>
            </p:cNvSpPr>
            <p:nvPr/>
          </p:nvSpPr>
          <p:spPr bwMode="auto">
            <a:xfrm>
              <a:off x="2795" y="1597"/>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556">
              <a:extLst>
                <a:ext uri="{FF2B5EF4-FFF2-40B4-BE49-F238E27FC236}">
                  <a16:creationId xmlns:a16="http://schemas.microsoft.com/office/drawing/2014/main" id="{51514E8D-10CF-4804-932A-775CB9D2D569}"/>
                </a:ext>
              </a:extLst>
            </p:cNvPr>
            <p:cNvSpPr>
              <a:spLocks noChangeShapeType="1"/>
            </p:cNvSpPr>
            <p:nvPr/>
          </p:nvSpPr>
          <p:spPr bwMode="auto">
            <a:xfrm>
              <a:off x="2898" y="1898"/>
              <a:ext cx="0" cy="17"/>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557">
              <a:extLst>
                <a:ext uri="{FF2B5EF4-FFF2-40B4-BE49-F238E27FC236}">
                  <a16:creationId xmlns:a16="http://schemas.microsoft.com/office/drawing/2014/main" id="{E4623C64-B846-4F5E-A014-4C82EB1E73ED}"/>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558">
              <a:extLst>
                <a:ext uri="{FF2B5EF4-FFF2-40B4-BE49-F238E27FC236}">
                  <a16:creationId xmlns:a16="http://schemas.microsoft.com/office/drawing/2014/main" id="{0734587D-E125-403D-B4A4-D93369E281C9}"/>
                </a:ext>
              </a:extLst>
            </p:cNvPr>
            <p:cNvSpPr>
              <a:spLocks noChangeShapeType="1"/>
            </p:cNvSpPr>
            <p:nvPr/>
          </p:nvSpPr>
          <p:spPr bwMode="auto">
            <a:xfrm>
              <a:off x="2898" y="185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559">
              <a:extLst>
                <a:ext uri="{FF2B5EF4-FFF2-40B4-BE49-F238E27FC236}">
                  <a16:creationId xmlns:a16="http://schemas.microsoft.com/office/drawing/2014/main" id="{0082B8EA-9926-4AE4-8500-BA73E21074D9}"/>
                </a:ext>
              </a:extLst>
            </p:cNvPr>
            <p:cNvSpPr>
              <a:spLocks noChangeShapeType="1"/>
            </p:cNvSpPr>
            <p:nvPr/>
          </p:nvSpPr>
          <p:spPr bwMode="auto">
            <a:xfrm>
              <a:off x="3051" y="188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Line 560">
              <a:extLst>
                <a:ext uri="{FF2B5EF4-FFF2-40B4-BE49-F238E27FC236}">
                  <a16:creationId xmlns:a16="http://schemas.microsoft.com/office/drawing/2014/main" id="{65BF9E1B-9FE3-430A-AE39-67B8CB8FE3A4}"/>
                </a:ext>
              </a:extLst>
            </p:cNvPr>
            <p:cNvSpPr>
              <a:spLocks noChangeShapeType="1"/>
            </p:cNvSpPr>
            <p:nvPr/>
          </p:nvSpPr>
          <p:spPr bwMode="auto">
            <a:xfrm>
              <a:off x="2972" y="1696"/>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561">
              <a:extLst>
                <a:ext uri="{FF2B5EF4-FFF2-40B4-BE49-F238E27FC236}">
                  <a16:creationId xmlns:a16="http://schemas.microsoft.com/office/drawing/2014/main" id="{6D9BB46B-4215-4DDE-9A1F-70DFF7C1987F}"/>
                </a:ext>
              </a:extLst>
            </p:cNvPr>
            <p:cNvSpPr>
              <a:spLocks noChangeShapeType="1"/>
            </p:cNvSpPr>
            <p:nvPr/>
          </p:nvSpPr>
          <p:spPr bwMode="auto">
            <a:xfrm>
              <a:off x="3051" y="1880"/>
              <a:ext cx="0" cy="3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562">
              <a:extLst>
                <a:ext uri="{FF2B5EF4-FFF2-40B4-BE49-F238E27FC236}">
                  <a16:creationId xmlns:a16="http://schemas.microsoft.com/office/drawing/2014/main" id="{9F937BED-413B-4F20-B211-FADF4409166C}"/>
                </a:ext>
              </a:extLst>
            </p:cNvPr>
            <p:cNvSpPr>
              <a:spLocks noChangeShapeType="1"/>
            </p:cNvSpPr>
            <p:nvPr/>
          </p:nvSpPr>
          <p:spPr bwMode="auto">
            <a:xfrm>
              <a:off x="3051" y="183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563">
              <a:extLst>
                <a:ext uri="{FF2B5EF4-FFF2-40B4-BE49-F238E27FC236}">
                  <a16:creationId xmlns:a16="http://schemas.microsoft.com/office/drawing/2014/main" id="{71C7865C-4650-47C4-AA09-D788406A44E6}"/>
                </a:ext>
              </a:extLst>
            </p:cNvPr>
            <p:cNvSpPr>
              <a:spLocks noChangeShapeType="1"/>
            </p:cNvSpPr>
            <p:nvPr/>
          </p:nvSpPr>
          <p:spPr bwMode="auto">
            <a:xfrm>
              <a:off x="3112" y="1751"/>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64">
              <a:extLst>
                <a:ext uri="{FF2B5EF4-FFF2-40B4-BE49-F238E27FC236}">
                  <a16:creationId xmlns:a16="http://schemas.microsoft.com/office/drawing/2014/main" id="{202D4F87-7B51-4E95-B573-8C8397E96C8A}"/>
                </a:ext>
              </a:extLst>
            </p:cNvPr>
            <p:cNvSpPr>
              <a:spLocks noChangeArrowheads="1"/>
            </p:cNvSpPr>
            <p:nvPr/>
          </p:nvSpPr>
          <p:spPr bwMode="auto">
            <a:xfrm>
              <a:off x="1995"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2" name="Group 626">
            <a:extLst>
              <a:ext uri="{FF2B5EF4-FFF2-40B4-BE49-F238E27FC236}">
                <a16:creationId xmlns:a16="http://schemas.microsoft.com/office/drawing/2014/main" id="{5D84B65E-4857-428A-B752-7714E5A5C7BD}"/>
              </a:ext>
            </a:extLst>
          </p:cNvPr>
          <p:cNvGrpSpPr>
            <a:grpSpLocks noChangeAspect="1"/>
          </p:cNvGrpSpPr>
          <p:nvPr/>
        </p:nvGrpSpPr>
        <p:grpSpPr bwMode="auto">
          <a:xfrm>
            <a:off x="4905378" y="1921270"/>
            <a:ext cx="2238375" cy="2028826"/>
            <a:chOff x="3359" y="785"/>
            <a:chExt cx="1410" cy="1278"/>
          </a:xfrm>
        </p:grpSpPr>
        <p:sp>
          <p:nvSpPr>
            <p:cNvPr id="303" name="AutoShape 625">
              <a:extLst>
                <a:ext uri="{FF2B5EF4-FFF2-40B4-BE49-F238E27FC236}">
                  <a16:creationId xmlns:a16="http://schemas.microsoft.com/office/drawing/2014/main" id="{8AF7161B-46DA-4C79-A680-22A14683F3C7}"/>
                </a:ext>
              </a:extLst>
            </p:cNvPr>
            <p:cNvSpPr>
              <a:spLocks noChangeAspect="1" noChangeArrowheads="1" noTextEdit="1"/>
            </p:cNvSpPr>
            <p:nvPr/>
          </p:nvSpPr>
          <p:spPr bwMode="auto">
            <a:xfrm>
              <a:off x="3359" y="78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Line 627">
              <a:extLst>
                <a:ext uri="{FF2B5EF4-FFF2-40B4-BE49-F238E27FC236}">
                  <a16:creationId xmlns:a16="http://schemas.microsoft.com/office/drawing/2014/main" id="{6EC6DE39-CD16-4D03-93C5-95DDB48496DC}"/>
                </a:ext>
              </a:extLst>
            </p:cNvPr>
            <p:cNvSpPr>
              <a:spLocks noChangeShapeType="1"/>
            </p:cNvSpPr>
            <p:nvPr/>
          </p:nvSpPr>
          <p:spPr bwMode="auto">
            <a:xfrm>
              <a:off x="3563" y="196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628">
              <a:extLst>
                <a:ext uri="{FF2B5EF4-FFF2-40B4-BE49-F238E27FC236}">
                  <a16:creationId xmlns:a16="http://schemas.microsoft.com/office/drawing/2014/main" id="{2B705A51-70CC-434D-9586-B4AFFD60CD85}"/>
                </a:ext>
              </a:extLst>
            </p:cNvPr>
            <p:cNvSpPr>
              <a:spLocks noChangeShapeType="1"/>
            </p:cNvSpPr>
            <p:nvPr/>
          </p:nvSpPr>
          <p:spPr bwMode="auto">
            <a:xfrm>
              <a:off x="356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Line 630">
              <a:extLst>
                <a:ext uri="{FF2B5EF4-FFF2-40B4-BE49-F238E27FC236}">
                  <a16:creationId xmlns:a16="http://schemas.microsoft.com/office/drawing/2014/main" id="{E92A24A9-984C-4FF8-829C-2CE54C95B9E2}"/>
                </a:ext>
              </a:extLst>
            </p:cNvPr>
            <p:cNvSpPr>
              <a:spLocks noChangeShapeType="1"/>
            </p:cNvSpPr>
            <p:nvPr/>
          </p:nvSpPr>
          <p:spPr bwMode="auto">
            <a:xfrm>
              <a:off x="362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Line 631">
              <a:extLst>
                <a:ext uri="{FF2B5EF4-FFF2-40B4-BE49-F238E27FC236}">
                  <a16:creationId xmlns:a16="http://schemas.microsoft.com/office/drawing/2014/main" id="{B3D51606-8314-46DC-B21E-0433975290AB}"/>
                </a:ext>
              </a:extLst>
            </p:cNvPr>
            <p:cNvSpPr>
              <a:spLocks noChangeShapeType="1"/>
            </p:cNvSpPr>
            <p:nvPr/>
          </p:nvSpPr>
          <p:spPr bwMode="auto">
            <a:xfrm>
              <a:off x="373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Line 632">
              <a:extLst>
                <a:ext uri="{FF2B5EF4-FFF2-40B4-BE49-F238E27FC236}">
                  <a16:creationId xmlns:a16="http://schemas.microsoft.com/office/drawing/2014/main" id="{E98627FE-66F3-40BB-A740-EB75B1AEC290}"/>
                </a:ext>
              </a:extLst>
            </p:cNvPr>
            <p:cNvSpPr>
              <a:spLocks noChangeShapeType="1"/>
            </p:cNvSpPr>
            <p:nvPr/>
          </p:nvSpPr>
          <p:spPr bwMode="auto">
            <a:xfrm>
              <a:off x="3849"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634">
              <a:extLst>
                <a:ext uri="{FF2B5EF4-FFF2-40B4-BE49-F238E27FC236}">
                  <a16:creationId xmlns:a16="http://schemas.microsoft.com/office/drawing/2014/main" id="{5667C31B-7792-42A7-8368-CB041334A200}"/>
                </a:ext>
              </a:extLst>
            </p:cNvPr>
            <p:cNvSpPr>
              <a:spLocks noChangeShapeType="1"/>
            </p:cNvSpPr>
            <p:nvPr/>
          </p:nvSpPr>
          <p:spPr bwMode="auto">
            <a:xfrm>
              <a:off x="396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635">
              <a:extLst>
                <a:ext uri="{FF2B5EF4-FFF2-40B4-BE49-F238E27FC236}">
                  <a16:creationId xmlns:a16="http://schemas.microsoft.com/office/drawing/2014/main" id="{CDF5F759-E054-4DB6-89D2-6E76BCC25A0D}"/>
                </a:ext>
              </a:extLst>
            </p:cNvPr>
            <p:cNvSpPr>
              <a:spLocks noChangeShapeType="1"/>
            </p:cNvSpPr>
            <p:nvPr/>
          </p:nvSpPr>
          <p:spPr bwMode="auto">
            <a:xfrm>
              <a:off x="407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Line 636">
              <a:extLst>
                <a:ext uri="{FF2B5EF4-FFF2-40B4-BE49-F238E27FC236}">
                  <a16:creationId xmlns:a16="http://schemas.microsoft.com/office/drawing/2014/main" id="{CADD25C5-6F58-4B58-9048-7994A943C004}"/>
                </a:ext>
              </a:extLst>
            </p:cNvPr>
            <p:cNvSpPr>
              <a:spLocks noChangeShapeType="1"/>
            </p:cNvSpPr>
            <p:nvPr/>
          </p:nvSpPr>
          <p:spPr bwMode="auto">
            <a:xfrm>
              <a:off x="4191"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Line 637">
              <a:extLst>
                <a:ext uri="{FF2B5EF4-FFF2-40B4-BE49-F238E27FC236}">
                  <a16:creationId xmlns:a16="http://schemas.microsoft.com/office/drawing/2014/main" id="{0F16F04B-2AFA-4BA3-8EC3-CA3C5A1A68F7}"/>
                </a:ext>
              </a:extLst>
            </p:cNvPr>
            <p:cNvSpPr>
              <a:spLocks noChangeShapeType="1"/>
            </p:cNvSpPr>
            <p:nvPr/>
          </p:nvSpPr>
          <p:spPr bwMode="auto">
            <a:xfrm>
              <a:off x="4304"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Line 638">
              <a:extLst>
                <a:ext uri="{FF2B5EF4-FFF2-40B4-BE49-F238E27FC236}">
                  <a16:creationId xmlns:a16="http://schemas.microsoft.com/office/drawing/2014/main" id="{C9676257-C697-4929-89B7-DA31E8F0EA90}"/>
                </a:ext>
              </a:extLst>
            </p:cNvPr>
            <p:cNvSpPr>
              <a:spLocks noChangeShapeType="1"/>
            </p:cNvSpPr>
            <p:nvPr/>
          </p:nvSpPr>
          <p:spPr bwMode="auto">
            <a:xfrm>
              <a:off x="4418"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Line 640">
              <a:extLst>
                <a:ext uri="{FF2B5EF4-FFF2-40B4-BE49-F238E27FC236}">
                  <a16:creationId xmlns:a16="http://schemas.microsoft.com/office/drawing/2014/main" id="{1B762FC6-9E8A-40BA-97B6-D98DFBF69DC6}"/>
                </a:ext>
              </a:extLst>
            </p:cNvPr>
            <p:cNvSpPr>
              <a:spLocks noChangeShapeType="1"/>
            </p:cNvSpPr>
            <p:nvPr/>
          </p:nvSpPr>
          <p:spPr bwMode="auto">
            <a:xfrm>
              <a:off x="4532"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641">
              <a:extLst>
                <a:ext uri="{FF2B5EF4-FFF2-40B4-BE49-F238E27FC236}">
                  <a16:creationId xmlns:a16="http://schemas.microsoft.com/office/drawing/2014/main" id="{A3BE813C-0EAC-49B8-9BBC-0B4B47102D60}"/>
                </a:ext>
              </a:extLst>
            </p:cNvPr>
            <p:cNvSpPr>
              <a:spLocks noChangeShapeType="1"/>
            </p:cNvSpPr>
            <p:nvPr/>
          </p:nvSpPr>
          <p:spPr bwMode="auto">
            <a:xfrm>
              <a:off x="4646" y="196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2">
              <a:extLst>
                <a:ext uri="{FF2B5EF4-FFF2-40B4-BE49-F238E27FC236}">
                  <a16:creationId xmlns:a16="http://schemas.microsoft.com/office/drawing/2014/main" id="{62138ED2-9CDA-4D48-B17A-A256529A5778}"/>
                </a:ext>
              </a:extLst>
            </p:cNvPr>
            <p:cNvSpPr>
              <a:spLocks noChangeShapeType="1"/>
            </p:cNvSpPr>
            <p:nvPr/>
          </p:nvSpPr>
          <p:spPr bwMode="auto">
            <a:xfrm>
              <a:off x="4703" y="196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Line 644">
              <a:extLst>
                <a:ext uri="{FF2B5EF4-FFF2-40B4-BE49-F238E27FC236}">
                  <a16:creationId xmlns:a16="http://schemas.microsoft.com/office/drawing/2014/main" id="{37C6115B-5BFA-430A-B39C-0A4901C1523D}"/>
                </a:ext>
              </a:extLst>
            </p:cNvPr>
            <p:cNvSpPr>
              <a:spLocks noChangeShapeType="1"/>
            </p:cNvSpPr>
            <p:nvPr/>
          </p:nvSpPr>
          <p:spPr bwMode="auto">
            <a:xfrm>
              <a:off x="3541" y="82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Line 645">
              <a:extLst>
                <a:ext uri="{FF2B5EF4-FFF2-40B4-BE49-F238E27FC236}">
                  <a16:creationId xmlns:a16="http://schemas.microsoft.com/office/drawing/2014/main" id="{518F7586-ED1B-42EE-9113-52CEC2147882}"/>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Line 647">
              <a:extLst>
                <a:ext uri="{FF2B5EF4-FFF2-40B4-BE49-F238E27FC236}">
                  <a16:creationId xmlns:a16="http://schemas.microsoft.com/office/drawing/2014/main" id="{D543834C-F16E-4CF7-A375-8F60EFDBA35D}"/>
                </a:ext>
              </a:extLst>
            </p:cNvPr>
            <p:cNvSpPr>
              <a:spLocks noChangeShapeType="1"/>
            </p:cNvSpPr>
            <p:nvPr/>
          </p:nvSpPr>
          <p:spPr bwMode="auto">
            <a:xfrm flipH="1">
              <a:off x="3512" y="1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648">
              <a:extLst>
                <a:ext uri="{FF2B5EF4-FFF2-40B4-BE49-F238E27FC236}">
                  <a16:creationId xmlns:a16="http://schemas.microsoft.com/office/drawing/2014/main" id="{7003D99D-EACC-46E6-97BE-64F268BB85FD}"/>
                </a:ext>
              </a:extLst>
            </p:cNvPr>
            <p:cNvSpPr>
              <a:spLocks noChangeShapeType="1"/>
            </p:cNvSpPr>
            <p:nvPr/>
          </p:nvSpPr>
          <p:spPr bwMode="auto">
            <a:xfrm flipH="1">
              <a:off x="3524" y="1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649">
              <a:extLst>
                <a:ext uri="{FF2B5EF4-FFF2-40B4-BE49-F238E27FC236}">
                  <a16:creationId xmlns:a16="http://schemas.microsoft.com/office/drawing/2014/main" id="{9CB7F972-2040-46BC-9D34-9038441EE661}"/>
                </a:ext>
              </a:extLst>
            </p:cNvPr>
            <p:cNvSpPr>
              <a:spLocks noChangeShapeType="1"/>
            </p:cNvSpPr>
            <p:nvPr/>
          </p:nvSpPr>
          <p:spPr bwMode="auto">
            <a:xfrm flipH="1">
              <a:off x="3524" y="1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650">
              <a:extLst>
                <a:ext uri="{FF2B5EF4-FFF2-40B4-BE49-F238E27FC236}">
                  <a16:creationId xmlns:a16="http://schemas.microsoft.com/office/drawing/2014/main" id="{45A0149A-5053-4A69-9929-32477ABE91B9}"/>
                </a:ext>
              </a:extLst>
            </p:cNvPr>
            <p:cNvSpPr>
              <a:spLocks noChangeShapeType="1"/>
            </p:cNvSpPr>
            <p:nvPr/>
          </p:nvSpPr>
          <p:spPr bwMode="auto">
            <a:xfrm flipH="1">
              <a:off x="3524" y="171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651">
              <a:extLst>
                <a:ext uri="{FF2B5EF4-FFF2-40B4-BE49-F238E27FC236}">
                  <a16:creationId xmlns:a16="http://schemas.microsoft.com/office/drawing/2014/main" id="{FC854FFA-E728-49E0-BD9E-9B36C2FA6297}"/>
                </a:ext>
              </a:extLst>
            </p:cNvPr>
            <p:cNvSpPr>
              <a:spLocks noChangeShapeType="1"/>
            </p:cNvSpPr>
            <p:nvPr/>
          </p:nvSpPr>
          <p:spPr bwMode="auto">
            <a:xfrm flipH="1">
              <a:off x="3512" y="164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Line 653">
              <a:extLst>
                <a:ext uri="{FF2B5EF4-FFF2-40B4-BE49-F238E27FC236}">
                  <a16:creationId xmlns:a16="http://schemas.microsoft.com/office/drawing/2014/main" id="{054BDECB-8A0E-40FC-9702-C3971D79F08A}"/>
                </a:ext>
              </a:extLst>
            </p:cNvPr>
            <p:cNvSpPr>
              <a:spLocks noChangeShapeType="1"/>
            </p:cNvSpPr>
            <p:nvPr/>
          </p:nvSpPr>
          <p:spPr bwMode="auto">
            <a:xfrm flipH="1">
              <a:off x="3524" y="156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Line 654">
              <a:extLst>
                <a:ext uri="{FF2B5EF4-FFF2-40B4-BE49-F238E27FC236}">
                  <a16:creationId xmlns:a16="http://schemas.microsoft.com/office/drawing/2014/main" id="{290856D6-0FBE-4FBE-8A37-FD754E65AB1C}"/>
                </a:ext>
              </a:extLst>
            </p:cNvPr>
            <p:cNvSpPr>
              <a:spLocks noChangeShapeType="1"/>
            </p:cNvSpPr>
            <p:nvPr/>
          </p:nvSpPr>
          <p:spPr bwMode="auto">
            <a:xfrm flipH="1">
              <a:off x="3524" y="149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655">
              <a:extLst>
                <a:ext uri="{FF2B5EF4-FFF2-40B4-BE49-F238E27FC236}">
                  <a16:creationId xmlns:a16="http://schemas.microsoft.com/office/drawing/2014/main" id="{DA466DB7-1D1B-49AA-92F0-F60868E43EDF}"/>
                </a:ext>
              </a:extLst>
            </p:cNvPr>
            <p:cNvSpPr>
              <a:spLocks noChangeShapeType="1"/>
            </p:cNvSpPr>
            <p:nvPr/>
          </p:nvSpPr>
          <p:spPr bwMode="auto">
            <a:xfrm flipH="1">
              <a:off x="3524" y="142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6">
              <a:extLst>
                <a:ext uri="{FF2B5EF4-FFF2-40B4-BE49-F238E27FC236}">
                  <a16:creationId xmlns:a16="http://schemas.microsoft.com/office/drawing/2014/main" id="{F90CECF9-B2F3-4225-9E79-40E292CA3EB3}"/>
                </a:ext>
              </a:extLst>
            </p:cNvPr>
            <p:cNvSpPr>
              <a:spLocks noChangeShapeType="1"/>
            </p:cNvSpPr>
            <p:nvPr/>
          </p:nvSpPr>
          <p:spPr bwMode="auto">
            <a:xfrm flipH="1">
              <a:off x="3512" y="134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8">
              <a:extLst>
                <a:ext uri="{FF2B5EF4-FFF2-40B4-BE49-F238E27FC236}">
                  <a16:creationId xmlns:a16="http://schemas.microsoft.com/office/drawing/2014/main" id="{A911E4E4-7D18-4403-AD52-64AD000DA6CD}"/>
                </a:ext>
              </a:extLst>
            </p:cNvPr>
            <p:cNvSpPr>
              <a:spLocks noChangeShapeType="1"/>
            </p:cNvSpPr>
            <p:nvPr/>
          </p:nvSpPr>
          <p:spPr bwMode="auto">
            <a:xfrm flipH="1">
              <a:off x="3524" y="127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59">
              <a:extLst>
                <a:ext uri="{FF2B5EF4-FFF2-40B4-BE49-F238E27FC236}">
                  <a16:creationId xmlns:a16="http://schemas.microsoft.com/office/drawing/2014/main" id="{B9A85DF6-EFCC-4909-B26C-BE5DAB966362}"/>
                </a:ext>
              </a:extLst>
            </p:cNvPr>
            <p:cNvSpPr>
              <a:spLocks noChangeShapeType="1"/>
            </p:cNvSpPr>
            <p:nvPr/>
          </p:nvSpPr>
          <p:spPr bwMode="auto">
            <a:xfrm flipH="1">
              <a:off x="3524" y="119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0">
              <a:extLst>
                <a:ext uri="{FF2B5EF4-FFF2-40B4-BE49-F238E27FC236}">
                  <a16:creationId xmlns:a16="http://schemas.microsoft.com/office/drawing/2014/main" id="{B28F7A8B-94EE-492A-823E-01FE26CBB3FA}"/>
                </a:ext>
              </a:extLst>
            </p:cNvPr>
            <p:cNvSpPr>
              <a:spLocks noChangeShapeType="1"/>
            </p:cNvSpPr>
            <p:nvPr/>
          </p:nvSpPr>
          <p:spPr bwMode="auto">
            <a:xfrm flipH="1">
              <a:off x="3524" y="112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661">
              <a:extLst>
                <a:ext uri="{FF2B5EF4-FFF2-40B4-BE49-F238E27FC236}">
                  <a16:creationId xmlns:a16="http://schemas.microsoft.com/office/drawing/2014/main" id="{AC16A00F-0B9B-4D60-9A35-44A5FD28AE10}"/>
                </a:ext>
              </a:extLst>
            </p:cNvPr>
            <p:cNvSpPr>
              <a:spLocks noChangeShapeType="1"/>
            </p:cNvSpPr>
            <p:nvPr/>
          </p:nvSpPr>
          <p:spPr bwMode="auto">
            <a:xfrm flipH="1">
              <a:off x="3512" y="105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Line 663">
              <a:extLst>
                <a:ext uri="{FF2B5EF4-FFF2-40B4-BE49-F238E27FC236}">
                  <a16:creationId xmlns:a16="http://schemas.microsoft.com/office/drawing/2014/main" id="{AED43EDA-3441-4F95-8BE8-F5E2C4D7E690}"/>
                </a:ext>
              </a:extLst>
            </p:cNvPr>
            <p:cNvSpPr>
              <a:spLocks noChangeShapeType="1"/>
            </p:cNvSpPr>
            <p:nvPr/>
          </p:nvSpPr>
          <p:spPr bwMode="auto">
            <a:xfrm flipH="1">
              <a:off x="3524" y="97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Line 664">
              <a:extLst>
                <a:ext uri="{FF2B5EF4-FFF2-40B4-BE49-F238E27FC236}">
                  <a16:creationId xmlns:a16="http://schemas.microsoft.com/office/drawing/2014/main" id="{8D88A62A-043C-4994-A633-4F63C6F1DB42}"/>
                </a:ext>
              </a:extLst>
            </p:cNvPr>
            <p:cNvSpPr>
              <a:spLocks noChangeShapeType="1"/>
            </p:cNvSpPr>
            <p:nvPr/>
          </p:nvSpPr>
          <p:spPr bwMode="auto">
            <a:xfrm flipH="1">
              <a:off x="3524" y="90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Line 665">
              <a:extLst>
                <a:ext uri="{FF2B5EF4-FFF2-40B4-BE49-F238E27FC236}">
                  <a16:creationId xmlns:a16="http://schemas.microsoft.com/office/drawing/2014/main" id="{69312575-D189-4EE1-9C47-CABB9D06D496}"/>
                </a:ext>
              </a:extLst>
            </p:cNvPr>
            <p:cNvSpPr>
              <a:spLocks noChangeShapeType="1"/>
            </p:cNvSpPr>
            <p:nvPr/>
          </p:nvSpPr>
          <p:spPr bwMode="auto">
            <a:xfrm flipH="1">
              <a:off x="3512" y="82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Rectangle 667">
              <a:extLst>
                <a:ext uri="{FF2B5EF4-FFF2-40B4-BE49-F238E27FC236}">
                  <a16:creationId xmlns:a16="http://schemas.microsoft.com/office/drawing/2014/main" id="{6E984AB3-6985-45E5-A2A2-480D30FEB8DF}"/>
                </a:ext>
              </a:extLst>
            </p:cNvPr>
            <p:cNvSpPr>
              <a:spLocks noChangeArrowheads="1"/>
            </p:cNvSpPr>
            <p:nvPr/>
          </p:nvSpPr>
          <p:spPr bwMode="auto">
            <a:xfrm>
              <a:off x="3563" y="82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racemosa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leaves</a:t>
              </a:r>
            </a:p>
          </p:txBody>
        </p:sp>
        <p:sp>
          <p:nvSpPr>
            <p:cNvPr id="336" name="Freeform 668">
              <a:extLst>
                <a:ext uri="{FF2B5EF4-FFF2-40B4-BE49-F238E27FC236}">
                  <a16:creationId xmlns:a16="http://schemas.microsoft.com/office/drawing/2014/main" id="{E6603A0B-022B-4AAC-9CC2-92C86B40F593}"/>
                </a:ext>
              </a:extLst>
            </p:cNvPr>
            <p:cNvSpPr>
              <a:spLocks/>
            </p:cNvSpPr>
            <p:nvPr/>
          </p:nvSpPr>
          <p:spPr bwMode="auto">
            <a:xfrm>
              <a:off x="3563" y="826"/>
              <a:ext cx="1140" cy="1079"/>
            </a:xfrm>
            <a:custGeom>
              <a:avLst/>
              <a:gdLst>
                <a:gd name="T0" fmla="*/ 16 w 1140"/>
                <a:gd name="T1" fmla="*/ 1090 h 1117"/>
                <a:gd name="T2" fmla="*/ 39 w 1140"/>
                <a:gd name="T3" fmla="*/ 1080 h 1117"/>
                <a:gd name="T4" fmla="*/ 61 w 1140"/>
                <a:gd name="T5" fmla="*/ 1060 h 1117"/>
                <a:gd name="T6" fmla="*/ 84 w 1140"/>
                <a:gd name="T7" fmla="*/ 1040 h 1117"/>
                <a:gd name="T8" fmla="*/ 107 w 1140"/>
                <a:gd name="T9" fmla="*/ 1044 h 1117"/>
                <a:gd name="T10" fmla="*/ 130 w 1140"/>
                <a:gd name="T11" fmla="*/ 1050 h 1117"/>
                <a:gd name="T12" fmla="*/ 147 w 1140"/>
                <a:gd name="T13" fmla="*/ 936 h 1117"/>
                <a:gd name="T14" fmla="*/ 160 w 1140"/>
                <a:gd name="T15" fmla="*/ 612 h 1117"/>
                <a:gd name="T16" fmla="*/ 177 w 1140"/>
                <a:gd name="T17" fmla="*/ 1 h 1117"/>
                <a:gd name="T18" fmla="*/ 213 w 1140"/>
                <a:gd name="T19" fmla="*/ 7 h 1117"/>
                <a:gd name="T20" fmla="*/ 236 w 1140"/>
                <a:gd name="T21" fmla="*/ 541 h 1117"/>
                <a:gd name="T22" fmla="*/ 259 w 1140"/>
                <a:gd name="T23" fmla="*/ 807 h 1117"/>
                <a:gd name="T24" fmla="*/ 282 w 1140"/>
                <a:gd name="T25" fmla="*/ 817 h 1117"/>
                <a:gd name="T26" fmla="*/ 304 w 1140"/>
                <a:gd name="T27" fmla="*/ 806 h 1117"/>
                <a:gd name="T28" fmla="*/ 327 w 1140"/>
                <a:gd name="T29" fmla="*/ 896 h 1117"/>
                <a:gd name="T30" fmla="*/ 350 w 1140"/>
                <a:gd name="T31" fmla="*/ 1007 h 1117"/>
                <a:gd name="T32" fmla="*/ 373 w 1140"/>
                <a:gd name="T33" fmla="*/ 1071 h 1117"/>
                <a:gd name="T34" fmla="*/ 396 w 1140"/>
                <a:gd name="T35" fmla="*/ 1096 h 1117"/>
                <a:gd name="T36" fmla="*/ 419 w 1140"/>
                <a:gd name="T37" fmla="*/ 1106 h 1117"/>
                <a:gd name="T38" fmla="*/ 441 w 1140"/>
                <a:gd name="T39" fmla="*/ 1111 h 1117"/>
                <a:gd name="T40" fmla="*/ 464 w 1140"/>
                <a:gd name="T41" fmla="*/ 1114 h 1117"/>
                <a:gd name="T42" fmla="*/ 487 w 1140"/>
                <a:gd name="T43" fmla="*/ 1115 h 1117"/>
                <a:gd name="T44" fmla="*/ 510 w 1140"/>
                <a:gd name="T45" fmla="*/ 1114 h 1117"/>
                <a:gd name="T46" fmla="*/ 532 w 1140"/>
                <a:gd name="T47" fmla="*/ 1112 h 1117"/>
                <a:gd name="T48" fmla="*/ 555 w 1140"/>
                <a:gd name="T49" fmla="*/ 1111 h 1117"/>
                <a:gd name="T50" fmla="*/ 578 w 1140"/>
                <a:gd name="T51" fmla="*/ 1112 h 1117"/>
                <a:gd name="T52" fmla="*/ 601 w 1140"/>
                <a:gd name="T53" fmla="*/ 1115 h 1117"/>
                <a:gd name="T54" fmla="*/ 623 w 1140"/>
                <a:gd name="T55" fmla="*/ 1117 h 1117"/>
                <a:gd name="T56" fmla="*/ 646 w 1140"/>
                <a:gd name="T57" fmla="*/ 1116 h 1117"/>
                <a:gd name="T58" fmla="*/ 669 w 1140"/>
                <a:gd name="T59" fmla="*/ 1110 h 1117"/>
                <a:gd name="T60" fmla="*/ 692 w 1140"/>
                <a:gd name="T61" fmla="*/ 1101 h 1117"/>
                <a:gd name="T62" fmla="*/ 715 w 1140"/>
                <a:gd name="T63" fmla="*/ 1088 h 1117"/>
                <a:gd name="T64" fmla="*/ 737 w 1140"/>
                <a:gd name="T65" fmla="*/ 1061 h 1117"/>
                <a:gd name="T66" fmla="*/ 760 w 1140"/>
                <a:gd name="T67" fmla="*/ 959 h 1117"/>
                <a:gd name="T68" fmla="*/ 768 w 1140"/>
                <a:gd name="T69" fmla="*/ 822 h 1117"/>
                <a:gd name="T70" fmla="*/ 776 w 1140"/>
                <a:gd name="T71" fmla="*/ 555 h 1117"/>
                <a:gd name="T72" fmla="*/ 783 w 1140"/>
                <a:gd name="T73" fmla="*/ 104 h 1117"/>
                <a:gd name="T74" fmla="*/ 889 w 1140"/>
                <a:gd name="T75" fmla="*/ 42 h 1117"/>
                <a:gd name="T76" fmla="*/ 899 w 1140"/>
                <a:gd name="T77" fmla="*/ 399 h 1117"/>
                <a:gd name="T78" fmla="*/ 912 w 1140"/>
                <a:gd name="T79" fmla="*/ 676 h 1117"/>
                <a:gd name="T80" fmla="*/ 924 w 1140"/>
                <a:gd name="T81" fmla="*/ 740 h 1117"/>
                <a:gd name="T82" fmla="*/ 943 w 1140"/>
                <a:gd name="T83" fmla="*/ 612 h 1117"/>
                <a:gd name="T84" fmla="*/ 965 w 1140"/>
                <a:gd name="T85" fmla="*/ 444 h 1117"/>
                <a:gd name="T86" fmla="*/ 988 w 1140"/>
                <a:gd name="T87" fmla="*/ 566 h 1117"/>
                <a:gd name="T88" fmla="*/ 1011 w 1140"/>
                <a:gd name="T89" fmla="*/ 816 h 1117"/>
                <a:gd name="T90" fmla="*/ 1034 w 1140"/>
                <a:gd name="T91" fmla="*/ 991 h 1117"/>
                <a:gd name="T92" fmla="*/ 1056 w 1140"/>
                <a:gd name="T93" fmla="*/ 1067 h 1117"/>
                <a:gd name="T94" fmla="*/ 1079 w 1140"/>
                <a:gd name="T95" fmla="*/ 1093 h 1117"/>
                <a:gd name="T96" fmla="*/ 1102 w 1140"/>
                <a:gd name="T97" fmla="*/ 1101 h 1117"/>
                <a:gd name="T98" fmla="*/ 1125 w 1140"/>
                <a:gd name="T99" fmla="*/ 1103 h 1117"/>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6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68 w 10000"/>
                <a:gd name="connsiteY28" fmla="*/ 0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53 w 10000"/>
                <a:gd name="connsiteY26" fmla="*/ 9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332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13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42 w 10000"/>
                <a:gd name="connsiteY28" fmla="*/ 33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0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821 h 10000"/>
                <a:gd name="connsiteX1" fmla="*/ 70 w 10000"/>
                <a:gd name="connsiteY1" fmla="*/ 9794 h 10000"/>
                <a:gd name="connsiteX2" fmla="*/ 140 w 10000"/>
                <a:gd name="connsiteY2" fmla="*/ 9758 h 10000"/>
                <a:gd name="connsiteX3" fmla="*/ 202 w 10000"/>
                <a:gd name="connsiteY3" fmla="*/ 9731 h 10000"/>
                <a:gd name="connsiteX4" fmla="*/ 272 w 10000"/>
                <a:gd name="connsiteY4" fmla="*/ 9705 h 10000"/>
                <a:gd name="connsiteX5" fmla="*/ 342 w 10000"/>
                <a:gd name="connsiteY5" fmla="*/ 9669 h 10000"/>
                <a:gd name="connsiteX6" fmla="*/ 404 w 10000"/>
                <a:gd name="connsiteY6" fmla="*/ 9624 h 10000"/>
                <a:gd name="connsiteX7" fmla="*/ 474 w 10000"/>
                <a:gd name="connsiteY7" fmla="*/ 9561 h 10000"/>
                <a:gd name="connsiteX8" fmla="*/ 535 w 10000"/>
                <a:gd name="connsiteY8" fmla="*/ 9490 h 10000"/>
                <a:gd name="connsiteX9" fmla="*/ 605 w 10000"/>
                <a:gd name="connsiteY9" fmla="*/ 9418 h 10000"/>
                <a:gd name="connsiteX10" fmla="*/ 675 w 10000"/>
                <a:gd name="connsiteY10" fmla="*/ 9355 h 10000"/>
                <a:gd name="connsiteX11" fmla="*/ 737 w 10000"/>
                <a:gd name="connsiteY11" fmla="*/ 9311 h 10000"/>
                <a:gd name="connsiteX12" fmla="*/ 807 w 10000"/>
                <a:gd name="connsiteY12" fmla="*/ 9293 h 10000"/>
                <a:gd name="connsiteX13" fmla="*/ 877 w 10000"/>
                <a:gd name="connsiteY13" fmla="*/ 9311 h 10000"/>
                <a:gd name="connsiteX14" fmla="*/ 939 w 10000"/>
                <a:gd name="connsiteY14" fmla="*/ 9346 h 10000"/>
                <a:gd name="connsiteX15" fmla="*/ 1009 w 10000"/>
                <a:gd name="connsiteY15" fmla="*/ 9391 h 10000"/>
                <a:gd name="connsiteX16" fmla="*/ 1070 w 10000"/>
                <a:gd name="connsiteY16" fmla="*/ 9427 h 10000"/>
                <a:gd name="connsiteX17" fmla="*/ 1140 w 10000"/>
                <a:gd name="connsiteY17" fmla="*/ 9400 h 10000"/>
                <a:gd name="connsiteX18" fmla="*/ 1211 w 10000"/>
                <a:gd name="connsiteY18" fmla="*/ 9203 h 10000"/>
                <a:gd name="connsiteX19" fmla="*/ 1272 w 10000"/>
                <a:gd name="connsiteY19" fmla="*/ 8612 h 10000"/>
                <a:gd name="connsiteX20" fmla="*/ 1289 w 10000"/>
                <a:gd name="connsiteY20" fmla="*/ 8380 h 10000"/>
                <a:gd name="connsiteX21" fmla="*/ 1342 w 10000"/>
                <a:gd name="connsiteY21" fmla="*/ 7404 h 10000"/>
                <a:gd name="connsiteX22" fmla="*/ 1360 w 10000"/>
                <a:gd name="connsiteY22" fmla="*/ 6992 h 10000"/>
                <a:gd name="connsiteX23" fmla="*/ 1404 w 10000"/>
                <a:gd name="connsiteY23" fmla="*/ 5479 h 10000"/>
                <a:gd name="connsiteX24" fmla="*/ 1474 w 10000"/>
                <a:gd name="connsiteY24" fmla="*/ 3026 h 10000"/>
                <a:gd name="connsiteX25" fmla="*/ 1535 w 10000"/>
                <a:gd name="connsiteY25" fmla="*/ 564 h 10000"/>
                <a:gd name="connsiteX26" fmla="*/ 1540 w 10000"/>
                <a:gd name="connsiteY26" fmla="*/ 372 h 10000"/>
                <a:gd name="connsiteX27" fmla="*/ 1527 w 10000"/>
                <a:gd name="connsiteY27" fmla="*/ 416 h 10000"/>
                <a:gd name="connsiteX28" fmla="*/ 1855 w 10000"/>
                <a:gd name="connsiteY28" fmla="*/ 376 h 10000"/>
                <a:gd name="connsiteX29" fmla="*/ 1868 w 10000"/>
                <a:gd name="connsiteY29" fmla="*/ 440 h 10000"/>
                <a:gd name="connsiteX30" fmla="*/ 1939 w 10000"/>
                <a:gd name="connsiteY30" fmla="*/ 1737 h 10000"/>
                <a:gd name="connsiteX31" fmla="*/ 2009 w 10000"/>
                <a:gd name="connsiteY31" fmla="*/ 3393 h 10000"/>
                <a:gd name="connsiteX32" fmla="*/ 2070 w 10000"/>
                <a:gd name="connsiteY32" fmla="*/ 4843 h 10000"/>
                <a:gd name="connsiteX33" fmla="*/ 2140 w 10000"/>
                <a:gd name="connsiteY33" fmla="*/ 5980 h 10000"/>
                <a:gd name="connsiteX34" fmla="*/ 2202 w 10000"/>
                <a:gd name="connsiteY34" fmla="*/ 6768 h 10000"/>
                <a:gd name="connsiteX35" fmla="*/ 2272 w 10000"/>
                <a:gd name="connsiteY35" fmla="*/ 7225 h 10000"/>
                <a:gd name="connsiteX36" fmla="*/ 2333 w 10000"/>
                <a:gd name="connsiteY36" fmla="*/ 7413 h 10000"/>
                <a:gd name="connsiteX37" fmla="*/ 2404 w 10000"/>
                <a:gd name="connsiteY37" fmla="*/ 7413 h 10000"/>
                <a:gd name="connsiteX38" fmla="*/ 2474 w 10000"/>
                <a:gd name="connsiteY38" fmla="*/ 7314 h 10000"/>
                <a:gd name="connsiteX39" fmla="*/ 2535 w 10000"/>
                <a:gd name="connsiteY39" fmla="*/ 7198 h 10000"/>
                <a:gd name="connsiteX40" fmla="*/ 2605 w 10000"/>
                <a:gd name="connsiteY40" fmla="*/ 7153 h 10000"/>
                <a:gd name="connsiteX41" fmla="*/ 2667 w 10000"/>
                <a:gd name="connsiteY41" fmla="*/ 7216 h 10000"/>
                <a:gd name="connsiteX42" fmla="*/ 2737 w 10000"/>
                <a:gd name="connsiteY42" fmla="*/ 7395 h 10000"/>
                <a:gd name="connsiteX43" fmla="*/ 2807 w 10000"/>
                <a:gd name="connsiteY43" fmla="*/ 7681 h 10000"/>
                <a:gd name="connsiteX44" fmla="*/ 2868 w 10000"/>
                <a:gd name="connsiteY44" fmla="*/ 8021 h 10000"/>
                <a:gd name="connsiteX45" fmla="*/ 2939 w 10000"/>
                <a:gd name="connsiteY45" fmla="*/ 8389 h 10000"/>
                <a:gd name="connsiteX46" fmla="*/ 3000 w 10000"/>
                <a:gd name="connsiteY46" fmla="*/ 8720 h 10000"/>
                <a:gd name="connsiteX47" fmla="*/ 3070 w 10000"/>
                <a:gd name="connsiteY47" fmla="*/ 9015 h 10000"/>
                <a:gd name="connsiteX48" fmla="*/ 3132 w 10000"/>
                <a:gd name="connsiteY48" fmla="*/ 9257 h 10000"/>
                <a:gd name="connsiteX49" fmla="*/ 3202 w 10000"/>
                <a:gd name="connsiteY49" fmla="*/ 9445 h 10000"/>
                <a:gd name="connsiteX50" fmla="*/ 3272 w 10000"/>
                <a:gd name="connsiteY50" fmla="*/ 9588 h 10000"/>
                <a:gd name="connsiteX51" fmla="*/ 3333 w 10000"/>
                <a:gd name="connsiteY51" fmla="*/ 9696 h 10000"/>
                <a:gd name="connsiteX52" fmla="*/ 3404 w 10000"/>
                <a:gd name="connsiteY52" fmla="*/ 9758 h 10000"/>
                <a:gd name="connsiteX53" fmla="*/ 3474 w 10000"/>
                <a:gd name="connsiteY53" fmla="*/ 9812 h 10000"/>
                <a:gd name="connsiteX54" fmla="*/ 3535 w 10000"/>
                <a:gd name="connsiteY54" fmla="*/ 9857 h 10000"/>
                <a:gd name="connsiteX55" fmla="*/ 3605 w 10000"/>
                <a:gd name="connsiteY55" fmla="*/ 9884 h 10000"/>
                <a:gd name="connsiteX56" fmla="*/ 3675 w 10000"/>
                <a:gd name="connsiteY56" fmla="*/ 9902 h 10000"/>
                <a:gd name="connsiteX57" fmla="*/ 3737 w 10000"/>
                <a:gd name="connsiteY57" fmla="*/ 9919 h 10000"/>
                <a:gd name="connsiteX58" fmla="*/ 3807 w 10000"/>
                <a:gd name="connsiteY58" fmla="*/ 9937 h 10000"/>
                <a:gd name="connsiteX59" fmla="*/ 3868 w 10000"/>
                <a:gd name="connsiteY59" fmla="*/ 9946 h 10000"/>
                <a:gd name="connsiteX60" fmla="*/ 3939 w 10000"/>
                <a:gd name="connsiteY60" fmla="*/ 9955 h 10000"/>
                <a:gd name="connsiteX61" fmla="*/ 4009 w 10000"/>
                <a:gd name="connsiteY61" fmla="*/ 9964 h 10000"/>
                <a:gd name="connsiteX62" fmla="*/ 4070 w 10000"/>
                <a:gd name="connsiteY62" fmla="*/ 9973 h 10000"/>
                <a:gd name="connsiteX63" fmla="*/ 4140 w 10000"/>
                <a:gd name="connsiteY63" fmla="*/ 9973 h 10000"/>
                <a:gd name="connsiteX64" fmla="*/ 4202 w 10000"/>
                <a:gd name="connsiteY64" fmla="*/ 9973 h 10000"/>
                <a:gd name="connsiteX65" fmla="*/ 4272 w 10000"/>
                <a:gd name="connsiteY65" fmla="*/ 9982 h 10000"/>
                <a:gd name="connsiteX66" fmla="*/ 4342 w 10000"/>
                <a:gd name="connsiteY66" fmla="*/ 9982 h 10000"/>
                <a:gd name="connsiteX67" fmla="*/ 4404 w 10000"/>
                <a:gd name="connsiteY67" fmla="*/ 9982 h 10000"/>
                <a:gd name="connsiteX68" fmla="*/ 4474 w 10000"/>
                <a:gd name="connsiteY68" fmla="*/ 9973 h 10000"/>
                <a:gd name="connsiteX69" fmla="*/ 4535 w 10000"/>
                <a:gd name="connsiteY69" fmla="*/ 9964 h 10000"/>
                <a:gd name="connsiteX70" fmla="*/ 4605 w 10000"/>
                <a:gd name="connsiteY70" fmla="*/ 9964 h 10000"/>
                <a:gd name="connsiteX71" fmla="*/ 4667 w 10000"/>
                <a:gd name="connsiteY71" fmla="*/ 9955 h 10000"/>
                <a:gd name="connsiteX72" fmla="*/ 4737 w 10000"/>
                <a:gd name="connsiteY72" fmla="*/ 9946 h 10000"/>
                <a:gd name="connsiteX73" fmla="*/ 4807 w 10000"/>
                <a:gd name="connsiteY73" fmla="*/ 9946 h 10000"/>
                <a:gd name="connsiteX74" fmla="*/ 4868 w 10000"/>
                <a:gd name="connsiteY74" fmla="*/ 9946 h 10000"/>
                <a:gd name="connsiteX75" fmla="*/ 4939 w 10000"/>
                <a:gd name="connsiteY75" fmla="*/ 9946 h 10000"/>
                <a:gd name="connsiteX76" fmla="*/ 5000 w 10000"/>
                <a:gd name="connsiteY76" fmla="*/ 9955 h 10000"/>
                <a:gd name="connsiteX77" fmla="*/ 5070 w 10000"/>
                <a:gd name="connsiteY77" fmla="*/ 9955 h 10000"/>
                <a:gd name="connsiteX78" fmla="*/ 5140 w 10000"/>
                <a:gd name="connsiteY78" fmla="*/ 9964 h 10000"/>
                <a:gd name="connsiteX79" fmla="*/ 5202 w 10000"/>
                <a:gd name="connsiteY79" fmla="*/ 9973 h 10000"/>
                <a:gd name="connsiteX80" fmla="*/ 5272 w 10000"/>
                <a:gd name="connsiteY80" fmla="*/ 9982 h 10000"/>
                <a:gd name="connsiteX81" fmla="*/ 5333 w 10000"/>
                <a:gd name="connsiteY81" fmla="*/ 9982 h 10000"/>
                <a:gd name="connsiteX82" fmla="*/ 5404 w 10000"/>
                <a:gd name="connsiteY82" fmla="*/ 9991 h 10000"/>
                <a:gd name="connsiteX83" fmla="*/ 5465 w 10000"/>
                <a:gd name="connsiteY83" fmla="*/ 10000 h 10000"/>
                <a:gd name="connsiteX84" fmla="*/ 5535 w 10000"/>
                <a:gd name="connsiteY84" fmla="*/ 10000 h 10000"/>
                <a:gd name="connsiteX85" fmla="*/ 5605 w 10000"/>
                <a:gd name="connsiteY85" fmla="*/ 10000 h 10000"/>
                <a:gd name="connsiteX86" fmla="*/ 5667 w 10000"/>
                <a:gd name="connsiteY86" fmla="*/ 9991 h 10000"/>
                <a:gd name="connsiteX87" fmla="*/ 5737 w 10000"/>
                <a:gd name="connsiteY87" fmla="*/ 9982 h 10000"/>
                <a:gd name="connsiteX88" fmla="*/ 5798 w 10000"/>
                <a:gd name="connsiteY88" fmla="*/ 9964 h 10000"/>
                <a:gd name="connsiteX89" fmla="*/ 5868 w 10000"/>
                <a:gd name="connsiteY89" fmla="*/ 9937 h 10000"/>
                <a:gd name="connsiteX90" fmla="*/ 5939 w 10000"/>
                <a:gd name="connsiteY90" fmla="*/ 9910 h 10000"/>
                <a:gd name="connsiteX91" fmla="*/ 6000 w 10000"/>
                <a:gd name="connsiteY91" fmla="*/ 9884 h 10000"/>
                <a:gd name="connsiteX92" fmla="*/ 6070 w 10000"/>
                <a:gd name="connsiteY92" fmla="*/ 9857 h 10000"/>
                <a:gd name="connsiteX93" fmla="*/ 6132 w 10000"/>
                <a:gd name="connsiteY93" fmla="*/ 9830 h 10000"/>
                <a:gd name="connsiteX94" fmla="*/ 6202 w 10000"/>
                <a:gd name="connsiteY94" fmla="*/ 9794 h 10000"/>
                <a:gd name="connsiteX95" fmla="*/ 6272 w 10000"/>
                <a:gd name="connsiteY95" fmla="*/ 9740 h 10000"/>
                <a:gd name="connsiteX96" fmla="*/ 6333 w 10000"/>
                <a:gd name="connsiteY96" fmla="*/ 9669 h 10000"/>
                <a:gd name="connsiteX97" fmla="*/ 6404 w 10000"/>
                <a:gd name="connsiteY97" fmla="*/ 9588 h 10000"/>
                <a:gd name="connsiteX98" fmla="*/ 6465 w 10000"/>
                <a:gd name="connsiteY98" fmla="*/ 9499 h 10000"/>
                <a:gd name="connsiteX99" fmla="*/ 6535 w 10000"/>
                <a:gd name="connsiteY99" fmla="*/ 9373 h 10000"/>
                <a:gd name="connsiteX100" fmla="*/ 6605 w 10000"/>
                <a:gd name="connsiteY100" fmla="*/ 9132 h 10000"/>
                <a:gd name="connsiteX101" fmla="*/ 6667 w 10000"/>
                <a:gd name="connsiteY101" fmla="*/ 8585 h 10000"/>
                <a:gd name="connsiteX102" fmla="*/ 6684 w 10000"/>
                <a:gd name="connsiteY102" fmla="*/ 8362 h 10000"/>
                <a:gd name="connsiteX103" fmla="*/ 6719 w 10000"/>
                <a:gd name="connsiteY103" fmla="*/ 7753 h 10000"/>
                <a:gd name="connsiteX104" fmla="*/ 6737 w 10000"/>
                <a:gd name="connsiteY104" fmla="*/ 7359 h 10000"/>
                <a:gd name="connsiteX105" fmla="*/ 6754 w 10000"/>
                <a:gd name="connsiteY105" fmla="*/ 6893 h 10000"/>
                <a:gd name="connsiteX106" fmla="*/ 6789 w 10000"/>
                <a:gd name="connsiteY106" fmla="*/ 5703 h 10000"/>
                <a:gd name="connsiteX107" fmla="*/ 6807 w 10000"/>
                <a:gd name="connsiteY107" fmla="*/ 4969 h 10000"/>
                <a:gd name="connsiteX108" fmla="*/ 6816 w 10000"/>
                <a:gd name="connsiteY108" fmla="*/ 4127 h 10000"/>
                <a:gd name="connsiteX109" fmla="*/ 6851 w 10000"/>
                <a:gd name="connsiteY109" fmla="*/ 2113 h 10000"/>
                <a:gd name="connsiteX110" fmla="*/ 6868 w 10000"/>
                <a:gd name="connsiteY110" fmla="*/ 931 h 10000"/>
                <a:gd name="connsiteX111" fmla="*/ 6886 w 10000"/>
                <a:gd name="connsiteY111" fmla="*/ 363 h 10000"/>
                <a:gd name="connsiteX112" fmla="*/ 7789 w 10000"/>
                <a:gd name="connsiteY112" fmla="*/ 0 h 10000"/>
                <a:gd name="connsiteX113" fmla="*/ 7798 w 10000"/>
                <a:gd name="connsiteY113" fmla="*/ 376 h 10000"/>
                <a:gd name="connsiteX114" fmla="*/ 7816 w 10000"/>
                <a:gd name="connsiteY114" fmla="*/ 1119 h 10000"/>
                <a:gd name="connsiteX115" fmla="*/ 7868 w 10000"/>
                <a:gd name="connsiteY115" fmla="*/ 3035 h 10000"/>
                <a:gd name="connsiteX116" fmla="*/ 7886 w 10000"/>
                <a:gd name="connsiteY116" fmla="*/ 3572 h 10000"/>
                <a:gd name="connsiteX117" fmla="*/ 7939 w 10000"/>
                <a:gd name="connsiteY117" fmla="*/ 4897 h 10000"/>
                <a:gd name="connsiteX118" fmla="*/ 7956 w 10000"/>
                <a:gd name="connsiteY118" fmla="*/ 5255 h 10000"/>
                <a:gd name="connsiteX119" fmla="*/ 8000 w 10000"/>
                <a:gd name="connsiteY119" fmla="*/ 6052 h 10000"/>
                <a:gd name="connsiteX120" fmla="*/ 8018 w 10000"/>
                <a:gd name="connsiteY120" fmla="*/ 6240 h 10000"/>
                <a:gd name="connsiteX121" fmla="*/ 8070 w 10000"/>
                <a:gd name="connsiteY121" fmla="*/ 6571 h 10000"/>
                <a:gd name="connsiteX122" fmla="*/ 8105 w 10000"/>
                <a:gd name="connsiteY122" fmla="*/ 6625 h 10000"/>
                <a:gd name="connsiteX123" fmla="*/ 8132 w 10000"/>
                <a:gd name="connsiteY123" fmla="*/ 6562 h 10000"/>
                <a:gd name="connsiteX124" fmla="*/ 8202 w 10000"/>
                <a:gd name="connsiteY124" fmla="*/ 6141 h 10000"/>
                <a:gd name="connsiteX125" fmla="*/ 8272 w 10000"/>
                <a:gd name="connsiteY125" fmla="*/ 5479 h 10000"/>
                <a:gd name="connsiteX126" fmla="*/ 8333 w 10000"/>
                <a:gd name="connsiteY126" fmla="*/ 4781 h 10000"/>
                <a:gd name="connsiteX127" fmla="*/ 8404 w 10000"/>
                <a:gd name="connsiteY127" fmla="*/ 4235 h 10000"/>
                <a:gd name="connsiteX128" fmla="*/ 8465 w 10000"/>
                <a:gd name="connsiteY128" fmla="*/ 3975 h 10000"/>
                <a:gd name="connsiteX129" fmla="*/ 8535 w 10000"/>
                <a:gd name="connsiteY129" fmla="*/ 4056 h 10000"/>
                <a:gd name="connsiteX130" fmla="*/ 8596 w 10000"/>
                <a:gd name="connsiteY130" fmla="*/ 4449 h 10000"/>
                <a:gd name="connsiteX131" fmla="*/ 8667 w 10000"/>
                <a:gd name="connsiteY131" fmla="*/ 5067 h 10000"/>
                <a:gd name="connsiteX132" fmla="*/ 8737 w 10000"/>
                <a:gd name="connsiteY132" fmla="*/ 5801 h 10000"/>
                <a:gd name="connsiteX133" fmla="*/ 8798 w 10000"/>
                <a:gd name="connsiteY133" fmla="*/ 6580 h 10000"/>
                <a:gd name="connsiteX134" fmla="*/ 8868 w 10000"/>
                <a:gd name="connsiteY134" fmla="*/ 7305 h 10000"/>
                <a:gd name="connsiteX135" fmla="*/ 8930 w 10000"/>
                <a:gd name="connsiteY135" fmla="*/ 7941 h 10000"/>
                <a:gd name="connsiteX136" fmla="*/ 9000 w 10000"/>
                <a:gd name="connsiteY136" fmla="*/ 8460 h 10000"/>
                <a:gd name="connsiteX137" fmla="*/ 9070 w 10000"/>
                <a:gd name="connsiteY137" fmla="*/ 8872 h 10000"/>
                <a:gd name="connsiteX138" fmla="*/ 9132 w 10000"/>
                <a:gd name="connsiteY138" fmla="*/ 9176 h 10000"/>
                <a:gd name="connsiteX139" fmla="*/ 9202 w 10000"/>
                <a:gd name="connsiteY139" fmla="*/ 9400 h 10000"/>
                <a:gd name="connsiteX140" fmla="*/ 9263 w 10000"/>
                <a:gd name="connsiteY140" fmla="*/ 9552 h 10000"/>
                <a:gd name="connsiteX141" fmla="*/ 9333 w 10000"/>
                <a:gd name="connsiteY141" fmla="*/ 9669 h 10000"/>
                <a:gd name="connsiteX142" fmla="*/ 9404 w 10000"/>
                <a:gd name="connsiteY142" fmla="*/ 9740 h 10000"/>
                <a:gd name="connsiteX143" fmla="*/ 9465 w 10000"/>
                <a:gd name="connsiteY143" fmla="*/ 9785 h 10000"/>
                <a:gd name="connsiteX144" fmla="*/ 9535 w 10000"/>
                <a:gd name="connsiteY144" fmla="*/ 9821 h 10000"/>
                <a:gd name="connsiteX145" fmla="*/ 9596 w 10000"/>
                <a:gd name="connsiteY145" fmla="*/ 9839 h 10000"/>
                <a:gd name="connsiteX146" fmla="*/ 9667 w 10000"/>
                <a:gd name="connsiteY146" fmla="*/ 9857 h 10000"/>
                <a:gd name="connsiteX147" fmla="*/ 9737 w 10000"/>
                <a:gd name="connsiteY147" fmla="*/ 9866 h 10000"/>
                <a:gd name="connsiteX148" fmla="*/ 9798 w 10000"/>
                <a:gd name="connsiteY148" fmla="*/ 9875 h 10000"/>
                <a:gd name="connsiteX149" fmla="*/ 9868 w 10000"/>
                <a:gd name="connsiteY149" fmla="*/ 9875 h 10000"/>
                <a:gd name="connsiteX150" fmla="*/ 9939 w 10000"/>
                <a:gd name="connsiteY150" fmla="*/ 9884 h 10000"/>
                <a:gd name="connsiteX151" fmla="*/ 10000 w 10000"/>
                <a:gd name="connsiteY151" fmla="*/ 9893 h 10000"/>
                <a:gd name="connsiteX0" fmla="*/ 0 w 10000"/>
                <a:gd name="connsiteY0" fmla="*/ 9483 h 9662"/>
                <a:gd name="connsiteX1" fmla="*/ 70 w 10000"/>
                <a:gd name="connsiteY1" fmla="*/ 9456 h 9662"/>
                <a:gd name="connsiteX2" fmla="*/ 140 w 10000"/>
                <a:gd name="connsiteY2" fmla="*/ 9420 h 9662"/>
                <a:gd name="connsiteX3" fmla="*/ 202 w 10000"/>
                <a:gd name="connsiteY3" fmla="*/ 9393 h 9662"/>
                <a:gd name="connsiteX4" fmla="*/ 272 w 10000"/>
                <a:gd name="connsiteY4" fmla="*/ 9367 h 9662"/>
                <a:gd name="connsiteX5" fmla="*/ 342 w 10000"/>
                <a:gd name="connsiteY5" fmla="*/ 9331 h 9662"/>
                <a:gd name="connsiteX6" fmla="*/ 404 w 10000"/>
                <a:gd name="connsiteY6" fmla="*/ 9286 h 9662"/>
                <a:gd name="connsiteX7" fmla="*/ 474 w 10000"/>
                <a:gd name="connsiteY7" fmla="*/ 9223 h 9662"/>
                <a:gd name="connsiteX8" fmla="*/ 535 w 10000"/>
                <a:gd name="connsiteY8" fmla="*/ 9152 h 9662"/>
                <a:gd name="connsiteX9" fmla="*/ 605 w 10000"/>
                <a:gd name="connsiteY9" fmla="*/ 9080 h 9662"/>
                <a:gd name="connsiteX10" fmla="*/ 675 w 10000"/>
                <a:gd name="connsiteY10" fmla="*/ 9017 h 9662"/>
                <a:gd name="connsiteX11" fmla="*/ 737 w 10000"/>
                <a:gd name="connsiteY11" fmla="*/ 8973 h 9662"/>
                <a:gd name="connsiteX12" fmla="*/ 807 w 10000"/>
                <a:gd name="connsiteY12" fmla="*/ 8955 h 9662"/>
                <a:gd name="connsiteX13" fmla="*/ 877 w 10000"/>
                <a:gd name="connsiteY13" fmla="*/ 8973 h 9662"/>
                <a:gd name="connsiteX14" fmla="*/ 939 w 10000"/>
                <a:gd name="connsiteY14" fmla="*/ 9008 h 9662"/>
                <a:gd name="connsiteX15" fmla="*/ 1009 w 10000"/>
                <a:gd name="connsiteY15" fmla="*/ 9053 h 9662"/>
                <a:gd name="connsiteX16" fmla="*/ 1070 w 10000"/>
                <a:gd name="connsiteY16" fmla="*/ 9089 h 9662"/>
                <a:gd name="connsiteX17" fmla="*/ 1140 w 10000"/>
                <a:gd name="connsiteY17" fmla="*/ 9062 h 9662"/>
                <a:gd name="connsiteX18" fmla="*/ 1211 w 10000"/>
                <a:gd name="connsiteY18" fmla="*/ 8865 h 9662"/>
                <a:gd name="connsiteX19" fmla="*/ 1272 w 10000"/>
                <a:gd name="connsiteY19" fmla="*/ 8274 h 9662"/>
                <a:gd name="connsiteX20" fmla="*/ 1289 w 10000"/>
                <a:gd name="connsiteY20" fmla="*/ 8042 h 9662"/>
                <a:gd name="connsiteX21" fmla="*/ 1342 w 10000"/>
                <a:gd name="connsiteY21" fmla="*/ 7066 h 9662"/>
                <a:gd name="connsiteX22" fmla="*/ 1360 w 10000"/>
                <a:gd name="connsiteY22" fmla="*/ 6654 h 9662"/>
                <a:gd name="connsiteX23" fmla="*/ 1404 w 10000"/>
                <a:gd name="connsiteY23" fmla="*/ 5141 h 9662"/>
                <a:gd name="connsiteX24" fmla="*/ 1474 w 10000"/>
                <a:gd name="connsiteY24" fmla="*/ 2688 h 9662"/>
                <a:gd name="connsiteX25" fmla="*/ 1535 w 10000"/>
                <a:gd name="connsiteY25" fmla="*/ 226 h 9662"/>
                <a:gd name="connsiteX26" fmla="*/ 1540 w 10000"/>
                <a:gd name="connsiteY26" fmla="*/ 34 h 9662"/>
                <a:gd name="connsiteX27" fmla="*/ 1527 w 10000"/>
                <a:gd name="connsiteY27" fmla="*/ 78 h 9662"/>
                <a:gd name="connsiteX28" fmla="*/ 1855 w 10000"/>
                <a:gd name="connsiteY28" fmla="*/ 38 h 9662"/>
                <a:gd name="connsiteX29" fmla="*/ 1868 w 10000"/>
                <a:gd name="connsiteY29" fmla="*/ 102 h 9662"/>
                <a:gd name="connsiteX30" fmla="*/ 1939 w 10000"/>
                <a:gd name="connsiteY30" fmla="*/ 1399 h 9662"/>
                <a:gd name="connsiteX31" fmla="*/ 2009 w 10000"/>
                <a:gd name="connsiteY31" fmla="*/ 3055 h 9662"/>
                <a:gd name="connsiteX32" fmla="*/ 2070 w 10000"/>
                <a:gd name="connsiteY32" fmla="*/ 4505 h 9662"/>
                <a:gd name="connsiteX33" fmla="*/ 2140 w 10000"/>
                <a:gd name="connsiteY33" fmla="*/ 5642 h 9662"/>
                <a:gd name="connsiteX34" fmla="*/ 2202 w 10000"/>
                <a:gd name="connsiteY34" fmla="*/ 6430 h 9662"/>
                <a:gd name="connsiteX35" fmla="*/ 2272 w 10000"/>
                <a:gd name="connsiteY35" fmla="*/ 6887 h 9662"/>
                <a:gd name="connsiteX36" fmla="*/ 2333 w 10000"/>
                <a:gd name="connsiteY36" fmla="*/ 7075 h 9662"/>
                <a:gd name="connsiteX37" fmla="*/ 2404 w 10000"/>
                <a:gd name="connsiteY37" fmla="*/ 7075 h 9662"/>
                <a:gd name="connsiteX38" fmla="*/ 2474 w 10000"/>
                <a:gd name="connsiteY38" fmla="*/ 6976 h 9662"/>
                <a:gd name="connsiteX39" fmla="*/ 2535 w 10000"/>
                <a:gd name="connsiteY39" fmla="*/ 6860 h 9662"/>
                <a:gd name="connsiteX40" fmla="*/ 2605 w 10000"/>
                <a:gd name="connsiteY40" fmla="*/ 6815 h 9662"/>
                <a:gd name="connsiteX41" fmla="*/ 2667 w 10000"/>
                <a:gd name="connsiteY41" fmla="*/ 6878 h 9662"/>
                <a:gd name="connsiteX42" fmla="*/ 2737 w 10000"/>
                <a:gd name="connsiteY42" fmla="*/ 7057 h 9662"/>
                <a:gd name="connsiteX43" fmla="*/ 2807 w 10000"/>
                <a:gd name="connsiteY43" fmla="*/ 7343 h 9662"/>
                <a:gd name="connsiteX44" fmla="*/ 2868 w 10000"/>
                <a:gd name="connsiteY44" fmla="*/ 7683 h 9662"/>
                <a:gd name="connsiteX45" fmla="*/ 2939 w 10000"/>
                <a:gd name="connsiteY45" fmla="*/ 8051 h 9662"/>
                <a:gd name="connsiteX46" fmla="*/ 3000 w 10000"/>
                <a:gd name="connsiteY46" fmla="*/ 8382 h 9662"/>
                <a:gd name="connsiteX47" fmla="*/ 3070 w 10000"/>
                <a:gd name="connsiteY47" fmla="*/ 8677 h 9662"/>
                <a:gd name="connsiteX48" fmla="*/ 3132 w 10000"/>
                <a:gd name="connsiteY48" fmla="*/ 8919 h 9662"/>
                <a:gd name="connsiteX49" fmla="*/ 3202 w 10000"/>
                <a:gd name="connsiteY49" fmla="*/ 9107 h 9662"/>
                <a:gd name="connsiteX50" fmla="*/ 3272 w 10000"/>
                <a:gd name="connsiteY50" fmla="*/ 9250 h 9662"/>
                <a:gd name="connsiteX51" fmla="*/ 3333 w 10000"/>
                <a:gd name="connsiteY51" fmla="*/ 9358 h 9662"/>
                <a:gd name="connsiteX52" fmla="*/ 3404 w 10000"/>
                <a:gd name="connsiteY52" fmla="*/ 9420 h 9662"/>
                <a:gd name="connsiteX53" fmla="*/ 3474 w 10000"/>
                <a:gd name="connsiteY53" fmla="*/ 9474 h 9662"/>
                <a:gd name="connsiteX54" fmla="*/ 3535 w 10000"/>
                <a:gd name="connsiteY54" fmla="*/ 9519 h 9662"/>
                <a:gd name="connsiteX55" fmla="*/ 3605 w 10000"/>
                <a:gd name="connsiteY55" fmla="*/ 9546 h 9662"/>
                <a:gd name="connsiteX56" fmla="*/ 3675 w 10000"/>
                <a:gd name="connsiteY56" fmla="*/ 9564 h 9662"/>
                <a:gd name="connsiteX57" fmla="*/ 3737 w 10000"/>
                <a:gd name="connsiteY57" fmla="*/ 9581 h 9662"/>
                <a:gd name="connsiteX58" fmla="*/ 3807 w 10000"/>
                <a:gd name="connsiteY58" fmla="*/ 9599 h 9662"/>
                <a:gd name="connsiteX59" fmla="*/ 3868 w 10000"/>
                <a:gd name="connsiteY59" fmla="*/ 9608 h 9662"/>
                <a:gd name="connsiteX60" fmla="*/ 3939 w 10000"/>
                <a:gd name="connsiteY60" fmla="*/ 9617 h 9662"/>
                <a:gd name="connsiteX61" fmla="*/ 4009 w 10000"/>
                <a:gd name="connsiteY61" fmla="*/ 9626 h 9662"/>
                <a:gd name="connsiteX62" fmla="*/ 4070 w 10000"/>
                <a:gd name="connsiteY62" fmla="*/ 9635 h 9662"/>
                <a:gd name="connsiteX63" fmla="*/ 4140 w 10000"/>
                <a:gd name="connsiteY63" fmla="*/ 9635 h 9662"/>
                <a:gd name="connsiteX64" fmla="*/ 4202 w 10000"/>
                <a:gd name="connsiteY64" fmla="*/ 9635 h 9662"/>
                <a:gd name="connsiteX65" fmla="*/ 4272 w 10000"/>
                <a:gd name="connsiteY65" fmla="*/ 9644 h 9662"/>
                <a:gd name="connsiteX66" fmla="*/ 4342 w 10000"/>
                <a:gd name="connsiteY66" fmla="*/ 9644 h 9662"/>
                <a:gd name="connsiteX67" fmla="*/ 4404 w 10000"/>
                <a:gd name="connsiteY67" fmla="*/ 9644 h 9662"/>
                <a:gd name="connsiteX68" fmla="*/ 4474 w 10000"/>
                <a:gd name="connsiteY68" fmla="*/ 9635 h 9662"/>
                <a:gd name="connsiteX69" fmla="*/ 4535 w 10000"/>
                <a:gd name="connsiteY69" fmla="*/ 9626 h 9662"/>
                <a:gd name="connsiteX70" fmla="*/ 4605 w 10000"/>
                <a:gd name="connsiteY70" fmla="*/ 9626 h 9662"/>
                <a:gd name="connsiteX71" fmla="*/ 4667 w 10000"/>
                <a:gd name="connsiteY71" fmla="*/ 9617 h 9662"/>
                <a:gd name="connsiteX72" fmla="*/ 4737 w 10000"/>
                <a:gd name="connsiteY72" fmla="*/ 9608 h 9662"/>
                <a:gd name="connsiteX73" fmla="*/ 4807 w 10000"/>
                <a:gd name="connsiteY73" fmla="*/ 9608 h 9662"/>
                <a:gd name="connsiteX74" fmla="*/ 4868 w 10000"/>
                <a:gd name="connsiteY74" fmla="*/ 9608 h 9662"/>
                <a:gd name="connsiteX75" fmla="*/ 4939 w 10000"/>
                <a:gd name="connsiteY75" fmla="*/ 9608 h 9662"/>
                <a:gd name="connsiteX76" fmla="*/ 5000 w 10000"/>
                <a:gd name="connsiteY76" fmla="*/ 9617 h 9662"/>
                <a:gd name="connsiteX77" fmla="*/ 5070 w 10000"/>
                <a:gd name="connsiteY77" fmla="*/ 9617 h 9662"/>
                <a:gd name="connsiteX78" fmla="*/ 5140 w 10000"/>
                <a:gd name="connsiteY78" fmla="*/ 9626 h 9662"/>
                <a:gd name="connsiteX79" fmla="*/ 5202 w 10000"/>
                <a:gd name="connsiteY79" fmla="*/ 9635 h 9662"/>
                <a:gd name="connsiteX80" fmla="*/ 5272 w 10000"/>
                <a:gd name="connsiteY80" fmla="*/ 9644 h 9662"/>
                <a:gd name="connsiteX81" fmla="*/ 5333 w 10000"/>
                <a:gd name="connsiteY81" fmla="*/ 9644 h 9662"/>
                <a:gd name="connsiteX82" fmla="*/ 5404 w 10000"/>
                <a:gd name="connsiteY82" fmla="*/ 9653 h 9662"/>
                <a:gd name="connsiteX83" fmla="*/ 5465 w 10000"/>
                <a:gd name="connsiteY83" fmla="*/ 9662 h 9662"/>
                <a:gd name="connsiteX84" fmla="*/ 5535 w 10000"/>
                <a:gd name="connsiteY84" fmla="*/ 9662 h 9662"/>
                <a:gd name="connsiteX85" fmla="*/ 5605 w 10000"/>
                <a:gd name="connsiteY85" fmla="*/ 9662 h 9662"/>
                <a:gd name="connsiteX86" fmla="*/ 5667 w 10000"/>
                <a:gd name="connsiteY86" fmla="*/ 9653 h 9662"/>
                <a:gd name="connsiteX87" fmla="*/ 5737 w 10000"/>
                <a:gd name="connsiteY87" fmla="*/ 9644 h 9662"/>
                <a:gd name="connsiteX88" fmla="*/ 5798 w 10000"/>
                <a:gd name="connsiteY88" fmla="*/ 9626 h 9662"/>
                <a:gd name="connsiteX89" fmla="*/ 5868 w 10000"/>
                <a:gd name="connsiteY89" fmla="*/ 9599 h 9662"/>
                <a:gd name="connsiteX90" fmla="*/ 5939 w 10000"/>
                <a:gd name="connsiteY90" fmla="*/ 9572 h 9662"/>
                <a:gd name="connsiteX91" fmla="*/ 6000 w 10000"/>
                <a:gd name="connsiteY91" fmla="*/ 9546 h 9662"/>
                <a:gd name="connsiteX92" fmla="*/ 6070 w 10000"/>
                <a:gd name="connsiteY92" fmla="*/ 9519 h 9662"/>
                <a:gd name="connsiteX93" fmla="*/ 6132 w 10000"/>
                <a:gd name="connsiteY93" fmla="*/ 9492 h 9662"/>
                <a:gd name="connsiteX94" fmla="*/ 6202 w 10000"/>
                <a:gd name="connsiteY94" fmla="*/ 9456 h 9662"/>
                <a:gd name="connsiteX95" fmla="*/ 6272 w 10000"/>
                <a:gd name="connsiteY95" fmla="*/ 9402 h 9662"/>
                <a:gd name="connsiteX96" fmla="*/ 6333 w 10000"/>
                <a:gd name="connsiteY96" fmla="*/ 9331 h 9662"/>
                <a:gd name="connsiteX97" fmla="*/ 6404 w 10000"/>
                <a:gd name="connsiteY97" fmla="*/ 9250 h 9662"/>
                <a:gd name="connsiteX98" fmla="*/ 6465 w 10000"/>
                <a:gd name="connsiteY98" fmla="*/ 9161 h 9662"/>
                <a:gd name="connsiteX99" fmla="*/ 6535 w 10000"/>
                <a:gd name="connsiteY99" fmla="*/ 9035 h 9662"/>
                <a:gd name="connsiteX100" fmla="*/ 6605 w 10000"/>
                <a:gd name="connsiteY100" fmla="*/ 8794 h 9662"/>
                <a:gd name="connsiteX101" fmla="*/ 6667 w 10000"/>
                <a:gd name="connsiteY101" fmla="*/ 8247 h 9662"/>
                <a:gd name="connsiteX102" fmla="*/ 6684 w 10000"/>
                <a:gd name="connsiteY102" fmla="*/ 8024 h 9662"/>
                <a:gd name="connsiteX103" fmla="*/ 6719 w 10000"/>
                <a:gd name="connsiteY103" fmla="*/ 7415 h 9662"/>
                <a:gd name="connsiteX104" fmla="*/ 6737 w 10000"/>
                <a:gd name="connsiteY104" fmla="*/ 7021 h 9662"/>
                <a:gd name="connsiteX105" fmla="*/ 6754 w 10000"/>
                <a:gd name="connsiteY105" fmla="*/ 6555 h 9662"/>
                <a:gd name="connsiteX106" fmla="*/ 6789 w 10000"/>
                <a:gd name="connsiteY106" fmla="*/ 5365 h 9662"/>
                <a:gd name="connsiteX107" fmla="*/ 6807 w 10000"/>
                <a:gd name="connsiteY107" fmla="*/ 4631 h 9662"/>
                <a:gd name="connsiteX108" fmla="*/ 6816 w 10000"/>
                <a:gd name="connsiteY108" fmla="*/ 3789 h 9662"/>
                <a:gd name="connsiteX109" fmla="*/ 6851 w 10000"/>
                <a:gd name="connsiteY109" fmla="*/ 1775 h 9662"/>
                <a:gd name="connsiteX110" fmla="*/ 6868 w 10000"/>
                <a:gd name="connsiteY110" fmla="*/ 593 h 9662"/>
                <a:gd name="connsiteX111" fmla="*/ 6886 w 10000"/>
                <a:gd name="connsiteY111" fmla="*/ 25 h 9662"/>
                <a:gd name="connsiteX112" fmla="*/ 7802 w 10000"/>
                <a:gd name="connsiteY112" fmla="*/ 25 h 9662"/>
                <a:gd name="connsiteX113" fmla="*/ 7798 w 10000"/>
                <a:gd name="connsiteY113" fmla="*/ 38 h 9662"/>
                <a:gd name="connsiteX114" fmla="*/ 7816 w 10000"/>
                <a:gd name="connsiteY114" fmla="*/ 781 h 9662"/>
                <a:gd name="connsiteX115" fmla="*/ 7868 w 10000"/>
                <a:gd name="connsiteY115" fmla="*/ 2697 h 9662"/>
                <a:gd name="connsiteX116" fmla="*/ 7886 w 10000"/>
                <a:gd name="connsiteY116" fmla="*/ 3234 h 9662"/>
                <a:gd name="connsiteX117" fmla="*/ 7939 w 10000"/>
                <a:gd name="connsiteY117" fmla="*/ 4559 h 9662"/>
                <a:gd name="connsiteX118" fmla="*/ 7956 w 10000"/>
                <a:gd name="connsiteY118" fmla="*/ 4917 h 9662"/>
                <a:gd name="connsiteX119" fmla="*/ 8000 w 10000"/>
                <a:gd name="connsiteY119" fmla="*/ 5714 h 9662"/>
                <a:gd name="connsiteX120" fmla="*/ 8018 w 10000"/>
                <a:gd name="connsiteY120" fmla="*/ 5902 h 9662"/>
                <a:gd name="connsiteX121" fmla="*/ 8070 w 10000"/>
                <a:gd name="connsiteY121" fmla="*/ 6233 h 9662"/>
                <a:gd name="connsiteX122" fmla="*/ 8105 w 10000"/>
                <a:gd name="connsiteY122" fmla="*/ 6287 h 9662"/>
                <a:gd name="connsiteX123" fmla="*/ 8132 w 10000"/>
                <a:gd name="connsiteY123" fmla="*/ 6224 h 9662"/>
                <a:gd name="connsiteX124" fmla="*/ 8202 w 10000"/>
                <a:gd name="connsiteY124" fmla="*/ 5803 h 9662"/>
                <a:gd name="connsiteX125" fmla="*/ 8272 w 10000"/>
                <a:gd name="connsiteY125" fmla="*/ 5141 h 9662"/>
                <a:gd name="connsiteX126" fmla="*/ 8333 w 10000"/>
                <a:gd name="connsiteY126" fmla="*/ 4443 h 9662"/>
                <a:gd name="connsiteX127" fmla="*/ 8404 w 10000"/>
                <a:gd name="connsiteY127" fmla="*/ 3897 h 9662"/>
                <a:gd name="connsiteX128" fmla="*/ 8465 w 10000"/>
                <a:gd name="connsiteY128" fmla="*/ 3637 h 9662"/>
                <a:gd name="connsiteX129" fmla="*/ 8535 w 10000"/>
                <a:gd name="connsiteY129" fmla="*/ 3718 h 9662"/>
                <a:gd name="connsiteX130" fmla="*/ 8596 w 10000"/>
                <a:gd name="connsiteY130" fmla="*/ 4111 h 9662"/>
                <a:gd name="connsiteX131" fmla="*/ 8667 w 10000"/>
                <a:gd name="connsiteY131" fmla="*/ 4729 h 9662"/>
                <a:gd name="connsiteX132" fmla="*/ 8737 w 10000"/>
                <a:gd name="connsiteY132" fmla="*/ 5463 h 9662"/>
                <a:gd name="connsiteX133" fmla="*/ 8798 w 10000"/>
                <a:gd name="connsiteY133" fmla="*/ 6242 h 9662"/>
                <a:gd name="connsiteX134" fmla="*/ 8868 w 10000"/>
                <a:gd name="connsiteY134" fmla="*/ 6967 h 9662"/>
                <a:gd name="connsiteX135" fmla="*/ 8930 w 10000"/>
                <a:gd name="connsiteY135" fmla="*/ 7603 h 9662"/>
                <a:gd name="connsiteX136" fmla="*/ 9000 w 10000"/>
                <a:gd name="connsiteY136" fmla="*/ 8122 h 9662"/>
                <a:gd name="connsiteX137" fmla="*/ 9070 w 10000"/>
                <a:gd name="connsiteY137" fmla="*/ 8534 h 9662"/>
                <a:gd name="connsiteX138" fmla="*/ 9132 w 10000"/>
                <a:gd name="connsiteY138" fmla="*/ 8838 h 9662"/>
                <a:gd name="connsiteX139" fmla="*/ 9202 w 10000"/>
                <a:gd name="connsiteY139" fmla="*/ 9062 h 9662"/>
                <a:gd name="connsiteX140" fmla="*/ 9263 w 10000"/>
                <a:gd name="connsiteY140" fmla="*/ 9214 h 9662"/>
                <a:gd name="connsiteX141" fmla="*/ 9333 w 10000"/>
                <a:gd name="connsiteY141" fmla="*/ 9331 h 9662"/>
                <a:gd name="connsiteX142" fmla="*/ 9404 w 10000"/>
                <a:gd name="connsiteY142" fmla="*/ 9402 h 9662"/>
                <a:gd name="connsiteX143" fmla="*/ 9465 w 10000"/>
                <a:gd name="connsiteY143" fmla="*/ 9447 h 9662"/>
                <a:gd name="connsiteX144" fmla="*/ 9535 w 10000"/>
                <a:gd name="connsiteY144" fmla="*/ 9483 h 9662"/>
                <a:gd name="connsiteX145" fmla="*/ 9596 w 10000"/>
                <a:gd name="connsiteY145" fmla="*/ 9501 h 9662"/>
                <a:gd name="connsiteX146" fmla="*/ 9667 w 10000"/>
                <a:gd name="connsiteY146" fmla="*/ 9519 h 9662"/>
                <a:gd name="connsiteX147" fmla="*/ 9737 w 10000"/>
                <a:gd name="connsiteY147" fmla="*/ 9528 h 9662"/>
                <a:gd name="connsiteX148" fmla="*/ 9798 w 10000"/>
                <a:gd name="connsiteY148" fmla="*/ 9537 h 9662"/>
                <a:gd name="connsiteX149" fmla="*/ 9868 w 10000"/>
                <a:gd name="connsiteY149" fmla="*/ 9537 h 9662"/>
                <a:gd name="connsiteX150" fmla="*/ 9939 w 10000"/>
                <a:gd name="connsiteY150" fmla="*/ 9546 h 9662"/>
                <a:gd name="connsiteX151" fmla="*/ 10000 w 10000"/>
                <a:gd name="connsiteY151" fmla="*/ 9555 h 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0000" h="9662">
                  <a:moveTo>
                    <a:pt x="0" y="9483"/>
                  </a:moveTo>
                  <a:lnTo>
                    <a:pt x="70" y="9456"/>
                  </a:lnTo>
                  <a:lnTo>
                    <a:pt x="140" y="9420"/>
                  </a:lnTo>
                  <a:lnTo>
                    <a:pt x="202" y="9393"/>
                  </a:lnTo>
                  <a:cubicBezTo>
                    <a:pt x="225" y="9384"/>
                    <a:pt x="249" y="9376"/>
                    <a:pt x="272" y="9367"/>
                  </a:cubicBezTo>
                  <a:lnTo>
                    <a:pt x="342" y="9331"/>
                  </a:lnTo>
                  <a:cubicBezTo>
                    <a:pt x="363" y="9316"/>
                    <a:pt x="383" y="9301"/>
                    <a:pt x="404" y="9286"/>
                  </a:cubicBezTo>
                  <a:cubicBezTo>
                    <a:pt x="427" y="9265"/>
                    <a:pt x="451" y="9244"/>
                    <a:pt x="474" y="9223"/>
                  </a:cubicBezTo>
                  <a:cubicBezTo>
                    <a:pt x="494" y="9199"/>
                    <a:pt x="515" y="9176"/>
                    <a:pt x="535" y="9152"/>
                  </a:cubicBezTo>
                  <a:cubicBezTo>
                    <a:pt x="558" y="9128"/>
                    <a:pt x="582" y="9104"/>
                    <a:pt x="605" y="9080"/>
                  </a:cubicBezTo>
                  <a:cubicBezTo>
                    <a:pt x="628" y="9059"/>
                    <a:pt x="652" y="9038"/>
                    <a:pt x="675" y="9017"/>
                  </a:cubicBezTo>
                  <a:lnTo>
                    <a:pt x="737" y="8973"/>
                  </a:lnTo>
                  <a:lnTo>
                    <a:pt x="807" y="8955"/>
                  </a:lnTo>
                  <a:lnTo>
                    <a:pt x="877" y="8973"/>
                  </a:lnTo>
                  <a:lnTo>
                    <a:pt x="939" y="9008"/>
                  </a:lnTo>
                  <a:lnTo>
                    <a:pt x="1009" y="9053"/>
                  </a:lnTo>
                  <a:lnTo>
                    <a:pt x="1070" y="9089"/>
                  </a:lnTo>
                  <a:lnTo>
                    <a:pt x="1140" y="9062"/>
                  </a:lnTo>
                  <a:cubicBezTo>
                    <a:pt x="1164" y="8996"/>
                    <a:pt x="1187" y="8931"/>
                    <a:pt x="1211" y="8865"/>
                  </a:cubicBezTo>
                  <a:cubicBezTo>
                    <a:pt x="1231" y="8668"/>
                    <a:pt x="1252" y="8471"/>
                    <a:pt x="1272" y="8274"/>
                  </a:cubicBezTo>
                  <a:cubicBezTo>
                    <a:pt x="1278" y="8197"/>
                    <a:pt x="1283" y="8119"/>
                    <a:pt x="1289" y="8042"/>
                  </a:cubicBezTo>
                  <a:cubicBezTo>
                    <a:pt x="1307" y="7717"/>
                    <a:pt x="1324" y="7391"/>
                    <a:pt x="1342" y="7066"/>
                  </a:cubicBezTo>
                  <a:cubicBezTo>
                    <a:pt x="1348" y="6929"/>
                    <a:pt x="1354" y="6791"/>
                    <a:pt x="1360" y="6654"/>
                  </a:cubicBezTo>
                  <a:cubicBezTo>
                    <a:pt x="1375" y="6150"/>
                    <a:pt x="1389" y="5645"/>
                    <a:pt x="1404" y="5141"/>
                  </a:cubicBezTo>
                  <a:cubicBezTo>
                    <a:pt x="1427" y="4323"/>
                    <a:pt x="1451" y="3506"/>
                    <a:pt x="1474" y="2688"/>
                  </a:cubicBezTo>
                  <a:cubicBezTo>
                    <a:pt x="1494" y="1867"/>
                    <a:pt x="1515" y="1047"/>
                    <a:pt x="1535" y="226"/>
                  </a:cubicBezTo>
                  <a:cubicBezTo>
                    <a:pt x="1537" y="162"/>
                    <a:pt x="1538" y="98"/>
                    <a:pt x="1540" y="34"/>
                  </a:cubicBezTo>
                  <a:cubicBezTo>
                    <a:pt x="1531" y="170"/>
                    <a:pt x="1536" y="-58"/>
                    <a:pt x="1527" y="78"/>
                  </a:cubicBezTo>
                  <a:lnTo>
                    <a:pt x="1855" y="38"/>
                  </a:lnTo>
                  <a:cubicBezTo>
                    <a:pt x="1864" y="37"/>
                    <a:pt x="1859" y="103"/>
                    <a:pt x="1868" y="102"/>
                  </a:cubicBezTo>
                  <a:cubicBezTo>
                    <a:pt x="1892" y="660"/>
                    <a:pt x="1915" y="841"/>
                    <a:pt x="1939" y="1399"/>
                  </a:cubicBezTo>
                  <a:cubicBezTo>
                    <a:pt x="1962" y="1951"/>
                    <a:pt x="1986" y="2503"/>
                    <a:pt x="2009" y="3055"/>
                  </a:cubicBezTo>
                  <a:cubicBezTo>
                    <a:pt x="2029" y="3538"/>
                    <a:pt x="2050" y="4022"/>
                    <a:pt x="2070" y="4505"/>
                  </a:cubicBezTo>
                  <a:cubicBezTo>
                    <a:pt x="2093" y="4884"/>
                    <a:pt x="2117" y="5263"/>
                    <a:pt x="2140" y="5642"/>
                  </a:cubicBezTo>
                  <a:cubicBezTo>
                    <a:pt x="2161" y="5905"/>
                    <a:pt x="2181" y="6167"/>
                    <a:pt x="2202" y="6430"/>
                  </a:cubicBezTo>
                  <a:cubicBezTo>
                    <a:pt x="2225" y="6582"/>
                    <a:pt x="2249" y="6735"/>
                    <a:pt x="2272" y="6887"/>
                  </a:cubicBezTo>
                  <a:cubicBezTo>
                    <a:pt x="2292" y="6950"/>
                    <a:pt x="2313" y="7012"/>
                    <a:pt x="2333" y="7075"/>
                  </a:cubicBezTo>
                  <a:lnTo>
                    <a:pt x="2404" y="7075"/>
                  </a:lnTo>
                  <a:cubicBezTo>
                    <a:pt x="2427" y="7042"/>
                    <a:pt x="2451" y="7009"/>
                    <a:pt x="2474" y="6976"/>
                  </a:cubicBezTo>
                  <a:cubicBezTo>
                    <a:pt x="2494" y="6937"/>
                    <a:pt x="2515" y="6899"/>
                    <a:pt x="2535" y="6860"/>
                  </a:cubicBezTo>
                  <a:lnTo>
                    <a:pt x="2605" y="6815"/>
                  </a:lnTo>
                  <a:cubicBezTo>
                    <a:pt x="2626" y="6836"/>
                    <a:pt x="2646" y="6857"/>
                    <a:pt x="2667" y="6878"/>
                  </a:cubicBezTo>
                  <a:cubicBezTo>
                    <a:pt x="2690" y="6938"/>
                    <a:pt x="2714" y="6997"/>
                    <a:pt x="2737" y="7057"/>
                  </a:cubicBezTo>
                  <a:cubicBezTo>
                    <a:pt x="2760" y="7152"/>
                    <a:pt x="2784" y="7248"/>
                    <a:pt x="2807" y="7343"/>
                  </a:cubicBezTo>
                  <a:cubicBezTo>
                    <a:pt x="2827" y="7456"/>
                    <a:pt x="2848" y="7570"/>
                    <a:pt x="2868" y="7683"/>
                  </a:cubicBezTo>
                  <a:cubicBezTo>
                    <a:pt x="2892" y="7806"/>
                    <a:pt x="2915" y="7928"/>
                    <a:pt x="2939" y="8051"/>
                  </a:cubicBezTo>
                  <a:cubicBezTo>
                    <a:pt x="2959" y="8161"/>
                    <a:pt x="2980" y="8272"/>
                    <a:pt x="3000" y="8382"/>
                  </a:cubicBezTo>
                  <a:cubicBezTo>
                    <a:pt x="3023" y="8480"/>
                    <a:pt x="3047" y="8579"/>
                    <a:pt x="3070" y="8677"/>
                  </a:cubicBezTo>
                  <a:cubicBezTo>
                    <a:pt x="3091" y="8758"/>
                    <a:pt x="3111" y="8838"/>
                    <a:pt x="3132" y="8919"/>
                  </a:cubicBezTo>
                  <a:cubicBezTo>
                    <a:pt x="3155" y="8982"/>
                    <a:pt x="3179" y="9044"/>
                    <a:pt x="3202" y="9107"/>
                  </a:cubicBezTo>
                  <a:cubicBezTo>
                    <a:pt x="3225" y="9155"/>
                    <a:pt x="3249" y="9202"/>
                    <a:pt x="3272" y="9250"/>
                  </a:cubicBezTo>
                  <a:cubicBezTo>
                    <a:pt x="3292" y="9286"/>
                    <a:pt x="3313" y="9322"/>
                    <a:pt x="3333" y="9358"/>
                  </a:cubicBezTo>
                  <a:lnTo>
                    <a:pt x="3404" y="9420"/>
                  </a:lnTo>
                  <a:cubicBezTo>
                    <a:pt x="3427" y="9438"/>
                    <a:pt x="3451" y="9456"/>
                    <a:pt x="3474" y="9474"/>
                  </a:cubicBezTo>
                  <a:cubicBezTo>
                    <a:pt x="3494" y="9489"/>
                    <a:pt x="3515" y="9504"/>
                    <a:pt x="3535" y="9519"/>
                  </a:cubicBezTo>
                  <a:lnTo>
                    <a:pt x="3605" y="9546"/>
                  </a:lnTo>
                  <a:lnTo>
                    <a:pt x="3675" y="9564"/>
                  </a:lnTo>
                  <a:cubicBezTo>
                    <a:pt x="3696" y="9570"/>
                    <a:pt x="3716" y="9575"/>
                    <a:pt x="3737" y="9581"/>
                  </a:cubicBezTo>
                  <a:lnTo>
                    <a:pt x="3807" y="9599"/>
                  </a:lnTo>
                  <a:lnTo>
                    <a:pt x="3868" y="9608"/>
                  </a:lnTo>
                  <a:lnTo>
                    <a:pt x="3939" y="9617"/>
                  </a:lnTo>
                  <a:lnTo>
                    <a:pt x="4009" y="9626"/>
                  </a:lnTo>
                  <a:lnTo>
                    <a:pt x="4070" y="9635"/>
                  </a:lnTo>
                  <a:lnTo>
                    <a:pt x="4140" y="9635"/>
                  </a:lnTo>
                  <a:lnTo>
                    <a:pt x="4202" y="9635"/>
                  </a:lnTo>
                  <a:lnTo>
                    <a:pt x="4272" y="9644"/>
                  </a:lnTo>
                  <a:lnTo>
                    <a:pt x="4342" y="9644"/>
                  </a:lnTo>
                  <a:lnTo>
                    <a:pt x="4404" y="9644"/>
                  </a:lnTo>
                  <a:lnTo>
                    <a:pt x="4474" y="9635"/>
                  </a:lnTo>
                  <a:lnTo>
                    <a:pt x="4535" y="9626"/>
                  </a:lnTo>
                  <a:lnTo>
                    <a:pt x="4605" y="9626"/>
                  </a:lnTo>
                  <a:lnTo>
                    <a:pt x="4667" y="9617"/>
                  </a:lnTo>
                  <a:lnTo>
                    <a:pt x="4737" y="9608"/>
                  </a:lnTo>
                  <a:lnTo>
                    <a:pt x="4807" y="9608"/>
                  </a:lnTo>
                  <a:lnTo>
                    <a:pt x="4868" y="9608"/>
                  </a:lnTo>
                  <a:lnTo>
                    <a:pt x="4939" y="9608"/>
                  </a:lnTo>
                  <a:lnTo>
                    <a:pt x="5000" y="9617"/>
                  </a:lnTo>
                  <a:lnTo>
                    <a:pt x="5070" y="9617"/>
                  </a:lnTo>
                  <a:lnTo>
                    <a:pt x="5140" y="9626"/>
                  </a:lnTo>
                  <a:lnTo>
                    <a:pt x="5202" y="9635"/>
                  </a:lnTo>
                  <a:lnTo>
                    <a:pt x="5272" y="9644"/>
                  </a:lnTo>
                  <a:lnTo>
                    <a:pt x="5333" y="9644"/>
                  </a:lnTo>
                  <a:lnTo>
                    <a:pt x="5404" y="9653"/>
                  </a:lnTo>
                  <a:lnTo>
                    <a:pt x="5465" y="9662"/>
                  </a:lnTo>
                  <a:lnTo>
                    <a:pt x="5535" y="9662"/>
                  </a:lnTo>
                  <a:lnTo>
                    <a:pt x="5605" y="9662"/>
                  </a:lnTo>
                  <a:lnTo>
                    <a:pt x="5667" y="9653"/>
                  </a:lnTo>
                  <a:lnTo>
                    <a:pt x="5737" y="9644"/>
                  </a:lnTo>
                  <a:lnTo>
                    <a:pt x="5798" y="9626"/>
                  </a:lnTo>
                  <a:lnTo>
                    <a:pt x="5868" y="9599"/>
                  </a:lnTo>
                  <a:lnTo>
                    <a:pt x="5939" y="9572"/>
                  </a:lnTo>
                  <a:cubicBezTo>
                    <a:pt x="5959" y="9563"/>
                    <a:pt x="5980" y="9555"/>
                    <a:pt x="6000" y="9546"/>
                  </a:cubicBezTo>
                  <a:lnTo>
                    <a:pt x="6070" y="9519"/>
                  </a:lnTo>
                  <a:lnTo>
                    <a:pt x="6132" y="9492"/>
                  </a:lnTo>
                  <a:lnTo>
                    <a:pt x="6202" y="9456"/>
                  </a:lnTo>
                  <a:cubicBezTo>
                    <a:pt x="6225" y="9438"/>
                    <a:pt x="6249" y="9420"/>
                    <a:pt x="6272" y="9402"/>
                  </a:cubicBezTo>
                  <a:cubicBezTo>
                    <a:pt x="6292" y="9378"/>
                    <a:pt x="6313" y="9355"/>
                    <a:pt x="6333" y="9331"/>
                  </a:cubicBezTo>
                  <a:cubicBezTo>
                    <a:pt x="6357" y="9304"/>
                    <a:pt x="6380" y="9277"/>
                    <a:pt x="6404" y="9250"/>
                  </a:cubicBezTo>
                  <a:cubicBezTo>
                    <a:pt x="6424" y="9220"/>
                    <a:pt x="6445" y="9191"/>
                    <a:pt x="6465" y="9161"/>
                  </a:cubicBezTo>
                  <a:cubicBezTo>
                    <a:pt x="6488" y="9119"/>
                    <a:pt x="6512" y="9077"/>
                    <a:pt x="6535" y="9035"/>
                  </a:cubicBezTo>
                  <a:cubicBezTo>
                    <a:pt x="6558" y="8955"/>
                    <a:pt x="6582" y="8874"/>
                    <a:pt x="6605" y="8794"/>
                  </a:cubicBezTo>
                  <a:cubicBezTo>
                    <a:pt x="6626" y="8612"/>
                    <a:pt x="6646" y="8429"/>
                    <a:pt x="6667" y="8247"/>
                  </a:cubicBezTo>
                  <a:cubicBezTo>
                    <a:pt x="6673" y="8173"/>
                    <a:pt x="6678" y="8098"/>
                    <a:pt x="6684" y="8024"/>
                  </a:cubicBezTo>
                  <a:cubicBezTo>
                    <a:pt x="6696" y="7821"/>
                    <a:pt x="6707" y="7618"/>
                    <a:pt x="6719" y="7415"/>
                  </a:cubicBezTo>
                  <a:cubicBezTo>
                    <a:pt x="6725" y="7284"/>
                    <a:pt x="6731" y="7152"/>
                    <a:pt x="6737" y="7021"/>
                  </a:cubicBezTo>
                  <a:cubicBezTo>
                    <a:pt x="6743" y="6866"/>
                    <a:pt x="6748" y="6710"/>
                    <a:pt x="6754" y="6555"/>
                  </a:cubicBezTo>
                  <a:cubicBezTo>
                    <a:pt x="6766" y="6158"/>
                    <a:pt x="6777" y="5762"/>
                    <a:pt x="6789" y="5365"/>
                  </a:cubicBezTo>
                  <a:cubicBezTo>
                    <a:pt x="6795" y="5120"/>
                    <a:pt x="6801" y="4876"/>
                    <a:pt x="6807" y="4631"/>
                  </a:cubicBezTo>
                  <a:cubicBezTo>
                    <a:pt x="6810" y="4350"/>
                    <a:pt x="6813" y="4070"/>
                    <a:pt x="6816" y="3789"/>
                  </a:cubicBezTo>
                  <a:cubicBezTo>
                    <a:pt x="6828" y="3118"/>
                    <a:pt x="6839" y="2446"/>
                    <a:pt x="6851" y="1775"/>
                  </a:cubicBezTo>
                  <a:cubicBezTo>
                    <a:pt x="6857" y="1381"/>
                    <a:pt x="6862" y="987"/>
                    <a:pt x="6868" y="593"/>
                  </a:cubicBezTo>
                  <a:cubicBezTo>
                    <a:pt x="6874" y="283"/>
                    <a:pt x="6880" y="335"/>
                    <a:pt x="6886" y="25"/>
                  </a:cubicBezTo>
                  <a:lnTo>
                    <a:pt x="7802" y="25"/>
                  </a:lnTo>
                  <a:cubicBezTo>
                    <a:pt x="7805" y="150"/>
                    <a:pt x="7795" y="-87"/>
                    <a:pt x="7798" y="38"/>
                  </a:cubicBezTo>
                  <a:cubicBezTo>
                    <a:pt x="7804" y="286"/>
                    <a:pt x="7810" y="533"/>
                    <a:pt x="7816" y="781"/>
                  </a:cubicBezTo>
                  <a:cubicBezTo>
                    <a:pt x="7833" y="1420"/>
                    <a:pt x="7851" y="2058"/>
                    <a:pt x="7868" y="2697"/>
                  </a:cubicBezTo>
                  <a:lnTo>
                    <a:pt x="7886" y="3234"/>
                  </a:lnTo>
                  <a:cubicBezTo>
                    <a:pt x="7904" y="3676"/>
                    <a:pt x="7921" y="4117"/>
                    <a:pt x="7939" y="4559"/>
                  </a:cubicBezTo>
                  <a:cubicBezTo>
                    <a:pt x="7945" y="4678"/>
                    <a:pt x="7950" y="4798"/>
                    <a:pt x="7956" y="4917"/>
                  </a:cubicBezTo>
                  <a:cubicBezTo>
                    <a:pt x="7971" y="5183"/>
                    <a:pt x="7985" y="5448"/>
                    <a:pt x="8000" y="5714"/>
                  </a:cubicBezTo>
                  <a:cubicBezTo>
                    <a:pt x="8006" y="5777"/>
                    <a:pt x="8012" y="5839"/>
                    <a:pt x="8018" y="5902"/>
                  </a:cubicBezTo>
                  <a:cubicBezTo>
                    <a:pt x="8035" y="6012"/>
                    <a:pt x="8053" y="6123"/>
                    <a:pt x="8070" y="6233"/>
                  </a:cubicBezTo>
                  <a:cubicBezTo>
                    <a:pt x="8082" y="6251"/>
                    <a:pt x="8093" y="6269"/>
                    <a:pt x="8105" y="6287"/>
                  </a:cubicBezTo>
                  <a:lnTo>
                    <a:pt x="8132" y="6224"/>
                  </a:lnTo>
                  <a:cubicBezTo>
                    <a:pt x="8155" y="6084"/>
                    <a:pt x="8179" y="5943"/>
                    <a:pt x="8202" y="5803"/>
                  </a:cubicBezTo>
                  <a:cubicBezTo>
                    <a:pt x="8225" y="5582"/>
                    <a:pt x="8249" y="5362"/>
                    <a:pt x="8272" y="5141"/>
                  </a:cubicBezTo>
                  <a:cubicBezTo>
                    <a:pt x="8292" y="4908"/>
                    <a:pt x="8313" y="4676"/>
                    <a:pt x="8333" y="4443"/>
                  </a:cubicBezTo>
                  <a:cubicBezTo>
                    <a:pt x="8357" y="4261"/>
                    <a:pt x="8380" y="4079"/>
                    <a:pt x="8404" y="3897"/>
                  </a:cubicBezTo>
                  <a:cubicBezTo>
                    <a:pt x="8424" y="3810"/>
                    <a:pt x="8445" y="3724"/>
                    <a:pt x="8465" y="3637"/>
                  </a:cubicBezTo>
                  <a:cubicBezTo>
                    <a:pt x="8488" y="3664"/>
                    <a:pt x="8512" y="3691"/>
                    <a:pt x="8535" y="3718"/>
                  </a:cubicBezTo>
                  <a:cubicBezTo>
                    <a:pt x="8555" y="3849"/>
                    <a:pt x="8576" y="3980"/>
                    <a:pt x="8596" y="4111"/>
                  </a:cubicBezTo>
                  <a:cubicBezTo>
                    <a:pt x="8620" y="4317"/>
                    <a:pt x="8643" y="4523"/>
                    <a:pt x="8667" y="4729"/>
                  </a:cubicBezTo>
                  <a:cubicBezTo>
                    <a:pt x="8690" y="4974"/>
                    <a:pt x="8714" y="5218"/>
                    <a:pt x="8737" y="5463"/>
                  </a:cubicBezTo>
                  <a:cubicBezTo>
                    <a:pt x="8757" y="5723"/>
                    <a:pt x="8778" y="5982"/>
                    <a:pt x="8798" y="6242"/>
                  </a:cubicBezTo>
                  <a:cubicBezTo>
                    <a:pt x="8821" y="6484"/>
                    <a:pt x="8845" y="6725"/>
                    <a:pt x="8868" y="6967"/>
                  </a:cubicBezTo>
                  <a:cubicBezTo>
                    <a:pt x="8889" y="7179"/>
                    <a:pt x="8909" y="7391"/>
                    <a:pt x="8930" y="7603"/>
                  </a:cubicBezTo>
                  <a:cubicBezTo>
                    <a:pt x="8953" y="7776"/>
                    <a:pt x="8977" y="7949"/>
                    <a:pt x="9000" y="8122"/>
                  </a:cubicBezTo>
                  <a:cubicBezTo>
                    <a:pt x="9023" y="8259"/>
                    <a:pt x="9047" y="8397"/>
                    <a:pt x="9070" y="8534"/>
                  </a:cubicBezTo>
                  <a:cubicBezTo>
                    <a:pt x="9091" y="8635"/>
                    <a:pt x="9111" y="8737"/>
                    <a:pt x="9132" y="8838"/>
                  </a:cubicBezTo>
                  <a:cubicBezTo>
                    <a:pt x="9155" y="8913"/>
                    <a:pt x="9179" y="8987"/>
                    <a:pt x="9202" y="9062"/>
                  </a:cubicBezTo>
                  <a:cubicBezTo>
                    <a:pt x="9222" y="9113"/>
                    <a:pt x="9243" y="9163"/>
                    <a:pt x="9263" y="9214"/>
                  </a:cubicBezTo>
                  <a:cubicBezTo>
                    <a:pt x="9286" y="9253"/>
                    <a:pt x="9310" y="9292"/>
                    <a:pt x="9333" y="9331"/>
                  </a:cubicBezTo>
                  <a:lnTo>
                    <a:pt x="9404" y="9402"/>
                  </a:lnTo>
                  <a:cubicBezTo>
                    <a:pt x="9424" y="9417"/>
                    <a:pt x="9445" y="9432"/>
                    <a:pt x="9465" y="9447"/>
                  </a:cubicBezTo>
                  <a:lnTo>
                    <a:pt x="9535" y="9483"/>
                  </a:lnTo>
                  <a:lnTo>
                    <a:pt x="9596" y="9501"/>
                  </a:lnTo>
                  <a:lnTo>
                    <a:pt x="9667" y="9519"/>
                  </a:lnTo>
                  <a:lnTo>
                    <a:pt x="9737" y="9528"/>
                  </a:lnTo>
                  <a:lnTo>
                    <a:pt x="9798" y="9537"/>
                  </a:lnTo>
                  <a:lnTo>
                    <a:pt x="9868" y="9537"/>
                  </a:lnTo>
                  <a:lnTo>
                    <a:pt x="9939" y="9546"/>
                  </a:lnTo>
                  <a:lnTo>
                    <a:pt x="10000" y="955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669">
              <a:extLst>
                <a:ext uri="{FF2B5EF4-FFF2-40B4-BE49-F238E27FC236}">
                  <a16:creationId xmlns:a16="http://schemas.microsoft.com/office/drawing/2014/main" id="{B3B568B3-977D-4E17-BDD8-6FBDB322E56E}"/>
                </a:ext>
              </a:extLst>
            </p:cNvPr>
            <p:cNvSpPr>
              <a:spLocks noChangeShapeType="1"/>
            </p:cNvSpPr>
            <p:nvPr/>
          </p:nvSpPr>
          <p:spPr bwMode="auto">
            <a:xfrm flipV="1">
              <a:off x="3563" y="1896"/>
              <a:ext cx="124" cy="1"/>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670">
              <a:extLst>
                <a:ext uri="{FF2B5EF4-FFF2-40B4-BE49-F238E27FC236}">
                  <a16:creationId xmlns:a16="http://schemas.microsoft.com/office/drawing/2014/main" id="{7485824E-01F9-4D32-B287-9935A03DA55C}"/>
                </a:ext>
              </a:extLst>
            </p:cNvPr>
            <p:cNvSpPr>
              <a:spLocks noChangeShapeType="1"/>
            </p:cNvSpPr>
            <p:nvPr/>
          </p:nvSpPr>
          <p:spPr bwMode="auto">
            <a:xfrm>
              <a:off x="3687" y="1896"/>
              <a:ext cx="146"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671">
              <a:extLst>
                <a:ext uri="{FF2B5EF4-FFF2-40B4-BE49-F238E27FC236}">
                  <a16:creationId xmlns:a16="http://schemas.microsoft.com/office/drawing/2014/main" id="{177A9067-BAA3-48DC-AA40-876522D2160B}"/>
                </a:ext>
              </a:extLst>
            </p:cNvPr>
            <p:cNvSpPr>
              <a:spLocks noChangeShapeType="1"/>
            </p:cNvSpPr>
            <p:nvPr/>
          </p:nvSpPr>
          <p:spPr bwMode="auto">
            <a:xfrm>
              <a:off x="3833" y="1898"/>
              <a:ext cx="196" cy="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672">
              <a:extLst>
                <a:ext uri="{FF2B5EF4-FFF2-40B4-BE49-F238E27FC236}">
                  <a16:creationId xmlns:a16="http://schemas.microsoft.com/office/drawing/2014/main" id="{60E38CF8-183D-4280-A13D-29A1DE78FD6A}"/>
                </a:ext>
              </a:extLst>
            </p:cNvPr>
            <p:cNvSpPr>
              <a:spLocks noChangeShapeType="1"/>
            </p:cNvSpPr>
            <p:nvPr/>
          </p:nvSpPr>
          <p:spPr bwMode="auto">
            <a:xfrm flipV="1">
              <a:off x="4238" y="1891"/>
              <a:ext cx="4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673">
              <a:extLst>
                <a:ext uri="{FF2B5EF4-FFF2-40B4-BE49-F238E27FC236}">
                  <a16:creationId xmlns:a16="http://schemas.microsoft.com/office/drawing/2014/main" id="{8EC724D0-A4CC-42B7-829B-EEDFDAB7DDE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74">
              <a:extLst>
                <a:ext uri="{FF2B5EF4-FFF2-40B4-BE49-F238E27FC236}">
                  <a16:creationId xmlns:a16="http://schemas.microsoft.com/office/drawing/2014/main" id="{7728F35B-BD48-4704-AA02-66578D4A694C}"/>
                </a:ext>
              </a:extLst>
            </p:cNvPr>
            <p:cNvSpPr>
              <a:spLocks noChangeShapeType="1"/>
            </p:cNvSpPr>
            <p:nvPr/>
          </p:nvSpPr>
          <p:spPr bwMode="auto">
            <a:xfrm>
              <a:off x="3687" y="184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75">
              <a:extLst>
                <a:ext uri="{FF2B5EF4-FFF2-40B4-BE49-F238E27FC236}">
                  <a16:creationId xmlns:a16="http://schemas.microsoft.com/office/drawing/2014/main" id="{AD480949-CBD6-4094-9FC1-254156D741D4}"/>
                </a:ext>
              </a:extLst>
            </p:cNvPr>
            <p:cNvSpPr>
              <a:spLocks noChangeShapeType="1"/>
            </p:cNvSpPr>
            <p:nvPr/>
          </p:nvSpPr>
          <p:spPr bwMode="auto">
            <a:xfrm>
              <a:off x="3655" y="178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76">
              <a:extLst>
                <a:ext uri="{FF2B5EF4-FFF2-40B4-BE49-F238E27FC236}">
                  <a16:creationId xmlns:a16="http://schemas.microsoft.com/office/drawing/2014/main" id="{B90B8695-9F5E-46AC-BDE1-D1CBA76A0B33}"/>
                </a:ext>
              </a:extLst>
            </p:cNvPr>
            <p:cNvSpPr>
              <a:spLocks noChangeShapeType="1"/>
            </p:cNvSpPr>
            <p:nvPr/>
          </p:nvSpPr>
          <p:spPr bwMode="auto">
            <a:xfrm>
              <a:off x="3687" y="1841"/>
              <a:ext cx="0" cy="55"/>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77">
              <a:extLst>
                <a:ext uri="{FF2B5EF4-FFF2-40B4-BE49-F238E27FC236}">
                  <a16:creationId xmlns:a16="http://schemas.microsoft.com/office/drawing/2014/main" id="{F800A29A-BB21-4C48-B932-BE325C169FAC}"/>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78">
              <a:extLst>
                <a:ext uri="{FF2B5EF4-FFF2-40B4-BE49-F238E27FC236}">
                  <a16:creationId xmlns:a16="http://schemas.microsoft.com/office/drawing/2014/main" id="{F166B833-93D1-4B67-8008-113C8B0BEC2E}"/>
                </a:ext>
              </a:extLst>
            </p:cNvPr>
            <p:cNvSpPr>
              <a:spLocks noChangeShapeType="1"/>
            </p:cNvSpPr>
            <p:nvPr/>
          </p:nvSpPr>
          <p:spPr bwMode="auto">
            <a:xfrm>
              <a:off x="3687" y="179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79">
              <a:extLst>
                <a:ext uri="{FF2B5EF4-FFF2-40B4-BE49-F238E27FC236}">
                  <a16:creationId xmlns:a16="http://schemas.microsoft.com/office/drawing/2014/main" id="{139554D8-CBDE-4AA4-8553-26AC9ECB6097}"/>
                </a:ext>
              </a:extLst>
            </p:cNvPr>
            <p:cNvSpPr>
              <a:spLocks noChangeShapeType="1"/>
            </p:cNvSpPr>
            <p:nvPr/>
          </p:nvSpPr>
          <p:spPr bwMode="auto">
            <a:xfrm>
              <a:off x="3833" y="161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80">
              <a:extLst>
                <a:ext uri="{FF2B5EF4-FFF2-40B4-BE49-F238E27FC236}">
                  <a16:creationId xmlns:a16="http://schemas.microsoft.com/office/drawing/2014/main" id="{C4AB6700-E043-46BC-99F4-F2EF149D4F26}"/>
                </a:ext>
              </a:extLst>
            </p:cNvPr>
            <p:cNvSpPr>
              <a:spLocks noChangeShapeType="1"/>
            </p:cNvSpPr>
            <p:nvPr/>
          </p:nvSpPr>
          <p:spPr bwMode="auto">
            <a:xfrm>
              <a:off x="3833" y="1618"/>
              <a:ext cx="0" cy="2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81">
              <a:extLst>
                <a:ext uri="{FF2B5EF4-FFF2-40B4-BE49-F238E27FC236}">
                  <a16:creationId xmlns:a16="http://schemas.microsoft.com/office/drawing/2014/main" id="{DEC959B4-5D74-41FD-9840-ABF66BE8E5B6}"/>
                </a:ext>
              </a:extLst>
            </p:cNvPr>
            <p:cNvSpPr>
              <a:spLocks noChangeShapeType="1"/>
            </p:cNvSpPr>
            <p:nvPr/>
          </p:nvSpPr>
          <p:spPr bwMode="auto">
            <a:xfrm>
              <a:off x="3833" y="157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82">
              <a:extLst>
                <a:ext uri="{FF2B5EF4-FFF2-40B4-BE49-F238E27FC236}">
                  <a16:creationId xmlns:a16="http://schemas.microsoft.com/office/drawing/2014/main" id="{13808410-EDE0-4F27-8BC3-BEDAE7A077B7}"/>
                </a:ext>
              </a:extLst>
            </p:cNvPr>
            <p:cNvSpPr>
              <a:spLocks noChangeShapeType="1"/>
            </p:cNvSpPr>
            <p:nvPr/>
          </p:nvSpPr>
          <p:spPr bwMode="auto">
            <a:xfrm>
              <a:off x="4029" y="190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83">
              <a:extLst>
                <a:ext uri="{FF2B5EF4-FFF2-40B4-BE49-F238E27FC236}">
                  <a16:creationId xmlns:a16="http://schemas.microsoft.com/office/drawing/2014/main" id="{15ABB7C5-7F12-4302-AD3C-9887ABAED5AF}"/>
                </a:ext>
              </a:extLst>
            </p:cNvPr>
            <p:cNvSpPr>
              <a:spLocks noChangeShapeType="1"/>
            </p:cNvSpPr>
            <p:nvPr/>
          </p:nvSpPr>
          <p:spPr bwMode="auto">
            <a:xfrm>
              <a:off x="3860" y="1541"/>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684">
              <a:extLst>
                <a:ext uri="{FF2B5EF4-FFF2-40B4-BE49-F238E27FC236}">
                  <a16:creationId xmlns:a16="http://schemas.microsoft.com/office/drawing/2014/main" id="{C39EDADA-41E7-465E-BF75-4EA48384C8CD}"/>
                </a:ext>
              </a:extLst>
            </p:cNvPr>
            <p:cNvSpPr>
              <a:spLocks noChangeShapeType="1"/>
            </p:cNvSpPr>
            <p:nvPr/>
          </p:nvSpPr>
          <p:spPr bwMode="auto">
            <a:xfrm>
              <a:off x="4238" y="185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685">
              <a:extLst>
                <a:ext uri="{FF2B5EF4-FFF2-40B4-BE49-F238E27FC236}">
                  <a16:creationId xmlns:a16="http://schemas.microsoft.com/office/drawing/2014/main" id="{BA7D12A3-C3C2-4818-9135-C4400FB7D57B}"/>
                </a:ext>
              </a:extLst>
            </p:cNvPr>
            <p:cNvSpPr>
              <a:spLocks noChangeShapeType="1"/>
            </p:cNvSpPr>
            <p:nvPr/>
          </p:nvSpPr>
          <p:spPr bwMode="auto">
            <a:xfrm>
              <a:off x="4678" y="189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86">
              <a:extLst>
                <a:ext uri="{FF2B5EF4-FFF2-40B4-BE49-F238E27FC236}">
                  <a16:creationId xmlns:a16="http://schemas.microsoft.com/office/drawing/2014/main" id="{188A3858-212F-4B49-BDBA-36D27F1659D8}"/>
                </a:ext>
              </a:extLst>
            </p:cNvPr>
            <p:cNvSpPr>
              <a:spLocks noChangeShapeType="1"/>
            </p:cNvSpPr>
            <p:nvPr/>
          </p:nvSpPr>
          <p:spPr bwMode="auto">
            <a:xfrm>
              <a:off x="4485" y="148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87">
              <a:extLst>
                <a:ext uri="{FF2B5EF4-FFF2-40B4-BE49-F238E27FC236}">
                  <a16:creationId xmlns:a16="http://schemas.microsoft.com/office/drawing/2014/main" id="{36979C07-3AE3-40D1-B550-4593E5FD3434}"/>
                </a:ext>
              </a:extLst>
            </p:cNvPr>
            <p:cNvSpPr>
              <a:spLocks noChangeShapeType="1"/>
            </p:cNvSpPr>
            <p:nvPr/>
          </p:nvSpPr>
          <p:spPr bwMode="auto">
            <a:xfrm>
              <a:off x="4610" y="183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688">
              <a:extLst>
                <a:ext uri="{FF2B5EF4-FFF2-40B4-BE49-F238E27FC236}">
                  <a16:creationId xmlns:a16="http://schemas.microsoft.com/office/drawing/2014/main" id="{13DC3DCC-A19F-4370-AAC7-F0A6DCC8D605}"/>
                </a:ext>
              </a:extLst>
            </p:cNvPr>
            <p:cNvSpPr>
              <a:spLocks noChangeShapeType="1"/>
            </p:cNvSpPr>
            <p:nvPr/>
          </p:nvSpPr>
          <p:spPr bwMode="auto">
            <a:xfrm>
              <a:off x="4534" y="119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Rectangle 690">
              <a:extLst>
                <a:ext uri="{FF2B5EF4-FFF2-40B4-BE49-F238E27FC236}">
                  <a16:creationId xmlns:a16="http://schemas.microsoft.com/office/drawing/2014/main" id="{EB62496B-A801-4016-BBE7-DCD2DD158612}"/>
                </a:ext>
              </a:extLst>
            </p:cNvPr>
            <p:cNvSpPr>
              <a:spLocks noChangeArrowheads="1"/>
            </p:cNvSpPr>
            <p:nvPr/>
          </p:nvSpPr>
          <p:spPr bwMode="auto">
            <a:xfrm>
              <a:off x="3563" y="82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9" name="Group 693">
            <a:extLst>
              <a:ext uri="{FF2B5EF4-FFF2-40B4-BE49-F238E27FC236}">
                <a16:creationId xmlns:a16="http://schemas.microsoft.com/office/drawing/2014/main" id="{913A086A-9AEF-49B2-99D0-1C3B457BA46D}"/>
              </a:ext>
            </a:extLst>
          </p:cNvPr>
          <p:cNvGrpSpPr>
            <a:grpSpLocks noChangeAspect="1"/>
          </p:cNvGrpSpPr>
          <p:nvPr/>
        </p:nvGrpSpPr>
        <p:grpSpPr bwMode="auto">
          <a:xfrm>
            <a:off x="4905378" y="3939777"/>
            <a:ext cx="2238375" cy="2028825"/>
            <a:chOff x="3359" y="2265"/>
            <a:chExt cx="1410" cy="1278"/>
          </a:xfrm>
        </p:grpSpPr>
        <p:sp>
          <p:nvSpPr>
            <p:cNvPr id="360" name="AutoShape 692">
              <a:extLst>
                <a:ext uri="{FF2B5EF4-FFF2-40B4-BE49-F238E27FC236}">
                  <a16:creationId xmlns:a16="http://schemas.microsoft.com/office/drawing/2014/main" id="{779E0E0F-A114-4B8D-975F-E1B8C9D9F2C5}"/>
                </a:ext>
              </a:extLst>
            </p:cNvPr>
            <p:cNvSpPr>
              <a:spLocks noChangeAspect="1" noChangeArrowheads="1" noTextEdit="1"/>
            </p:cNvSpPr>
            <p:nvPr/>
          </p:nvSpPr>
          <p:spPr bwMode="auto">
            <a:xfrm>
              <a:off x="3359" y="2265"/>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Line 694">
              <a:extLst>
                <a:ext uri="{FF2B5EF4-FFF2-40B4-BE49-F238E27FC236}">
                  <a16:creationId xmlns:a16="http://schemas.microsoft.com/office/drawing/2014/main" id="{3421BFF9-5A22-496B-8017-820C9064A1CA}"/>
                </a:ext>
              </a:extLst>
            </p:cNvPr>
            <p:cNvSpPr>
              <a:spLocks noChangeShapeType="1"/>
            </p:cNvSpPr>
            <p:nvPr/>
          </p:nvSpPr>
          <p:spPr bwMode="auto">
            <a:xfrm>
              <a:off x="3563" y="3442"/>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695">
              <a:extLst>
                <a:ext uri="{FF2B5EF4-FFF2-40B4-BE49-F238E27FC236}">
                  <a16:creationId xmlns:a16="http://schemas.microsoft.com/office/drawing/2014/main" id="{1FAC6D80-5A39-476A-91E1-6CDC3C546D85}"/>
                </a:ext>
              </a:extLst>
            </p:cNvPr>
            <p:cNvSpPr>
              <a:spLocks noChangeShapeType="1"/>
            </p:cNvSpPr>
            <p:nvPr/>
          </p:nvSpPr>
          <p:spPr bwMode="auto">
            <a:xfrm>
              <a:off x="356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697">
              <a:extLst>
                <a:ext uri="{FF2B5EF4-FFF2-40B4-BE49-F238E27FC236}">
                  <a16:creationId xmlns:a16="http://schemas.microsoft.com/office/drawing/2014/main" id="{7BB94AD6-A261-43A9-BBC5-9C1168BDC058}"/>
                </a:ext>
              </a:extLst>
            </p:cNvPr>
            <p:cNvSpPr>
              <a:spLocks noChangeShapeType="1"/>
            </p:cNvSpPr>
            <p:nvPr/>
          </p:nvSpPr>
          <p:spPr bwMode="auto">
            <a:xfrm>
              <a:off x="362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698">
              <a:extLst>
                <a:ext uri="{FF2B5EF4-FFF2-40B4-BE49-F238E27FC236}">
                  <a16:creationId xmlns:a16="http://schemas.microsoft.com/office/drawing/2014/main" id="{DB0F8ECA-1025-4E9F-869D-DB2CEF7DA860}"/>
                </a:ext>
              </a:extLst>
            </p:cNvPr>
            <p:cNvSpPr>
              <a:spLocks noChangeShapeType="1"/>
            </p:cNvSpPr>
            <p:nvPr/>
          </p:nvSpPr>
          <p:spPr bwMode="auto">
            <a:xfrm>
              <a:off x="373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699">
              <a:extLst>
                <a:ext uri="{FF2B5EF4-FFF2-40B4-BE49-F238E27FC236}">
                  <a16:creationId xmlns:a16="http://schemas.microsoft.com/office/drawing/2014/main" id="{8DE2C008-70EF-4095-B9FE-4A672D96DF14}"/>
                </a:ext>
              </a:extLst>
            </p:cNvPr>
            <p:cNvSpPr>
              <a:spLocks noChangeShapeType="1"/>
            </p:cNvSpPr>
            <p:nvPr/>
          </p:nvSpPr>
          <p:spPr bwMode="auto">
            <a:xfrm>
              <a:off x="3849"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Line 701">
              <a:extLst>
                <a:ext uri="{FF2B5EF4-FFF2-40B4-BE49-F238E27FC236}">
                  <a16:creationId xmlns:a16="http://schemas.microsoft.com/office/drawing/2014/main" id="{006C6970-6BBF-4460-997C-384673816039}"/>
                </a:ext>
              </a:extLst>
            </p:cNvPr>
            <p:cNvSpPr>
              <a:spLocks noChangeShapeType="1"/>
            </p:cNvSpPr>
            <p:nvPr/>
          </p:nvSpPr>
          <p:spPr bwMode="auto">
            <a:xfrm>
              <a:off x="396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Line 702">
              <a:extLst>
                <a:ext uri="{FF2B5EF4-FFF2-40B4-BE49-F238E27FC236}">
                  <a16:creationId xmlns:a16="http://schemas.microsoft.com/office/drawing/2014/main" id="{4F022ADA-4D72-4DA7-BC13-E34F00AB56F3}"/>
                </a:ext>
              </a:extLst>
            </p:cNvPr>
            <p:cNvSpPr>
              <a:spLocks noChangeShapeType="1"/>
            </p:cNvSpPr>
            <p:nvPr/>
          </p:nvSpPr>
          <p:spPr bwMode="auto">
            <a:xfrm>
              <a:off x="407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Line 703">
              <a:extLst>
                <a:ext uri="{FF2B5EF4-FFF2-40B4-BE49-F238E27FC236}">
                  <a16:creationId xmlns:a16="http://schemas.microsoft.com/office/drawing/2014/main" id="{54112074-AA69-4277-87F3-4CB627C8726C}"/>
                </a:ext>
              </a:extLst>
            </p:cNvPr>
            <p:cNvSpPr>
              <a:spLocks noChangeShapeType="1"/>
            </p:cNvSpPr>
            <p:nvPr/>
          </p:nvSpPr>
          <p:spPr bwMode="auto">
            <a:xfrm>
              <a:off x="4191"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Line 704">
              <a:extLst>
                <a:ext uri="{FF2B5EF4-FFF2-40B4-BE49-F238E27FC236}">
                  <a16:creationId xmlns:a16="http://schemas.microsoft.com/office/drawing/2014/main" id="{90018B6D-C93F-403F-A199-45F8ED375FAF}"/>
                </a:ext>
              </a:extLst>
            </p:cNvPr>
            <p:cNvSpPr>
              <a:spLocks noChangeShapeType="1"/>
            </p:cNvSpPr>
            <p:nvPr/>
          </p:nvSpPr>
          <p:spPr bwMode="auto">
            <a:xfrm>
              <a:off x="4304"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Line 705">
              <a:extLst>
                <a:ext uri="{FF2B5EF4-FFF2-40B4-BE49-F238E27FC236}">
                  <a16:creationId xmlns:a16="http://schemas.microsoft.com/office/drawing/2014/main" id="{E24E1286-456C-4944-9CE8-2747BA462287}"/>
                </a:ext>
              </a:extLst>
            </p:cNvPr>
            <p:cNvSpPr>
              <a:spLocks noChangeShapeType="1"/>
            </p:cNvSpPr>
            <p:nvPr/>
          </p:nvSpPr>
          <p:spPr bwMode="auto">
            <a:xfrm>
              <a:off x="4418"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707">
              <a:extLst>
                <a:ext uri="{FF2B5EF4-FFF2-40B4-BE49-F238E27FC236}">
                  <a16:creationId xmlns:a16="http://schemas.microsoft.com/office/drawing/2014/main" id="{6211DA28-44E2-46D5-B44E-7BBF4E32493A}"/>
                </a:ext>
              </a:extLst>
            </p:cNvPr>
            <p:cNvSpPr>
              <a:spLocks noChangeShapeType="1"/>
            </p:cNvSpPr>
            <p:nvPr/>
          </p:nvSpPr>
          <p:spPr bwMode="auto">
            <a:xfrm>
              <a:off x="4532"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708">
              <a:extLst>
                <a:ext uri="{FF2B5EF4-FFF2-40B4-BE49-F238E27FC236}">
                  <a16:creationId xmlns:a16="http://schemas.microsoft.com/office/drawing/2014/main" id="{F0731D8E-2A5A-429B-A03F-114D145297A0}"/>
                </a:ext>
              </a:extLst>
            </p:cNvPr>
            <p:cNvSpPr>
              <a:spLocks noChangeShapeType="1"/>
            </p:cNvSpPr>
            <p:nvPr/>
          </p:nvSpPr>
          <p:spPr bwMode="auto">
            <a:xfrm>
              <a:off x="4646" y="3442"/>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709">
              <a:extLst>
                <a:ext uri="{FF2B5EF4-FFF2-40B4-BE49-F238E27FC236}">
                  <a16:creationId xmlns:a16="http://schemas.microsoft.com/office/drawing/2014/main" id="{97CA478D-9C95-4D18-B71F-CB32B068AC56}"/>
                </a:ext>
              </a:extLst>
            </p:cNvPr>
            <p:cNvSpPr>
              <a:spLocks noChangeShapeType="1"/>
            </p:cNvSpPr>
            <p:nvPr/>
          </p:nvSpPr>
          <p:spPr bwMode="auto">
            <a:xfrm>
              <a:off x="4703" y="3442"/>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711">
              <a:extLst>
                <a:ext uri="{FF2B5EF4-FFF2-40B4-BE49-F238E27FC236}">
                  <a16:creationId xmlns:a16="http://schemas.microsoft.com/office/drawing/2014/main" id="{B749569E-BF9E-473B-BE3A-02D865A20CBD}"/>
                </a:ext>
              </a:extLst>
            </p:cNvPr>
            <p:cNvSpPr>
              <a:spLocks noChangeShapeType="1"/>
            </p:cNvSpPr>
            <p:nvPr/>
          </p:nvSpPr>
          <p:spPr bwMode="auto">
            <a:xfrm>
              <a:off x="3541" y="2309"/>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Line 712">
              <a:extLst>
                <a:ext uri="{FF2B5EF4-FFF2-40B4-BE49-F238E27FC236}">
                  <a16:creationId xmlns:a16="http://schemas.microsoft.com/office/drawing/2014/main" id="{D64AEBF4-AE7D-414A-9B92-E88F20B62707}"/>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Line 714">
              <a:extLst>
                <a:ext uri="{FF2B5EF4-FFF2-40B4-BE49-F238E27FC236}">
                  <a16:creationId xmlns:a16="http://schemas.microsoft.com/office/drawing/2014/main" id="{60115139-022A-4498-ACB5-EAAC9B89D3BA}"/>
                </a:ext>
              </a:extLst>
            </p:cNvPr>
            <p:cNvSpPr>
              <a:spLocks noChangeShapeType="1"/>
            </p:cNvSpPr>
            <p:nvPr/>
          </p:nvSpPr>
          <p:spPr bwMode="auto">
            <a:xfrm flipH="1">
              <a:off x="3512" y="341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715">
              <a:extLst>
                <a:ext uri="{FF2B5EF4-FFF2-40B4-BE49-F238E27FC236}">
                  <a16:creationId xmlns:a16="http://schemas.microsoft.com/office/drawing/2014/main" id="{8DF80305-04A6-4A79-B98E-7D060F8CD4EB}"/>
                </a:ext>
              </a:extLst>
            </p:cNvPr>
            <p:cNvSpPr>
              <a:spLocks noChangeShapeType="1"/>
            </p:cNvSpPr>
            <p:nvPr/>
          </p:nvSpPr>
          <p:spPr bwMode="auto">
            <a:xfrm flipH="1">
              <a:off x="3524" y="334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Line 716">
              <a:extLst>
                <a:ext uri="{FF2B5EF4-FFF2-40B4-BE49-F238E27FC236}">
                  <a16:creationId xmlns:a16="http://schemas.microsoft.com/office/drawing/2014/main" id="{12EB5BC8-8ED9-474D-8472-69CFA5E0A98B}"/>
                </a:ext>
              </a:extLst>
            </p:cNvPr>
            <p:cNvSpPr>
              <a:spLocks noChangeShapeType="1"/>
            </p:cNvSpPr>
            <p:nvPr/>
          </p:nvSpPr>
          <p:spPr bwMode="auto">
            <a:xfrm flipH="1">
              <a:off x="3524" y="327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717">
              <a:extLst>
                <a:ext uri="{FF2B5EF4-FFF2-40B4-BE49-F238E27FC236}">
                  <a16:creationId xmlns:a16="http://schemas.microsoft.com/office/drawing/2014/main" id="{064366A9-FD19-4B44-A5B6-BFD562F5E291}"/>
                </a:ext>
              </a:extLst>
            </p:cNvPr>
            <p:cNvSpPr>
              <a:spLocks noChangeShapeType="1"/>
            </p:cNvSpPr>
            <p:nvPr/>
          </p:nvSpPr>
          <p:spPr bwMode="auto">
            <a:xfrm flipH="1">
              <a:off x="3524" y="319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718">
              <a:extLst>
                <a:ext uri="{FF2B5EF4-FFF2-40B4-BE49-F238E27FC236}">
                  <a16:creationId xmlns:a16="http://schemas.microsoft.com/office/drawing/2014/main" id="{BF14DCB1-8AAA-412B-A78D-3466F4099B61}"/>
                </a:ext>
              </a:extLst>
            </p:cNvPr>
            <p:cNvSpPr>
              <a:spLocks noChangeShapeType="1"/>
            </p:cNvSpPr>
            <p:nvPr/>
          </p:nvSpPr>
          <p:spPr bwMode="auto">
            <a:xfrm flipH="1">
              <a:off x="3512" y="3123"/>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Line 720">
              <a:extLst>
                <a:ext uri="{FF2B5EF4-FFF2-40B4-BE49-F238E27FC236}">
                  <a16:creationId xmlns:a16="http://schemas.microsoft.com/office/drawing/2014/main" id="{03B771D9-95E1-4A8F-B995-F4BAB2E353C4}"/>
                </a:ext>
              </a:extLst>
            </p:cNvPr>
            <p:cNvSpPr>
              <a:spLocks noChangeShapeType="1"/>
            </p:cNvSpPr>
            <p:nvPr/>
          </p:nvSpPr>
          <p:spPr bwMode="auto">
            <a:xfrm flipH="1">
              <a:off x="3524" y="304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Line 721">
              <a:extLst>
                <a:ext uri="{FF2B5EF4-FFF2-40B4-BE49-F238E27FC236}">
                  <a16:creationId xmlns:a16="http://schemas.microsoft.com/office/drawing/2014/main" id="{0934B4A8-D9D6-4D7C-9318-A2BA18065205}"/>
                </a:ext>
              </a:extLst>
            </p:cNvPr>
            <p:cNvSpPr>
              <a:spLocks noChangeShapeType="1"/>
            </p:cNvSpPr>
            <p:nvPr/>
          </p:nvSpPr>
          <p:spPr bwMode="auto">
            <a:xfrm flipH="1">
              <a:off x="3524" y="297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Line 722">
              <a:extLst>
                <a:ext uri="{FF2B5EF4-FFF2-40B4-BE49-F238E27FC236}">
                  <a16:creationId xmlns:a16="http://schemas.microsoft.com/office/drawing/2014/main" id="{8E056D69-FD3F-4B67-A231-07163F81C1BC}"/>
                </a:ext>
              </a:extLst>
            </p:cNvPr>
            <p:cNvSpPr>
              <a:spLocks noChangeShapeType="1"/>
            </p:cNvSpPr>
            <p:nvPr/>
          </p:nvSpPr>
          <p:spPr bwMode="auto">
            <a:xfrm flipH="1">
              <a:off x="3524" y="290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723">
              <a:extLst>
                <a:ext uri="{FF2B5EF4-FFF2-40B4-BE49-F238E27FC236}">
                  <a16:creationId xmlns:a16="http://schemas.microsoft.com/office/drawing/2014/main" id="{5D7176AF-8D65-41B7-B55F-F9A0B4BD88AA}"/>
                </a:ext>
              </a:extLst>
            </p:cNvPr>
            <p:cNvSpPr>
              <a:spLocks noChangeShapeType="1"/>
            </p:cNvSpPr>
            <p:nvPr/>
          </p:nvSpPr>
          <p:spPr bwMode="auto">
            <a:xfrm flipH="1">
              <a:off x="3512" y="2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Line 725">
              <a:extLst>
                <a:ext uri="{FF2B5EF4-FFF2-40B4-BE49-F238E27FC236}">
                  <a16:creationId xmlns:a16="http://schemas.microsoft.com/office/drawing/2014/main" id="{0C809D19-3605-448B-921E-976E7A29BE88}"/>
                </a:ext>
              </a:extLst>
            </p:cNvPr>
            <p:cNvSpPr>
              <a:spLocks noChangeShapeType="1"/>
            </p:cNvSpPr>
            <p:nvPr/>
          </p:nvSpPr>
          <p:spPr bwMode="auto">
            <a:xfrm flipH="1">
              <a:off x="3524" y="2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726">
              <a:extLst>
                <a:ext uri="{FF2B5EF4-FFF2-40B4-BE49-F238E27FC236}">
                  <a16:creationId xmlns:a16="http://schemas.microsoft.com/office/drawing/2014/main" id="{0A05DD70-4028-4C4B-A5DF-52E05F5E1165}"/>
                </a:ext>
              </a:extLst>
            </p:cNvPr>
            <p:cNvSpPr>
              <a:spLocks noChangeShapeType="1"/>
            </p:cNvSpPr>
            <p:nvPr/>
          </p:nvSpPr>
          <p:spPr bwMode="auto">
            <a:xfrm flipH="1">
              <a:off x="3524" y="2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727">
              <a:extLst>
                <a:ext uri="{FF2B5EF4-FFF2-40B4-BE49-F238E27FC236}">
                  <a16:creationId xmlns:a16="http://schemas.microsoft.com/office/drawing/2014/main" id="{B7C9830A-D468-4A2D-9B1A-F71B0A77BE1A}"/>
                </a:ext>
              </a:extLst>
            </p:cNvPr>
            <p:cNvSpPr>
              <a:spLocks noChangeShapeType="1"/>
            </p:cNvSpPr>
            <p:nvPr/>
          </p:nvSpPr>
          <p:spPr bwMode="auto">
            <a:xfrm flipH="1">
              <a:off x="3524" y="2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728">
              <a:extLst>
                <a:ext uri="{FF2B5EF4-FFF2-40B4-BE49-F238E27FC236}">
                  <a16:creationId xmlns:a16="http://schemas.microsoft.com/office/drawing/2014/main" id="{DB311B67-9F6B-4F0E-A99D-9BA1FEE667C6}"/>
                </a:ext>
              </a:extLst>
            </p:cNvPr>
            <p:cNvSpPr>
              <a:spLocks noChangeShapeType="1"/>
            </p:cNvSpPr>
            <p:nvPr/>
          </p:nvSpPr>
          <p:spPr bwMode="auto">
            <a:xfrm flipH="1">
              <a:off x="3512" y="2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730">
              <a:extLst>
                <a:ext uri="{FF2B5EF4-FFF2-40B4-BE49-F238E27FC236}">
                  <a16:creationId xmlns:a16="http://schemas.microsoft.com/office/drawing/2014/main" id="{1B5A4089-164B-436D-95AA-4851C912236B}"/>
                </a:ext>
              </a:extLst>
            </p:cNvPr>
            <p:cNvSpPr>
              <a:spLocks noChangeShapeType="1"/>
            </p:cNvSpPr>
            <p:nvPr/>
          </p:nvSpPr>
          <p:spPr bwMode="auto">
            <a:xfrm flipH="1">
              <a:off x="3524" y="2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731">
              <a:extLst>
                <a:ext uri="{FF2B5EF4-FFF2-40B4-BE49-F238E27FC236}">
                  <a16:creationId xmlns:a16="http://schemas.microsoft.com/office/drawing/2014/main" id="{DE59A083-7541-40BA-91F5-E50FA4D09BDF}"/>
                </a:ext>
              </a:extLst>
            </p:cNvPr>
            <p:cNvSpPr>
              <a:spLocks noChangeShapeType="1"/>
            </p:cNvSpPr>
            <p:nvPr/>
          </p:nvSpPr>
          <p:spPr bwMode="auto">
            <a:xfrm flipH="1">
              <a:off x="3524" y="2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Line 732">
              <a:extLst>
                <a:ext uri="{FF2B5EF4-FFF2-40B4-BE49-F238E27FC236}">
                  <a16:creationId xmlns:a16="http://schemas.microsoft.com/office/drawing/2014/main" id="{DE054D0B-ED87-48EB-B6BF-7F728162856B}"/>
                </a:ext>
              </a:extLst>
            </p:cNvPr>
            <p:cNvSpPr>
              <a:spLocks noChangeShapeType="1"/>
            </p:cNvSpPr>
            <p:nvPr/>
          </p:nvSpPr>
          <p:spPr bwMode="auto">
            <a:xfrm flipH="1">
              <a:off x="3512" y="230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Rectangle 734">
              <a:extLst>
                <a:ext uri="{FF2B5EF4-FFF2-40B4-BE49-F238E27FC236}">
                  <a16:creationId xmlns:a16="http://schemas.microsoft.com/office/drawing/2014/main" id="{91FA3F9C-593D-46C7-83CE-F90CE30F02B0}"/>
                </a:ext>
              </a:extLst>
            </p:cNvPr>
            <p:cNvSpPr>
              <a:spLocks noChangeArrowheads="1"/>
            </p:cNvSpPr>
            <p:nvPr/>
          </p:nvSpPr>
          <p:spPr bwMode="auto">
            <a:xfrm>
              <a:off x="3563" y="2309"/>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dirty="0">
                  <a:latin typeface="Arial" panose="020B0604020202020204" pitchFamily="34" charset="0"/>
                  <a:cs typeface="Arial" panose="020B0604020202020204" pitchFamily="34" charset="0"/>
                </a:rPr>
                <a:t>	</a:t>
              </a:r>
              <a:r>
                <a:rPr lang="en-US" sz="600" i="1" dirty="0">
                  <a:latin typeface="Arial" panose="020B0604020202020204" pitchFamily="34" charset="0"/>
                  <a:cs typeface="Arial" panose="020B0604020202020204" pitchFamily="34" charset="0"/>
                </a:rPr>
                <a:t>S. </a:t>
              </a:r>
              <a:r>
                <a:rPr lang="en-US" sz="600" i="1" dirty="0" err="1">
                  <a:latin typeface="Arial" panose="020B0604020202020204" pitchFamily="34" charset="0"/>
                  <a:cs typeface="Arial" panose="020B0604020202020204" pitchFamily="34" charset="0"/>
                </a:rPr>
                <a:t>racemosa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stems</a:t>
              </a:r>
            </a:p>
          </p:txBody>
        </p:sp>
        <p:sp>
          <p:nvSpPr>
            <p:cNvPr id="393" name="Freeform 735">
              <a:extLst>
                <a:ext uri="{FF2B5EF4-FFF2-40B4-BE49-F238E27FC236}">
                  <a16:creationId xmlns:a16="http://schemas.microsoft.com/office/drawing/2014/main" id="{E3DE5149-51C0-4272-A4A3-17DC42E44559}"/>
                </a:ext>
              </a:extLst>
            </p:cNvPr>
            <p:cNvSpPr>
              <a:spLocks/>
            </p:cNvSpPr>
            <p:nvPr/>
          </p:nvSpPr>
          <p:spPr bwMode="auto">
            <a:xfrm>
              <a:off x="3563" y="2307"/>
              <a:ext cx="1140" cy="1062"/>
            </a:xfrm>
            <a:custGeom>
              <a:avLst/>
              <a:gdLst>
                <a:gd name="T0" fmla="*/ 16 w 1140"/>
                <a:gd name="T1" fmla="*/ 1044 h 1101"/>
                <a:gd name="T2" fmla="*/ 39 w 1140"/>
                <a:gd name="T3" fmla="*/ 1046 h 1101"/>
                <a:gd name="T4" fmla="*/ 61 w 1140"/>
                <a:gd name="T5" fmla="*/ 1040 h 1101"/>
                <a:gd name="T6" fmla="*/ 84 w 1140"/>
                <a:gd name="T7" fmla="*/ 1030 h 1101"/>
                <a:gd name="T8" fmla="*/ 107 w 1140"/>
                <a:gd name="T9" fmla="*/ 1035 h 1101"/>
                <a:gd name="T10" fmla="*/ 130 w 1140"/>
                <a:gd name="T11" fmla="*/ 1035 h 1101"/>
                <a:gd name="T12" fmla="*/ 153 w 1140"/>
                <a:gd name="T13" fmla="*/ 861 h 1101"/>
                <a:gd name="T14" fmla="*/ 175 w 1140"/>
                <a:gd name="T15" fmla="*/ 306 h 1101"/>
                <a:gd name="T16" fmla="*/ 185 w 1140"/>
                <a:gd name="T17" fmla="*/ 138 h 1101"/>
                <a:gd name="T18" fmla="*/ 198 w 1140"/>
                <a:gd name="T19" fmla="*/ 111 h 1101"/>
                <a:gd name="T20" fmla="*/ 221 w 1140"/>
                <a:gd name="T21" fmla="*/ 448 h 1101"/>
                <a:gd name="T22" fmla="*/ 244 w 1140"/>
                <a:gd name="T23" fmla="*/ 755 h 1101"/>
                <a:gd name="T24" fmla="*/ 266 w 1140"/>
                <a:gd name="T25" fmla="*/ 775 h 1101"/>
                <a:gd name="T26" fmla="*/ 289 w 1140"/>
                <a:gd name="T27" fmla="*/ 636 h 1101"/>
                <a:gd name="T28" fmla="*/ 312 w 1140"/>
                <a:gd name="T29" fmla="*/ 635 h 1101"/>
                <a:gd name="T30" fmla="*/ 335 w 1140"/>
                <a:gd name="T31" fmla="*/ 806 h 1101"/>
                <a:gd name="T32" fmla="*/ 357 w 1140"/>
                <a:gd name="T33" fmla="*/ 966 h 1101"/>
                <a:gd name="T34" fmla="*/ 380 w 1140"/>
                <a:gd name="T35" fmla="*/ 1045 h 1101"/>
                <a:gd name="T36" fmla="*/ 403 w 1140"/>
                <a:gd name="T37" fmla="*/ 1075 h 1101"/>
                <a:gd name="T38" fmla="*/ 426 w 1140"/>
                <a:gd name="T39" fmla="*/ 1086 h 1101"/>
                <a:gd name="T40" fmla="*/ 449 w 1140"/>
                <a:gd name="T41" fmla="*/ 1092 h 1101"/>
                <a:gd name="T42" fmla="*/ 472 w 1140"/>
                <a:gd name="T43" fmla="*/ 1094 h 1101"/>
                <a:gd name="T44" fmla="*/ 495 w 1140"/>
                <a:gd name="T45" fmla="*/ 1094 h 1101"/>
                <a:gd name="T46" fmla="*/ 517 w 1140"/>
                <a:gd name="T47" fmla="*/ 1090 h 1101"/>
                <a:gd name="T48" fmla="*/ 540 w 1140"/>
                <a:gd name="T49" fmla="*/ 1086 h 1101"/>
                <a:gd name="T50" fmla="*/ 563 w 1140"/>
                <a:gd name="T51" fmla="*/ 1086 h 1101"/>
                <a:gd name="T52" fmla="*/ 586 w 1140"/>
                <a:gd name="T53" fmla="*/ 1089 h 1101"/>
                <a:gd name="T54" fmla="*/ 608 w 1140"/>
                <a:gd name="T55" fmla="*/ 1092 h 1101"/>
                <a:gd name="T56" fmla="*/ 631 w 1140"/>
                <a:gd name="T57" fmla="*/ 1093 h 1101"/>
                <a:gd name="T58" fmla="*/ 654 w 1140"/>
                <a:gd name="T59" fmla="*/ 1080 h 1101"/>
                <a:gd name="T60" fmla="*/ 677 w 1140"/>
                <a:gd name="T61" fmla="*/ 1058 h 1101"/>
                <a:gd name="T62" fmla="*/ 699 w 1140"/>
                <a:gd name="T63" fmla="*/ 1053 h 1101"/>
                <a:gd name="T64" fmla="*/ 722 w 1140"/>
                <a:gd name="T65" fmla="*/ 1054 h 1101"/>
                <a:gd name="T66" fmla="*/ 745 w 1140"/>
                <a:gd name="T67" fmla="*/ 1010 h 1101"/>
                <a:gd name="T68" fmla="*/ 754 w 1140"/>
                <a:gd name="T69" fmla="*/ 892 h 1101"/>
                <a:gd name="T70" fmla="*/ 762 w 1140"/>
                <a:gd name="T71" fmla="*/ 673 h 1101"/>
                <a:gd name="T72" fmla="*/ 770 w 1140"/>
                <a:gd name="T73" fmla="*/ 273 h 1101"/>
                <a:gd name="T74" fmla="*/ 882 w 1140"/>
                <a:gd name="T75" fmla="*/ 62 h 1101"/>
                <a:gd name="T76" fmla="*/ 891 w 1140"/>
                <a:gd name="T77" fmla="*/ 392 h 1101"/>
                <a:gd name="T78" fmla="*/ 912 w 1140"/>
                <a:gd name="T79" fmla="*/ 737 h 1101"/>
                <a:gd name="T80" fmla="*/ 935 w 1140"/>
                <a:gd name="T81" fmla="*/ 805 h 1101"/>
                <a:gd name="T82" fmla="*/ 958 w 1140"/>
                <a:gd name="T83" fmla="*/ 831 h 1101"/>
                <a:gd name="T84" fmla="*/ 980 w 1140"/>
                <a:gd name="T85" fmla="*/ 917 h 1101"/>
                <a:gd name="T86" fmla="*/ 1003 w 1140"/>
                <a:gd name="T87" fmla="*/ 1007 h 1101"/>
                <a:gd name="T88" fmla="*/ 1026 w 1140"/>
                <a:gd name="T89" fmla="*/ 1059 h 1101"/>
                <a:gd name="T90" fmla="*/ 1049 w 1140"/>
                <a:gd name="T91" fmla="*/ 1080 h 1101"/>
                <a:gd name="T92" fmla="*/ 1072 w 1140"/>
                <a:gd name="T93" fmla="*/ 1087 h 1101"/>
                <a:gd name="T94" fmla="*/ 1094 w 1140"/>
                <a:gd name="T95" fmla="*/ 1093 h 1101"/>
                <a:gd name="T96" fmla="*/ 1117 w 1140"/>
                <a:gd name="T97" fmla="*/ 1098 h 1101"/>
                <a:gd name="T98" fmla="*/ 1140 w 1140"/>
                <a:gd name="T99" fmla="*/ 1101 h 1101"/>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54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546 h 10000"/>
                <a:gd name="connsiteX1" fmla="*/ 70 w 10000"/>
                <a:gd name="connsiteY1" fmla="*/ 9500 h 10000"/>
                <a:gd name="connsiteX2" fmla="*/ 140 w 10000"/>
                <a:gd name="connsiteY2" fmla="*/ 9482 h 10000"/>
                <a:gd name="connsiteX3" fmla="*/ 202 w 10000"/>
                <a:gd name="connsiteY3" fmla="*/ 9482 h 10000"/>
                <a:gd name="connsiteX4" fmla="*/ 272 w 10000"/>
                <a:gd name="connsiteY4" fmla="*/ 9500 h 10000"/>
                <a:gd name="connsiteX5" fmla="*/ 342 w 10000"/>
                <a:gd name="connsiteY5" fmla="*/ 9500 h 10000"/>
                <a:gd name="connsiteX6" fmla="*/ 404 w 10000"/>
                <a:gd name="connsiteY6" fmla="*/ 9500 h 10000"/>
                <a:gd name="connsiteX7" fmla="*/ 474 w 10000"/>
                <a:gd name="connsiteY7" fmla="*/ 9482 h 10000"/>
                <a:gd name="connsiteX8" fmla="*/ 535 w 10000"/>
                <a:gd name="connsiteY8" fmla="*/ 9446 h 10000"/>
                <a:gd name="connsiteX9" fmla="*/ 605 w 10000"/>
                <a:gd name="connsiteY9" fmla="*/ 9410 h 10000"/>
                <a:gd name="connsiteX10" fmla="*/ 675 w 10000"/>
                <a:gd name="connsiteY10" fmla="*/ 9373 h 10000"/>
                <a:gd name="connsiteX11" fmla="*/ 737 w 10000"/>
                <a:gd name="connsiteY11" fmla="*/ 9355 h 10000"/>
                <a:gd name="connsiteX12" fmla="*/ 807 w 10000"/>
                <a:gd name="connsiteY12" fmla="*/ 9355 h 10000"/>
                <a:gd name="connsiteX13" fmla="*/ 877 w 10000"/>
                <a:gd name="connsiteY13" fmla="*/ 9373 h 10000"/>
                <a:gd name="connsiteX14" fmla="*/ 939 w 10000"/>
                <a:gd name="connsiteY14" fmla="*/ 9401 h 10000"/>
                <a:gd name="connsiteX15" fmla="*/ 1009 w 10000"/>
                <a:gd name="connsiteY15" fmla="*/ 9419 h 10000"/>
                <a:gd name="connsiteX16" fmla="*/ 1070 w 10000"/>
                <a:gd name="connsiteY16" fmla="*/ 9437 h 10000"/>
                <a:gd name="connsiteX17" fmla="*/ 1140 w 10000"/>
                <a:gd name="connsiteY17" fmla="*/ 9401 h 10000"/>
                <a:gd name="connsiteX18" fmla="*/ 1211 w 10000"/>
                <a:gd name="connsiteY18" fmla="*/ 9228 h 10000"/>
                <a:gd name="connsiteX19" fmla="*/ 1272 w 10000"/>
                <a:gd name="connsiteY19" fmla="*/ 8756 h 10000"/>
                <a:gd name="connsiteX20" fmla="*/ 1342 w 10000"/>
                <a:gd name="connsiteY20" fmla="*/ 7820 h 10000"/>
                <a:gd name="connsiteX21" fmla="*/ 1404 w 10000"/>
                <a:gd name="connsiteY21" fmla="*/ 6358 h 10000"/>
                <a:gd name="connsiteX22" fmla="*/ 1474 w 10000"/>
                <a:gd name="connsiteY22" fmla="*/ 4550 h 10000"/>
                <a:gd name="connsiteX23" fmla="*/ 1535 w 10000"/>
                <a:gd name="connsiteY23" fmla="*/ 2779 h 10000"/>
                <a:gd name="connsiteX24" fmla="*/ 1553 w 10000"/>
                <a:gd name="connsiteY24" fmla="*/ 2398 h 10000"/>
                <a:gd name="connsiteX25" fmla="*/ 1605 w 10000"/>
                <a:gd name="connsiteY25" fmla="*/ 1471 h 10000"/>
                <a:gd name="connsiteX26" fmla="*/ 1623 w 10000"/>
                <a:gd name="connsiteY26" fmla="*/ 1253 h 10000"/>
                <a:gd name="connsiteX27" fmla="*/ 1675 w 10000"/>
                <a:gd name="connsiteY27" fmla="*/ 872 h 10000"/>
                <a:gd name="connsiteX28" fmla="*/ 1693 w 10000"/>
                <a:gd name="connsiteY28" fmla="*/ 836 h 10000"/>
                <a:gd name="connsiteX29" fmla="*/ 1737 w 10000"/>
                <a:gd name="connsiteY29" fmla="*/ 1008 h 10000"/>
                <a:gd name="connsiteX30" fmla="*/ 1807 w 10000"/>
                <a:gd name="connsiteY30" fmla="*/ 1744 h 10000"/>
                <a:gd name="connsiteX31" fmla="*/ 1868 w 10000"/>
                <a:gd name="connsiteY31" fmla="*/ 2843 h 10000"/>
                <a:gd name="connsiteX32" fmla="*/ 1939 w 10000"/>
                <a:gd name="connsiteY32" fmla="*/ 4069 h 10000"/>
                <a:gd name="connsiteX33" fmla="*/ 2009 w 10000"/>
                <a:gd name="connsiteY33" fmla="*/ 5232 h 10000"/>
                <a:gd name="connsiteX34" fmla="*/ 2070 w 10000"/>
                <a:gd name="connsiteY34" fmla="*/ 6185 h 10000"/>
                <a:gd name="connsiteX35" fmla="*/ 2140 w 10000"/>
                <a:gd name="connsiteY35" fmla="*/ 6857 h 10000"/>
                <a:gd name="connsiteX36" fmla="*/ 2202 w 10000"/>
                <a:gd name="connsiteY36" fmla="*/ 7203 h 10000"/>
                <a:gd name="connsiteX37" fmla="*/ 2272 w 10000"/>
                <a:gd name="connsiteY37" fmla="*/ 7248 h 10000"/>
                <a:gd name="connsiteX38" fmla="*/ 2333 w 10000"/>
                <a:gd name="connsiteY38" fmla="*/ 7039 h 10000"/>
                <a:gd name="connsiteX39" fmla="*/ 2404 w 10000"/>
                <a:gd name="connsiteY39" fmla="*/ 6649 h 10000"/>
                <a:gd name="connsiteX40" fmla="*/ 2474 w 10000"/>
                <a:gd name="connsiteY40" fmla="*/ 6185 h 10000"/>
                <a:gd name="connsiteX41" fmla="*/ 2535 w 10000"/>
                <a:gd name="connsiteY41" fmla="*/ 5777 h 10000"/>
                <a:gd name="connsiteX42" fmla="*/ 2605 w 10000"/>
                <a:gd name="connsiteY42" fmla="*/ 5540 h 10000"/>
                <a:gd name="connsiteX43" fmla="*/ 2667 w 10000"/>
                <a:gd name="connsiteY43" fmla="*/ 5531 h 10000"/>
                <a:gd name="connsiteX44" fmla="*/ 2737 w 10000"/>
                <a:gd name="connsiteY44" fmla="*/ 5767 h 10000"/>
                <a:gd name="connsiteX45" fmla="*/ 2807 w 10000"/>
                <a:gd name="connsiteY45" fmla="*/ 6194 h 10000"/>
                <a:gd name="connsiteX46" fmla="*/ 2868 w 10000"/>
                <a:gd name="connsiteY46" fmla="*/ 6739 h 10000"/>
                <a:gd name="connsiteX47" fmla="*/ 2939 w 10000"/>
                <a:gd name="connsiteY47" fmla="*/ 7321 h 10000"/>
                <a:gd name="connsiteX48" fmla="*/ 3000 w 10000"/>
                <a:gd name="connsiteY48" fmla="*/ 7875 h 10000"/>
                <a:gd name="connsiteX49" fmla="*/ 3070 w 10000"/>
                <a:gd name="connsiteY49" fmla="*/ 8374 h 10000"/>
                <a:gd name="connsiteX50" fmla="*/ 3132 w 10000"/>
                <a:gd name="connsiteY50" fmla="*/ 8774 h 10000"/>
                <a:gd name="connsiteX51" fmla="*/ 3202 w 10000"/>
                <a:gd name="connsiteY51" fmla="*/ 9083 h 10000"/>
                <a:gd name="connsiteX52" fmla="*/ 3272 w 10000"/>
                <a:gd name="connsiteY52" fmla="*/ 9319 h 10000"/>
                <a:gd name="connsiteX53" fmla="*/ 3333 w 10000"/>
                <a:gd name="connsiteY53" fmla="*/ 9491 h 10000"/>
                <a:gd name="connsiteX54" fmla="*/ 3404 w 10000"/>
                <a:gd name="connsiteY54" fmla="*/ 9609 h 10000"/>
                <a:gd name="connsiteX55" fmla="*/ 3474 w 10000"/>
                <a:gd name="connsiteY55" fmla="*/ 9700 h 10000"/>
                <a:gd name="connsiteX56" fmla="*/ 3535 w 10000"/>
                <a:gd name="connsiteY56" fmla="*/ 9764 h 10000"/>
                <a:gd name="connsiteX57" fmla="*/ 3605 w 10000"/>
                <a:gd name="connsiteY57" fmla="*/ 9809 h 10000"/>
                <a:gd name="connsiteX58" fmla="*/ 3675 w 10000"/>
                <a:gd name="connsiteY58" fmla="*/ 9837 h 10000"/>
                <a:gd name="connsiteX59" fmla="*/ 3737 w 10000"/>
                <a:gd name="connsiteY59" fmla="*/ 9864 h 10000"/>
                <a:gd name="connsiteX60" fmla="*/ 3807 w 10000"/>
                <a:gd name="connsiteY60" fmla="*/ 9891 h 10000"/>
                <a:gd name="connsiteX61" fmla="*/ 3868 w 10000"/>
                <a:gd name="connsiteY61" fmla="*/ 9900 h 10000"/>
                <a:gd name="connsiteX62" fmla="*/ 3939 w 10000"/>
                <a:gd name="connsiteY62" fmla="*/ 9918 h 10000"/>
                <a:gd name="connsiteX63" fmla="*/ 4009 w 10000"/>
                <a:gd name="connsiteY63" fmla="*/ 9927 h 10000"/>
                <a:gd name="connsiteX64" fmla="*/ 4070 w 10000"/>
                <a:gd name="connsiteY64" fmla="*/ 9927 h 10000"/>
                <a:gd name="connsiteX65" fmla="*/ 4140 w 10000"/>
                <a:gd name="connsiteY65" fmla="*/ 9936 h 10000"/>
                <a:gd name="connsiteX66" fmla="*/ 4202 w 10000"/>
                <a:gd name="connsiteY66" fmla="*/ 9936 h 10000"/>
                <a:gd name="connsiteX67" fmla="*/ 4272 w 10000"/>
                <a:gd name="connsiteY67" fmla="*/ 9936 h 10000"/>
                <a:gd name="connsiteX68" fmla="*/ 4342 w 10000"/>
                <a:gd name="connsiteY68" fmla="*/ 9936 h 10000"/>
                <a:gd name="connsiteX69" fmla="*/ 4404 w 10000"/>
                <a:gd name="connsiteY69" fmla="*/ 9927 h 10000"/>
                <a:gd name="connsiteX70" fmla="*/ 4474 w 10000"/>
                <a:gd name="connsiteY70" fmla="*/ 9918 h 10000"/>
                <a:gd name="connsiteX71" fmla="*/ 4535 w 10000"/>
                <a:gd name="connsiteY71" fmla="*/ 9900 h 10000"/>
                <a:gd name="connsiteX72" fmla="*/ 4605 w 10000"/>
                <a:gd name="connsiteY72" fmla="*/ 9882 h 10000"/>
                <a:gd name="connsiteX73" fmla="*/ 4667 w 10000"/>
                <a:gd name="connsiteY73" fmla="*/ 9873 h 10000"/>
                <a:gd name="connsiteX74" fmla="*/ 4737 w 10000"/>
                <a:gd name="connsiteY74" fmla="*/ 9864 h 10000"/>
                <a:gd name="connsiteX75" fmla="*/ 4807 w 10000"/>
                <a:gd name="connsiteY75" fmla="*/ 9864 h 10000"/>
                <a:gd name="connsiteX76" fmla="*/ 4868 w 10000"/>
                <a:gd name="connsiteY76" fmla="*/ 9864 h 10000"/>
                <a:gd name="connsiteX77" fmla="*/ 4939 w 10000"/>
                <a:gd name="connsiteY77" fmla="*/ 9864 h 10000"/>
                <a:gd name="connsiteX78" fmla="*/ 5000 w 10000"/>
                <a:gd name="connsiteY78" fmla="*/ 9873 h 10000"/>
                <a:gd name="connsiteX79" fmla="*/ 5070 w 10000"/>
                <a:gd name="connsiteY79" fmla="*/ 9873 h 10000"/>
                <a:gd name="connsiteX80" fmla="*/ 5140 w 10000"/>
                <a:gd name="connsiteY80" fmla="*/ 9891 h 10000"/>
                <a:gd name="connsiteX81" fmla="*/ 5202 w 10000"/>
                <a:gd name="connsiteY81" fmla="*/ 9891 h 10000"/>
                <a:gd name="connsiteX82" fmla="*/ 5272 w 10000"/>
                <a:gd name="connsiteY82" fmla="*/ 9909 h 10000"/>
                <a:gd name="connsiteX83" fmla="*/ 5333 w 10000"/>
                <a:gd name="connsiteY83" fmla="*/ 9918 h 10000"/>
                <a:gd name="connsiteX84" fmla="*/ 5404 w 10000"/>
                <a:gd name="connsiteY84" fmla="*/ 9927 h 10000"/>
                <a:gd name="connsiteX85" fmla="*/ 5465 w 10000"/>
                <a:gd name="connsiteY85" fmla="*/ 9936 h 10000"/>
                <a:gd name="connsiteX86" fmla="*/ 5535 w 10000"/>
                <a:gd name="connsiteY86" fmla="*/ 9927 h 10000"/>
                <a:gd name="connsiteX87" fmla="*/ 5605 w 10000"/>
                <a:gd name="connsiteY87" fmla="*/ 9909 h 10000"/>
                <a:gd name="connsiteX88" fmla="*/ 5667 w 10000"/>
                <a:gd name="connsiteY88" fmla="*/ 9873 h 10000"/>
                <a:gd name="connsiteX89" fmla="*/ 5737 w 10000"/>
                <a:gd name="connsiteY89" fmla="*/ 9809 h 10000"/>
                <a:gd name="connsiteX90" fmla="*/ 5798 w 10000"/>
                <a:gd name="connsiteY90" fmla="*/ 9737 h 10000"/>
                <a:gd name="connsiteX91" fmla="*/ 5868 w 10000"/>
                <a:gd name="connsiteY91" fmla="*/ 9664 h 10000"/>
                <a:gd name="connsiteX92" fmla="*/ 5939 w 10000"/>
                <a:gd name="connsiteY92" fmla="*/ 9609 h 10000"/>
                <a:gd name="connsiteX93" fmla="*/ 6000 w 10000"/>
                <a:gd name="connsiteY93" fmla="*/ 9573 h 10000"/>
                <a:gd name="connsiteX94" fmla="*/ 6070 w 10000"/>
                <a:gd name="connsiteY94" fmla="*/ 9564 h 10000"/>
                <a:gd name="connsiteX95" fmla="*/ 6132 w 10000"/>
                <a:gd name="connsiteY95" fmla="*/ 9564 h 10000"/>
                <a:gd name="connsiteX96" fmla="*/ 6202 w 10000"/>
                <a:gd name="connsiteY96" fmla="*/ 9564 h 10000"/>
                <a:gd name="connsiteX97" fmla="*/ 6272 w 10000"/>
                <a:gd name="connsiteY97" fmla="*/ 9573 h 10000"/>
                <a:gd name="connsiteX98" fmla="*/ 6333 w 10000"/>
                <a:gd name="connsiteY98" fmla="*/ 9573 h 10000"/>
                <a:gd name="connsiteX99" fmla="*/ 6404 w 10000"/>
                <a:gd name="connsiteY99" fmla="*/ 9546 h 10000"/>
                <a:gd name="connsiteX100" fmla="*/ 6465 w 10000"/>
                <a:gd name="connsiteY100" fmla="*/ 9455 h 10000"/>
                <a:gd name="connsiteX101" fmla="*/ 6535 w 10000"/>
                <a:gd name="connsiteY101" fmla="*/ 9173 h 10000"/>
                <a:gd name="connsiteX102" fmla="*/ 6553 w 10000"/>
                <a:gd name="connsiteY102" fmla="*/ 9046 h 10000"/>
                <a:gd name="connsiteX103" fmla="*/ 6605 w 10000"/>
                <a:gd name="connsiteY103" fmla="*/ 8420 h 10000"/>
                <a:gd name="connsiteX104" fmla="*/ 6614 w 10000"/>
                <a:gd name="connsiteY104" fmla="*/ 8102 h 10000"/>
                <a:gd name="connsiteX105" fmla="*/ 6649 w 10000"/>
                <a:gd name="connsiteY105" fmla="*/ 7275 h 10000"/>
                <a:gd name="connsiteX106" fmla="*/ 6667 w 10000"/>
                <a:gd name="connsiteY106" fmla="*/ 6739 h 10000"/>
                <a:gd name="connsiteX107" fmla="*/ 6684 w 10000"/>
                <a:gd name="connsiteY107" fmla="*/ 6113 h 10000"/>
                <a:gd name="connsiteX108" fmla="*/ 6719 w 10000"/>
                <a:gd name="connsiteY108" fmla="*/ 4532 h 10000"/>
                <a:gd name="connsiteX109" fmla="*/ 6737 w 10000"/>
                <a:gd name="connsiteY109" fmla="*/ 3569 h 10000"/>
                <a:gd name="connsiteX110" fmla="*/ 6754 w 10000"/>
                <a:gd name="connsiteY110" fmla="*/ 2480 h 10000"/>
                <a:gd name="connsiteX111" fmla="*/ 6794 w 10000"/>
                <a:gd name="connsiteY111" fmla="*/ 368 h 10000"/>
                <a:gd name="connsiteX112" fmla="*/ 7719 w 10000"/>
                <a:gd name="connsiteY112" fmla="*/ 0 h 10000"/>
                <a:gd name="connsiteX113" fmla="*/ 7737 w 10000"/>
                <a:gd name="connsiteY113" fmla="*/ 563 h 10000"/>
                <a:gd name="connsiteX114" fmla="*/ 7754 w 10000"/>
                <a:gd name="connsiteY114" fmla="*/ 1262 h 10000"/>
                <a:gd name="connsiteX115" fmla="*/ 7798 w 10000"/>
                <a:gd name="connsiteY115" fmla="*/ 3061 h 10000"/>
                <a:gd name="connsiteX116" fmla="*/ 7816 w 10000"/>
                <a:gd name="connsiteY116" fmla="*/ 3560 h 10000"/>
                <a:gd name="connsiteX117" fmla="*/ 7868 w 10000"/>
                <a:gd name="connsiteY117" fmla="*/ 4814 h 10000"/>
                <a:gd name="connsiteX118" fmla="*/ 7939 w 10000"/>
                <a:gd name="connsiteY118" fmla="*/ 5976 h 10000"/>
                <a:gd name="connsiteX119" fmla="*/ 8000 w 10000"/>
                <a:gd name="connsiteY119" fmla="*/ 6694 h 10000"/>
                <a:gd name="connsiteX120" fmla="*/ 8070 w 10000"/>
                <a:gd name="connsiteY120" fmla="*/ 7084 h 10000"/>
                <a:gd name="connsiteX121" fmla="*/ 8132 w 10000"/>
                <a:gd name="connsiteY121" fmla="*/ 7248 h 10000"/>
                <a:gd name="connsiteX122" fmla="*/ 8202 w 10000"/>
                <a:gd name="connsiteY122" fmla="*/ 7312 h 10000"/>
                <a:gd name="connsiteX123" fmla="*/ 8272 w 10000"/>
                <a:gd name="connsiteY123" fmla="*/ 7339 h 10000"/>
                <a:gd name="connsiteX124" fmla="*/ 8333 w 10000"/>
                <a:gd name="connsiteY124" fmla="*/ 7411 h 10000"/>
                <a:gd name="connsiteX125" fmla="*/ 8404 w 10000"/>
                <a:gd name="connsiteY125" fmla="*/ 7548 h 10000"/>
                <a:gd name="connsiteX126" fmla="*/ 8465 w 10000"/>
                <a:gd name="connsiteY126" fmla="*/ 7766 h 10000"/>
                <a:gd name="connsiteX127" fmla="*/ 8535 w 10000"/>
                <a:gd name="connsiteY127" fmla="*/ 8029 h 10000"/>
                <a:gd name="connsiteX128" fmla="*/ 8596 w 10000"/>
                <a:gd name="connsiteY128" fmla="*/ 8329 h 10000"/>
                <a:gd name="connsiteX129" fmla="*/ 8667 w 10000"/>
                <a:gd name="connsiteY129" fmla="*/ 8629 h 10000"/>
                <a:gd name="connsiteX130" fmla="*/ 8737 w 10000"/>
                <a:gd name="connsiteY130" fmla="*/ 8901 h 10000"/>
                <a:gd name="connsiteX131" fmla="*/ 8798 w 10000"/>
                <a:gd name="connsiteY131" fmla="*/ 9146 h 10000"/>
                <a:gd name="connsiteX132" fmla="*/ 8868 w 10000"/>
                <a:gd name="connsiteY132" fmla="*/ 9346 h 10000"/>
                <a:gd name="connsiteX133" fmla="*/ 8930 w 10000"/>
                <a:gd name="connsiteY133" fmla="*/ 9500 h 10000"/>
                <a:gd name="connsiteX134" fmla="*/ 9000 w 10000"/>
                <a:gd name="connsiteY134" fmla="*/ 9619 h 10000"/>
                <a:gd name="connsiteX135" fmla="*/ 9070 w 10000"/>
                <a:gd name="connsiteY135" fmla="*/ 9700 h 10000"/>
                <a:gd name="connsiteX136" fmla="*/ 9132 w 10000"/>
                <a:gd name="connsiteY136" fmla="*/ 9764 h 10000"/>
                <a:gd name="connsiteX137" fmla="*/ 9202 w 10000"/>
                <a:gd name="connsiteY137" fmla="*/ 9809 h 10000"/>
                <a:gd name="connsiteX138" fmla="*/ 9263 w 10000"/>
                <a:gd name="connsiteY138" fmla="*/ 9837 h 10000"/>
                <a:gd name="connsiteX139" fmla="*/ 9333 w 10000"/>
                <a:gd name="connsiteY139" fmla="*/ 9855 h 10000"/>
                <a:gd name="connsiteX140" fmla="*/ 9404 w 10000"/>
                <a:gd name="connsiteY140" fmla="*/ 9873 h 10000"/>
                <a:gd name="connsiteX141" fmla="*/ 9465 w 10000"/>
                <a:gd name="connsiteY141" fmla="*/ 9891 h 10000"/>
                <a:gd name="connsiteX142" fmla="*/ 9535 w 10000"/>
                <a:gd name="connsiteY142" fmla="*/ 9909 h 10000"/>
                <a:gd name="connsiteX143" fmla="*/ 9596 w 10000"/>
                <a:gd name="connsiteY143" fmla="*/ 9927 h 10000"/>
                <a:gd name="connsiteX144" fmla="*/ 9667 w 10000"/>
                <a:gd name="connsiteY144" fmla="*/ 9946 h 10000"/>
                <a:gd name="connsiteX145" fmla="*/ 9737 w 10000"/>
                <a:gd name="connsiteY145" fmla="*/ 9955 h 10000"/>
                <a:gd name="connsiteX146" fmla="*/ 9798 w 10000"/>
                <a:gd name="connsiteY146" fmla="*/ 9973 h 10000"/>
                <a:gd name="connsiteX147" fmla="*/ 9868 w 10000"/>
                <a:gd name="connsiteY147" fmla="*/ 9982 h 10000"/>
                <a:gd name="connsiteX148" fmla="*/ 9939 w 10000"/>
                <a:gd name="connsiteY148" fmla="*/ 9991 h 10000"/>
                <a:gd name="connsiteX149" fmla="*/ 10000 w 10000"/>
                <a:gd name="connsiteY149" fmla="*/ 10000 h 10000"/>
                <a:gd name="connsiteX0" fmla="*/ 0 w 10000"/>
                <a:gd name="connsiteY0" fmla="*/ 9192 h 9646"/>
                <a:gd name="connsiteX1" fmla="*/ 70 w 10000"/>
                <a:gd name="connsiteY1" fmla="*/ 9146 h 9646"/>
                <a:gd name="connsiteX2" fmla="*/ 140 w 10000"/>
                <a:gd name="connsiteY2" fmla="*/ 9128 h 9646"/>
                <a:gd name="connsiteX3" fmla="*/ 202 w 10000"/>
                <a:gd name="connsiteY3" fmla="*/ 9128 h 9646"/>
                <a:gd name="connsiteX4" fmla="*/ 272 w 10000"/>
                <a:gd name="connsiteY4" fmla="*/ 9146 h 9646"/>
                <a:gd name="connsiteX5" fmla="*/ 342 w 10000"/>
                <a:gd name="connsiteY5" fmla="*/ 9146 h 9646"/>
                <a:gd name="connsiteX6" fmla="*/ 404 w 10000"/>
                <a:gd name="connsiteY6" fmla="*/ 9146 h 9646"/>
                <a:gd name="connsiteX7" fmla="*/ 474 w 10000"/>
                <a:gd name="connsiteY7" fmla="*/ 9128 h 9646"/>
                <a:gd name="connsiteX8" fmla="*/ 535 w 10000"/>
                <a:gd name="connsiteY8" fmla="*/ 9092 h 9646"/>
                <a:gd name="connsiteX9" fmla="*/ 605 w 10000"/>
                <a:gd name="connsiteY9" fmla="*/ 9056 h 9646"/>
                <a:gd name="connsiteX10" fmla="*/ 675 w 10000"/>
                <a:gd name="connsiteY10" fmla="*/ 9019 h 9646"/>
                <a:gd name="connsiteX11" fmla="*/ 737 w 10000"/>
                <a:gd name="connsiteY11" fmla="*/ 9001 h 9646"/>
                <a:gd name="connsiteX12" fmla="*/ 807 w 10000"/>
                <a:gd name="connsiteY12" fmla="*/ 9001 h 9646"/>
                <a:gd name="connsiteX13" fmla="*/ 877 w 10000"/>
                <a:gd name="connsiteY13" fmla="*/ 9019 h 9646"/>
                <a:gd name="connsiteX14" fmla="*/ 939 w 10000"/>
                <a:gd name="connsiteY14" fmla="*/ 9047 h 9646"/>
                <a:gd name="connsiteX15" fmla="*/ 1009 w 10000"/>
                <a:gd name="connsiteY15" fmla="*/ 9065 h 9646"/>
                <a:gd name="connsiteX16" fmla="*/ 1070 w 10000"/>
                <a:gd name="connsiteY16" fmla="*/ 9083 h 9646"/>
                <a:gd name="connsiteX17" fmla="*/ 1140 w 10000"/>
                <a:gd name="connsiteY17" fmla="*/ 9047 h 9646"/>
                <a:gd name="connsiteX18" fmla="*/ 1211 w 10000"/>
                <a:gd name="connsiteY18" fmla="*/ 8874 h 9646"/>
                <a:gd name="connsiteX19" fmla="*/ 1272 w 10000"/>
                <a:gd name="connsiteY19" fmla="*/ 8402 h 9646"/>
                <a:gd name="connsiteX20" fmla="*/ 1342 w 10000"/>
                <a:gd name="connsiteY20" fmla="*/ 7466 h 9646"/>
                <a:gd name="connsiteX21" fmla="*/ 1404 w 10000"/>
                <a:gd name="connsiteY21" fmla="*/ 6004 h 9646"/>
                <a:gd name="connsiteX22" fmla="*/ 1474 w 10000"/>
                <a:gd name="connsiteY22" fmla="*/ 4196 h 9646"/>
                <a:gd name="connsiteX23" fmla="*/ 1535 w 10000"/>
                <a:gd name="connsiteY23" fmla="*/ 2425 h 9646"/>
                <a:gd name="connsiteX24" fmla="*/ 1553 w 10000"/>
                <a:gd name="connsiteY24" fmla="*/ 2044 h 9646"/>
                <a:gd name="connsiteX25" fmla="*/ 1605 w 10000"/>
                <a:gd name="connsiteY25" fmla="*/ 1117 h 9646"/>
                <a:gd name="connsiteX26" fmla="*/ 1623 w 10000"/>
                <a:gd name="connsiteY26" fmla="*/ 899 h 9646"/>
                <a:gd name="connsiteX27" fmla="*/ 1675 w 10000"/>
                <a:gd name="connsiteY27" fmla="*/ 518 h 9646"/>
                <a:gd name="connsiteX28" fmla="*/ 1693 w 10000"/>
                <a:gd name="connsiteY28" fmla="*/ 482 h 9646"/>
                <a:gd name="connsiteX29" fmla="*/ 1737 w 10000"/>
                <a:gd name="connsiteY29" fmla="*/ 654 h 9646"/>
                <a:gd name="connsiteX30" fmla="*/ 1807 w 10000"/>
                <a:gd name="connsiteY30" fmla="*/ 1390 h 9646"/>
                <a:gd name="connsiteX31" fmla="*/ 1868 w 10000"/>
                <a:gd name="connsiteY31" fmla="*/ 2489 h 9646"/>
                <a:gd name="connsiteX32" fmla="*/ 1939 w 10000"/>
                <a:gd name="connsiteY32" fmla="*/ 3715 h 9646"/>
                <a:gd name="connsiteX33" fmla="*/ 2009 w 10000"/>
                <a:gd name="connsiteY33" fmla="*/ 4878 h 9646"/>
                <a:gd name="connsiteX34" fmla="*/ 2070 w 10000"/>
                <a:gd name="connsiteY34" fmla="*/ 5831 h 9646"/>
                <a:gd name="connsiteX35" fmla="*/ 2140 w 10000"/>
                <a:gd name="connsiteY35" fmla="*/ 6503 h 9646"/>
                <a:gd name="connsiteX36" fmla="*/ 2202 w 10000"/>
                <a:gd name="connsiteY36" fmla="*/ 6849 h 9646"/>
                <a:gd name="connsiteX37" fmla="*/ 2272 w 10000"/>
                <a:gd name="connsiteY37" fmla="*/ 6894 h 9646"/>
                <a:gd name="connsiteX38" fmla="*/ 2333 w 10000"/>
                <a:gd name="connsiteY38" fmla="*/ 6685 h 9646"/>
                <a:gd name="connsiteX39" fmla="*/ 2404 w 10000"/>
                <a:gd name="connsiteY39" fmla="*/ 6295 h 9646"/>
                <a:gd name="connsiteX40" fmla="*/ 2474 w 10000"/>
                <a:gd name="connsiteY40" fmla="*/ 5831 h 9646"/>
                <a:gd name="connsiteX41" fmla="*/ 2535 w 10000"/>
                <a:gd name="connsiteY41" fmla="*/ 5423 h 9646"/>
                <a:gd name="connsiteX42" fmla="*/ 2605 w 10000"/>
                <a:gd name="connsiteY42" fmla="*/ 5186 h 9646"/>
                <a:gd name="connsiteX43" fmla="*/ 2667 w 10000"/>
                <a:gd name="connsiteY43" fmla="*/ 5177 h 9646"/>
                <a:gd name="connsiteX44" fmla="*/ 2737 w 10000"/>
                <a:gd name="connsiteY44" fmla="*/ 5413 h 9646"/>
                <a:gd name="connsiteX45" fmla="*/ 2807 w 10000"/>
                <a:gd name="connsiteY45" fmla="*/ 5840 h 9646"/>
                <a:gd name="connsiteX46" fmla="*/ 2868 w 10000"/>
                <a:gd name="connsiteY46" fmla="*/ 6385 h 9646"/>
                <a:gd name="connsiteX47" fmla="*/ 2939 w 10000"/>
                <a:gd name="connsiteY47" fmla="*/ 6967 h 9646"/>
                <a:gd name="connsiteX48" fmla="*/ 3000 w 10000"/>
                <a:gd name="connsiteY48" fmla="*/ 7521 h 9646"/>
                <a:gd name="connsiteX49" fmla="*/ 3070 w 10000"/>
                <a:gd name="connsiteY49" fmla="*/ 8020 h 9646"/>
                <a:gd name="connsiteX50" fmla="*/ 3132 w 10000"/>
                <a:gd name="connsiteY50" fmla="*/ 8420 h 9646"/>
                <a:gd name="connsiteX51" fmla="*/ 3202 w 10000"/>
                <a:gd name="connsiteY51" fmla="*/ 8729 h 9646"/>
                <a:gd name="connsiteX52" fmla="*/ 3272 w 10000"/>
                <a:gd name="connsiteY52" fmla="*/ 8965 h 9646"/>
                <a:gd name="connsiteX53" fmla="*/ 3333 w 10000"/>
                <a:gd name="connsiteY53" fmla="*/ 9137 h 9646"/>
                <a:gd name="connsiteX54" fmla="*/ 3404 w 10000"/>
                <a:gd name="connsiteY54" fmla="*/ 9255 h 9646"/>
                <a:gd name="connsiteX55" fmla="*/ 3474 w 10000"/>
                <a:gd name="connsiteY55" fmla="*/ 9346 h 9646"/>
                <a:gd name="connsiteX56" fmla="*/ 3535 w 10000"/>
                <a:gd name="connsiteY56" fmla="*/ 9410 h 9646"/>
                <a:gd name="connsiteX57" fmla="*/ 3605 w 10000"/>
                <a:gd name="connsiteY57" fmla="*/ 9455 h 9646"/>
                <a:gd name="connsiteX58" fmla="*/ 3675 w 10000"/>
                <a:gd name="connsiteY58" fmla="*/ 9483 h 9646"/>
                <a:gd name="connsiteX59" fmla="*/ 3737 w 10000"/>
                <a:gd name="connsiteY59" fmla="*/ 9510 h 9646"/>
                <a:gd name="connsiteX60" fmla="*/ 3807 w 10000"/>
                <a:gd name="connsiteY60" fmla="*/ 9537 h 9646"/>
                <a:gd name="connsiteX61" fmla="*/ 3868 w 10000"/>
                <a:gd name="connsiteY61" fmla="*/ 9546 h 9646"/>
                <a:gd name="connsiteX62" fmla="*/ 3939 w 10000"/>
                <a:gd name="connsiteY62" fmla="*/ 9564 h 9646"/>
                <a:gd name="connsiteX63" fmla="*/ 4009 w 10000"/>
                <a:gd name="connsiteY63" fmla="*/ 9573 h 9646"/>
                <a:gd name="connsiteX64" fmla="*/ 4070 w 10000"/>
                <a:gd name="connsiteY64" fmla="*/ 9573 h 9646"/>
                <a:gd name="connsiteX65" fmla="*/ 4140 w 10000"/>
                <a:gd name="connsiteY65" fmla="*/ 9582 h 9646"/>
                <a:gd name="connsiteX66" fmla="*/ 4202 w 10000"/>
                <a:gd name="connsiteY66" fmla="*/ 9582 h 9646"/>
                <a:gd name="connsiteX67" fmla="*/ 4272 w 10000"/>
                <a:gd name="connsiteY67" fmla="*/ 9582 h 9646"/>
                <a:gd name="connsiteX68" fmla="*/ 4342 w 10000"/>
                <a:gd name="connsiteY68" fmla="*/ 9582 h 9646"/>
                <a:gd name="connsiteX69" fmla="*/ 4404 w 10000"/>
                <a:gd name="connsiteY69" fmla="*/ 9573 h 9646"/>
                <a:gd name="connsiteX70" fmla="*/ 4474 w 10000"/>
                <a:gd name="connsiteY70" fmla="*/ 9564 h 9646"/>
                <a:gd name="connsiteX71" fmla="*/ 4535 w 10000"/>
                <a:gd name="connsiteY71" fmla="*/ 9546 h 9646"/>
                <a:gd name="connsiteX72" fmla="*/ 4605 w 10000"/>
                <a:gd name="connsiteY72" fmla="*/ 9528 h 9646"/>
                <a:gd name="connsiteX73" fmla="*/ 4667 w 10000"/>
                <a:gd name="connsiteY73" fmla="*/ 9519 h 9646"/>
                <a:gd name="connsiteX74" fmla="*/ 4737 w 10000"/>
                <a:gd name="connsiteY74" fmla="*/ 9510 h 9646"/>
                <a:gd name="connsiteX75" fmla="*/ 4807 w 10000"/>
                <a:gd name="connsiteY75" fmla="*/ 9510 h 9646"/>
                <a:gd name="connsiteX76" fmla="*/ 4868 w 10000"/>
                <a:gd name="connsiteY76" fmla="*/ 9510 h 9646"/>
                <a:gd name="connsiteX77" fmla="*/ 4939 w 10000"/>
                <a:gd name="connsiteY77" fmla="*/ 9510 h 9646"/>
                <a:gd name="connsiteX78" fmla="*/ 5000 w 10000"/>
                <a:gd name="connsiteY78" fmla="*/ 9519 h 9646"/>
                <a:gd name="connsiteX79" fmla="*/ 5070 w 10000"/>
                <a:gd name="connsiteY79" fmla="*/ 9519 h 9646"/>
                <a:gd name="connsiteX80" fmla="*/ 5140 w 10000"/>
                <a:gd name="connsiteY80" fmla="*/ 9537 h 9646"/>
                <a:gd name="connsiteX81" fmla="*/ 5202 w 10000"/>
                <a:gd name="connsiteY81" fmla="*/ 9537 h 9646"/>
                <a:gd name="connsiteX82" fmla="*/ 5272 w 10000"/>
                <a:gd name="connsiteY82" fmla="*/ 9555 h 9646"/>
                <a:gd name="connsiteX83" fmla="*/ 5333 w 10000"/>
                <a:gd name="connsiteY83" fmla="*/ 9564 h 9646"/>
                <a:gd name="connsiteX84" fmla="*/ 5404 w 10000"/>
                <a:gd name="connsiteY84" fmla="*/ 9573 h 9646"/>
                <a:gd name="connsiteX85" fmla="*/ 5465 w 10000"/>
                <a:gd name="connsiteY85" fmla="*/ 9582 h 9646"/>
                <a:gd name="connsiteX86" fmla="*/ 5535 w 10000"/>
                <a:gd name="connsiteY86" fmla="*/ 9573 h 9646"/>
                <a:gd name="connsiteX87" fmla="*/ 5605 w 10000"/>
                <a:gd name="connsiteY87" fmla="*/ 9555 h 9646"/>
                <a:gd name="connsiteX88" fmla="*/ 5667 w 10000"/>
                <a:gd name="connsiteY88" fmla="*/ 9519 h 9646"/>
                <a:gd name="connsiteX89" fmla="*/ 5737 w 10000"/>
                <a:gd name="connsiteY89" fmla="*/ 9455 h 9646"/>
                <a:gd name="connsiteX90" fmla="*/ 5798 w 10000"/>
                <a:gd name="connsiteY90" fmla="*/ 9383 h 9646"/>
                <a:gd name="connsiteX91" fmla="*/ 5868 w 10000"/>
                <a:gd name="connsiteY91" fmla="*/ 9310 h 9646"/>
                <a:gd name="connsiteX92" fmla="*/ 5939 w 10000"/>
                <a:gd name="connsiteY92" fmla="*/ 9255 h 9646"/>
                <a:gd name="connsiteX93" fmla="*/ 6000 w 10000"/>
                <a:gd name="connsiteY93" fmla="*/ 9219 h 9646"/>
                <a:gd name="connsiteX94" fmla="*/ 6070 w 10000"/>
                <a:gd name="connsiteY94" fmla="*/ 9210 h 9646"/>
                <a:gd name="connsiteX95" fmla="*/ 6132 w 10000"/>
                <a:gd name="connsiteY95" fmla="*/ 9210 h 9646"/>
                <a:gd name="connsiteX96" fmla="*/ 6202 w 10000"/>
                <a:gd name="connsiteY96" fmla="*/ 9210 h 9646"/>
                <a:gd name="connsiteX97" fmla="*/ 6272 w 10000"/>
                <a:gd name="connsiteY97" fmla="*/ 9219 h 9646"/>
                <a:gd name="connsiteX98" fmla="*/ 6333 w 10000"/>
                <a:gd name="connsiteY98" fmla="*/ 9219 h 9646"/>
                <a:gd name="connsiteX99" fmla="*/ 6404 w 10000"/>
                <a:gd name="connsiteY99" fmla="*/ 9192 h 9646"/>
                <a:gd name="connsiteX100" fmla="*/ 6465 w 10000"/>
                <a:gd name="connsiteY100" fmla="*/ 9101 h 9646"/>
                <a:gd name="connsiteX101" fmla="*/ 6535 w 10000"/>
                <a:gd name="connsiteY101" fmla="*/ 8819 h 9646"/>
                <a:gd name="connsiteX102" fmla="*/ 6553 w 10000"/>
                <a:gd name="connsiteY102" fmla="*/ 8692 h 9646"/>
                <a:gd name="connsiteX103" fmla="*/ 6605 w 10000"/>
                <a:gd name="connsiteY103" fmla="*/ 8066 h 9646"/>
                <a:gd name="connsiteX104" fmla="*/ 6614 w 10000"/>
                <a:gd name="connsiteY104" fmla="*/ 7748 h 9646"/>
                <a:gd name="connsiteX105" fmla="*/ 6649 w 10000"/>
                <a:gd name="connsiteY105" fmla="*/ 6921 h 9646"/>
                <a:gd name="connsiteX106" fmla="*/ 6667 w 10000"/>
                <a:gd name="connsiteY106" fmla="*/ 6385 h 9646"/>
                <a:gd name="connsiteX107" fmla="*/ 6684 w 10000"/>
                <a:gd name="connsiteY107" fmla="*/ 5759 h 9646"/>
                <a:gd name="connsiteX108" fmla="*/ 6719 w 10000"/>
                <a:gd name="connsiteY108" fmla="*/ 4178 h 9646"/>
                <a:gd name="connsiteX109" fmla="*/ 6737 w 10000"/>
                <a:gd name="connsiteY109" fmla="*/ 3215 h 9646"/>
                <a:gd name="connsiteX110" fmla="*/ 6754 w 10000"/>
                <a:gd name="connsiteY110" fmla="*/ 2126 h 9646"/>
                <a:gd name="connsiteX111" fmla="*/ 6794 w 10000"/>
                <a:gd name="connsiteY111" fmla="*/ 14 h 9646"/>
                <a:gd name="connsiteX112" fmla="*/ 7732 w 10000"/>
                <a:gd name="connsiteY112" fmla="*/ 0 h 9646"/>
                <a:gd name="connsiteX113" fmla="*/ 7737 w 10000"/>
                <a:gd name="connsiteY113" fmla="*/ 209 h 9646"/>
                <a:gd name="connsiteX114" fmla="*/ 7754 w 10000"/>
                <a:gd name="connsiteY114" fmla="*/ 908 h 9646"/>
                <a:gd name="connsiteX115" fmla="*/ 7798 w 10000"/>
                <a:gd name="connsiteY115" fmla="*/ 2707 h 9646"/>
                <a:gd name="connsiteX116" fmla="*/ 7816 w 10000"/>
                <a:gd name="connsiteY116" fmla="*/ 3206 h 9646"/>
                <a:gd name="connsiteX117" fmla="*/ 7868 w 10000"/>
                <a:gd name="connsiteY117" fmla="*/ 4460 h 9646"/>
                <a:gd name="connsiteX118" fmla="*/ 7939 w 10000"/>
                <a:gd name="connsiteY118" fmla="*/ 5622 h 9646"/>
                <a:gd name="connsiteX119" fmla="*/ 8000 w 10000"/>
                <a:gd name="connsiteY119" fmla="*/ 6340 h 9646"/>
                <a:gd name="connsiteX120" fmla="*/ 8070 w 10000"/>
                <a:gd name="connsiteY120" fmla="*/ 6730 h 9646"/>
                <a:gd name="connsiteX121" fmla="*/ 8132 w 10000"/>
                <a:gd name="connsiteY121" fmla="*/ 6894 h 9646"/>
                <a:gd name="connsiteX122" fmla="*/ 8202 w 10000"/>
                <a:gd name="connsiteY122" fmla="*/ 6958 h 9646"/>
                <a:gd name="connsiteX123" fmla="*/ 8272 w 10000"/>
                <a:gd name="connsiteY123" fmla="*/ 6985 h 9646"/>
                <a:gd name="connsiteX124" fmla="*/ 8333 w 10000"/>
                <a:gd name="connsiteY124" fmla="*/ 7057 h 9646"/>
                <a:gd name="connsiteX125" fmla="*/ 8404 w 10000"/>
                <a:gd name="connsiteY125" fmla="*/ 7194 h 9646"/>
                <a:gd name="connsiteX126" fmla="*/ 8465 w 10000"/>
                <a:gd name="connsiteY126" fmla="*/ 7412 h 9646"/>
                <a:gd name="connsiteX127" fmla="*/ 8535 w 10000"/>
                <a:gd name="connsiteY127" fmla="*/ 7675 h 9646"/>
                <a:gd name="connsiteX128" fmla="*/ 8596 w 10000"/>
                <a:gd name="connsiteY128" fmla="*/ 7975 h 9646"/>
                <a:gd name="connsiteX129" fmla="*/ 8667 w 10000"/>
                <a:gd name="connsiteY129" fmla="*/ 8275 h 9646"/>
                <a:gd name="connsiteX130" fmla="*/ 8737 w 10000"/>
                <a:gd name="connsiteY130" fmla="*/ 8547 h 9646"/>
                <a:gd name="connsiteX131" fmla="*/ 8798 w 10000"/>
                <a:gd name="connsiteY131" fmla="*/ 8792 h 9646"/>
                <a:gd name="connsiteX132" fmla="*/ 8868 w 10000"/>
                <a:gd name="connsiteY132" fmla="*/ 8992 h 9646"/>
                <a:gd name="connsiteX133" fmla="*/ 8930 w 10000"/>
                <a:gd name="connsiteY133" fmla="*/ 9146 h 9646"/>
                <a:gd name="connsiteX134" fmla="*/ 9000 w 10000"/>
                <a:gd name="connsiteY134" fmla="*/ 9265 h 9646"/>
                <a:gd name="connsiteX135" fmla="*/ 9070 w 10000"/>
                <a:gd name="connsiteY135" fmla="*/ 9346 h 9646"/>
                <a:gd name="connsiteX136" fmla="*/ 9132 w 10000"/>
                <a:gd name="connsiteY136" fmla="*/ 9410 h 9646"/>
                <a:gd name="connsiteX137" fmla="*/ 9202 w 10000"/>
                <a:gd name="connsiteY137" fmla="*/ 9455 h 9646"/>
                <a:gd name="connsiteX138" fmla="*/ 9263 w 10000"/>
                <a:gd name="connsiteY138" fmla="*/ 9483 h 9646"/>
                <a:gd name="connsiteX139" fmla="*/ 9333 w 10000"/>
                <a:gd name="connsiteY139" fmla="*/ 9501 h 9646"/>
                <a:gd name="connsiteX140" fmla="*/ 9404 w 10000"/>
                <a:gd name="connsiteY140" fmla="*/ 9519 h 9646"/>
                <a:gd name="connsiteX141" fmla="*/ 9465 w 10000"/>
                <a:gd name="connsiteY141" fmla="*/ 9537 h 9646"/>
                <a:gd name="connsiteX142" fmla="*/ 9535 w 10000"/>
                <a:gd name="connsiteY142" fmla="*/ 9555 h 9646"/>
                <a:gd name="connsiteX143" fmla="*/ 9596 w 10000"/>
                <a:gd name="connsiteY143" fmla="*/ 9573 h 9646"/>
                <a:gd name="connsiteX144" fmla="*/ 9667 w 10000"/>
                <a:gd name="connsiteY144" fmla="*/ 9592 h 9646"/>
                <a:gd name="connsiteX145" fmla="*/ 9737 w 10000"/>
                <a:gd name="connsiteY145" fmla="*/ 9601 h 9646"/>
                <a:gd name="connsiteX146" fmla="*/ 9798 w 10000"/>
                <a:gd name="connsiteY146" fmla="*/ 9619 h 9646"/>
                <a:gd name="connsiteX147" fmla="*/ 9868 w 10000"/>
                <a:gd name="connsiteY147" fmla="*/ 9628 h 9646"/>
                <a:gd name="connsiteX148" fmla="*/ 9939 w 10000"/>
                <a:gd name="connsiteY148" fmla="*/ 9637 h 9646"/>
                <a:gd name="connsiteX149" fmla="*/ 10000 w 10000"/>
                <a:gd name="connsiteY149" fmla="*/ 9646 h 9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646">
                  <a:moveTo>
                    <a:pt x="0" y="9192"/>
                  </a:moveTo>
                  <a:lnTo>
                    <a:pt x="70" y="9146"/>
                  </a:lnTo>
                  <a:lnTo>
                    <a:pt x="140" y="9128"/>
                  </a:lnTo>
                  <a:lnTo>
                    <a:pt x="202" y="9128"/>
                  </a:lnTo>
                  <a:lnTo>
                    <a:pt x="272" y="9146"/>
                  </a:lnTo>
                  <a:lnTo>
                    <a:pt x="342" y="9146"/>
                  </a:lnTo>
                  <a:lnTo>
                    <a:pt x="404" y="9146"/>
                  </a:lnTo>
                  <a:lnTo>
                    <a:pt x="474" y="9128"/>
                  </a:lnTo>
                  <a:lnTo>
                    <a:pt x="535" y="9092"/>
                  </a:lnTo>
                  <a:lnTo>
                    <a:pt x="605" y="9056"/>
                  </a:lnTo>
                  <a:lnTo>
                    <a:pt x="675" y="9019"/>
                  </a:lnTo>
                  <a:lnTo>
                    <a:pt x="737" y="9001"/>
                  </a:lnTo>
                  <a:lnTo>
                    <a:pt x="807" y="9001"/>
                  </a:lnTo>
                  <a:lnTo>
                    <a:pt x="877" y="9019"/>
                  </a:lnTo>
                  <a:cubicBezTo>
                    <a:pt x="898" y="9028"/>
                    <a:pt x="918" y="9038"/>
                    <a:pt x="939" y="9047"/>
                  </a:cubicBezTo>
                  <a:lnTo>
                    <a:pt x="1009" y="9065"/>
                  </a:lnTo>
                  <a:lnTo>
                    <a:pt x="1070" y="9083"/>
                  </a:lnTo>
                  <a:lnTo>
                    <a:pt x="1140" y="9047"/>
                  </a:lnTo>
                  <a:cubicBezTo>
                    <a:pt x="1164" y="8989"/>
                    <a:pt x="1187" y="8932"/>
                    <a:pt x="1211" y="8874"/>
                  </a:cubicBezTo>
                  <a:cubicBezTo>
                    <a:pt x="1231" y="8717"/>
                    <a:pt x="1252" y="8559"/>
                    <a:pt x="1272" y="8402"/>
                  </a:cubicBezTo>
                  <a:cubicBezTo>
                    <a:pt x="1295" y="8090"/>
                    <a:pt x="1319" y="7778"/>
                    <a:pt x="1342" y="7466"/>
                  </a:cubicBezTo>
                  <a:cubicBezTo>
                    <a:pt x="1363" y="6979"/>
                    <a:pt x="1383" y="6491"/>
                    <a:pt x="1404" y="6004"/>
                  </a:cubicBezTo>
                  <a:cubicBezTo>
                    <a:pt x="1427" y="5401"/>
                    <a:pt x="1451" y="4799"/>
                    <a:pt x="1474" y="4196"/>
                  </a:cubicBezTo>
                  <a:cubicBezTo>
                    <a:pt x="1494" y="3606"/>
                    <a:pt x="1515" y="3015"/>
                    <a:pt x="1535" y="2425"/>
                  </a:cubicBezTo>
                  <a:lnTo>
                    <a:pt x="1553" y="2044"/>
                  </a:lnTo>
                  <a:cubicBezTo>
                    <a:pt x="1570" y="1735"/>
                    <a:pt x="1588" y="1426"/>
                    <a:pt x="1605" y="1117"/>
                  </a:cubicBezTo>
                  <a:cubicBezTo>
                    <a:pt x="1611" y="1044"/>
                    <a:pt x="1617" y="972"/>
                    <a:pt x="1623" y="899"/>
                  </a:cubicBezTo>
                  <a:cubicBezTo>
                    <a:pt x="1640" y="772"/>
                    <a:pt x="1658" y="645"/>
                    <a:pt x="1675" y="518"/>
                  </a:cubicBezTo>
                  <a:lnTo>
                    <a:pt x="1693" y="482"/>
                  </a:lnTo>
                  <a:cubicBezTo>
                    <a:pt x="1708" y="539"/>
                    <a:pt x="1722" y="597"/>
                    <a:pt x="1737" y="654"/>
                  </a:cubicBezTo>
                  <a:cubicBezTo>
                    <a:pt x="1760" y="899"/>
                    <a:pt x="1784" y="1145"/>
                    <a:pt x="1807" y="1390"/>
                  </a:cubicBezTo>
                  <a:cubicBezTo>
                    <a:pt x="1827" y="1756"/>
                    <a:pt x="1848" y="2123"/>
                    <a:pt x="1868" y="2489"/>
                  </a:cubicBezTo>
                  <a:cubicBezTo>
                    <a:pt x="1892" y="2898"/>
                    <a:pt x="1915" y="3306"/>
                    <a:pt x="1939" y="3715"/>
                  </a:cubicBezTo>
                  <a:cubicBezTo>
                    <a:pt x="1962" y="4103"/>
                    <a:pt x="1986" y="4490"/>
                    <a:pt x="2009" y="4878"/>
                  </a:cubicBezTo>
                  <a:cubicBezTo>
                    <a:pt x="2029" y="5196"/>
                    <a:pt x="2050" y="5513"/>
                    <a:pt x="2070" y="5831"/>
                  </a:cubicBezTo>
                  <a:cubicBezTo>
                    <a:pt x="2093" y="6055"/>
                    <a:pt x="2117" y="6279"/>
                    <a:pt x="2140" y="6503"/>
                  </a:cubicBezTo>
                  <a:cubicBezTo>
                    <a:pt x="2161" y="6618"/>
                    <a:pt x="2181" y="6734"/>
                    <a:pt x="2202" y="6849"/>
                  </a:cubicBezTo>
                  <a:lnTo>
                    <a:pt x="2272" y="6894"/>
                  </a:lnTo>
                  <a:cubicBezTo>
                    <a:pt x="2292" y="6824"/>
                    <a:pt x="2313" y="6755"/>
                    <a:pt x="2333" y="6685"/>
                  </a:cubicBezTo>
                  <a:cubicBezTo>
                    <a:pt x="2357" y="6555"/>
                    <a:pt x="2380" y="6425"/>
                    <a:pt x="2404" y="6295"/>
                  </a:cubicBezTo>
                  <a:cubicBezTo>
                    <a:pt x="2427" y="6140"/>
                    <a:pt x="2451" y="5986"/>
                    <a:pt x="2474" y="5831"/>
                  </a:cubicBezTo>
                  <a:cubicBezTo>
                    <a:pt x="2494" y="5695"/>
                    <a:pt x="2515" y="5559"/>
                    <a:pt x="2535" y="5423"/>
                  </a:cubicBezTo>
                  <a:cubicBezTo>
                    <a:pt x="2558" y="5344"/>
                    <a:pt x="2582" y="5265"/>
                    <a:pt x="2605" y="5186"/>
                  </a:cubicBezTo>
                  <a:lnTo>
                    <a:pt x="2667" y="5177"/>
                  </a:lnTo>
                  <a:cubicBezTo>
                    <a:pt x="2690" y="5256"/>
                    <a:pt x="2714" y="5334"/>
                    <a:pt x="2737" y="5413"/>
                  </a:cubicBezTo>
                  <a:cubicBezTo>
                    <a:pt x="2760" y="5555"/>
                    <a:pt x="2784" y="5698"/>
                    <a:pt x="2807" y="5840"/>
                  </a:cubicBezTo>
                  <a:cubicBezTo>
                    <a:pt x="2827" y="6022"/>
                    <a:pt x="2848" y="6203"/>
                    <a:pt x="2868" y="6385"/>
                  </a:cubicBezTo>
                  <a:cubicBezTo>
                    <a:pt x="2892" y="6579"/>
                    <a:pt x="2915" y="6773"/>
                    <a:pt x="2939" y="6967"/>
                  </a:cubicBezTo>
                  <a:cubicBezTo>
                    <a:pt x="2959" y="7152"/>
                    <a:pt x="2980" y="7336"/>
                    <a:pt x="3000" y="7521"/>
                  </a:cubicBezTo>
                  <a:cubicBezTo>
                    <a:pt x="3023" y="7687"/>
                    <a:pt x="3047" y="7854"/>
                    <a:pt x="3070" y="8020"/>
                  </a:cubicBezTo>
                  <a:cubicBezTo>
                    <a:pt x="3091" y="8153"/>
                    <a:pt x="3111" y="8287"/>
                    <a:pt x="3132" y="8420"/>
                  </a:cubicBezTo>
                  <a:cubicBezTo>
                    <a:pt x="3155" y="8523"/>
                    <a:pt x="3179" y="8626"/>
                    <a:pt x="3202" y="8729"/>
                  </a:cubicBezTo>
                  <a:cubicBezTo>
                    <a:pt x="3225" y="8808"/>
                    <a:pt x="3249" y="8886"/>
                    <a:pt x="3272" y="8965"/>
                  </a:cubicBezTo>
                  <a:cubicBezTo>
                    <a:pt x="3292" y="9022"/>
                    <a:pt x="3313" y="9080"/>
                    <a:pt x="3333" y="9137"/>
                  </a:cubicBezTo>
                  <a:cubicBezTo>
                    <a:pt x="3357" y="9176"/>
                    <a:pt x="3380" y="9216"/>
                    <a:pt x="3404" y="9255"/>
                  </a:cubicBezTo>
                  <a:lnTo>
                    <a:pt x="3474" y="9346"/>
                  </a:lnTo>
                  <a:lnTo>
                    <a:pt x="3535" y="9410"/>
                  </a:lnTo>
                  <a:lnTo>
                    <a:pt x="3605" y="9455"/>
                  </a:lnTo>
                  <a:lnTo>
                    <a:pt x="3675" y="9483"/>
                  </a:lnTo>
                  <a:lnTo>
                    <a:pt x="3737" y="9510"/>
                  </a:lnTo>
                  <a:lnTo>
                    <a:pt x="3807" y="9537"/>
                  </a:lnTo>
                  <a:lnTo>
                    <a:pt x="3868" y="9546"/>
                  </a:lnTo>
                  <a:lnTo>
                    <a:pt x="3939" y="9564"/>
                  </a:lnTo>
                  <a:lnTo>
                    <a:pt x="4009" y="9573"/>
                  </a:lnTo>
                  <a:lnTo>
                    <a:pt x="4070" y="9573"/>
                  </a:lnTo>
                  <a:lnTo>
                    <a:pt x="4140" y="9582"/>
                  </a:lnTo>
                  <a:lnTo>
                    <a:pt x="4202" y="9582"/>
                  </a:lnTo>
                  <a:lnTo>
                    <a:pt x="4272" y="9582"/>
                  </a:lnTo>
                  <a:lnTo>
                    <a:pt x="4342" y="9582"/>
                  </a:lnTo>
                  <a:lnTo>
                    <a:pt x="4404" y="9573"/>
                  </a:lnTo>
                  <a:lnTo>
                    <a:pt x="4474" y="9564"/>
                  </a:lnTo>
                  <a:lnTo>
                    <a:pt x="4535" y="9546"/>
                  </a:lnTo>
                  <a:lnTo>
                    <a:pt x="4605" y="9528"/>
                  </a:lnTo>
                  <a:lnTo>
                    <a:pt x="4667" y="9519"/>
                  </a:lnTo>
                  <a:lnTo>
                    <a:pt x="4737" y="9510"/>
                  </a:lnTo>
                  <a:lnTo>
                    <a:pt x="4807" y="9510"/>
                  </a:lnTo>
                  <a:lnTo>
                    <a:pt x="4868" y="9510"/>
                  </a:lnTo>
                  <a:lnTo>
                    <a:pt x="4939" y="9510"/>
                  </a:lnTo>
                  <a:lnTo>
                    <a:pt x="5000" y="9519"/>
                  </a:lnTo>
                  <a:lnTo>
                    <a:pt x="5070" y="9519"/>
                  </a:lnTo>
                  <a:lnTo>
                    <a:pt x="5140" y="9537"/>
                  </a:lnTo>
                  <a:lnTo>
                    <a:pt x="5202" y="9537"/>
                  </a:lnTo>
                  <a:lnTo>
                    <a:pt x="5272" y="9555"/>
                  </a:lnTo>
                  <a:lnTo>
                    <a:pt x="5333" y="9564"/>
                  </a:lnTo>
                  <a:lnTo>
                    <a:pt x="5404" y="9573"/>
                  </a:lnTo>
                  <a:lnTo>
                    <a:pt x="5465" y="9582"/>
                  </a:lnTo>
                  <a:lnTo>
                    <a:pt x="5535" y="9573"/>
                  </a:lnTo>
                  <a:lnTo>
                    <a:pt x="5605" y="9555"/>
                  </a:lnTo>
                  <a:lnTo>
                    <a:pt x="5667" y="9519"/>
                  </a:lnTo>
                  <a:lnTo>
                    <a:pt x="5737" y="9455"/>
                  </a:lnTo>
                  <a:cubicBezTo>
                    <a:pt x="5757" y="9431"/>
                    <a:pt x="5778" y="9407"/>
                    <a:pt x="5798" y="9383"/>
                  </a:cubicBezTo>
                  <a:lnTo>
                    <a:pt x="5868" y="9310"/>
                  </a:lnTo>
                  <a:cubicBezTo>
                    <a:pt x="5892" y="9292"/>
                    <a:pt x="5915" y="9273"/>
                    <a:pt x="5939" y="9255"/>
                  </a:cubicBezTo>
                  <a:lnTo>
                    <a:pt x="6000" y="9219"/>
                  </a:lnTo>
                  <a:lnTo>
                    <a:pt x="6070" y="9210"/>
                  </a:lnTo>
                  <a:lnTo>
                    <a:pt x="6132" y="9210"/>
                  </a:lnTo>
                  <a:lnTo>
                    <a:pt x="6202" y="9210"/>
                  </a:lnTo>
                  <a:lnTo>
                    <a:pt x="6272" y="9219"/>
                  </a:lnTo>
                  <a:lnTo>
                    <a:pt x="6333" y="9219"/>
                  </a:lnTo>
                  <a:lnTo>
                    <a:pt x="6404" y="9192"/>
                  </a:lnTo>
                  <a:lnTo>
                    <a:pt x="6465" y="9101"/>
                  </a:lnTo>
                  <a:cubicBezTo>
                    <a:pt x="6488" y="9007"/>
                    <a:pt x="6512" y="8913"/>
                    <a:pt x="6535" y="8819"/>
                  </a:cubicBezTo>
                  <a:cubicBezTo>
                    <a:pt x="6541" y="8777"/>
                    <a:pt x="6547" y="8734"/>
                    <a:pt x="6553" y="8692"/>
                  </a:cubicBezTo>
                  <a:cubicBezTo>
                    <a:pt x="6570" y="8483"/>
                    <a:pt x="6588" y="8275"/>
                    <a:pt x="6605" y="8066"/>
                  </a:cubicBezTo>
                  <a:lnTo>
                    <a:pt x="6614" y="7748"/>
                  </a:lnTo>
                  <a:cubicBezTo>
                    <a:pt x="6626" y="7472"/>
                    <a:pt x="6637" y="7197"/>
                    <a:pt x="6649" y="6921"/>
                  </a:cubicBezTo>
                  <a:cubicBezTo>
                    <a:pt x="6655" y="6742"/>
                    <a:pt x="6661" y="6564"/>
                    <a:pt x="6667" y="6385"/>
                  </a:cubicBezTo>
                  <a:cubicBezTo>
                    <a:pt x="6673" y="6176"/>
                    <a:pt x="6678" y="5968"/>
                    <a:pt x="6684" y="5759"/>
                  </a:cubicBezTo>
                  <a:cubicBezTo>
                    <a:pt x="6696" y="5232"/>
                    <a:pt x="6707" y="4705"/>
                    <a:pt x="6719" y="4178"/>
                  </a:cubicBezTo>
                  <a:lnTo>
                    <a:pt x="6737" y="3215"/>
                  </a:lnTo>
                  <a:cubicBezTo>
                    <a:pt x="6743" y="2852"/>
                    <a:pt x="6748" y="2489"/>
                    <a:pt x="6754" y="2126"/>
                  </a:cubicBezTo>
                  <a:cubicBezTo>
                    <a:pt x="6767" y="1417"/>
                    <a:pt x="6781" y="723"/>
                    <a:pt x="6794" y="14"/>
                  </a:cubicBezTo>
                  <a:lnTo>
                    <a:pt x="7732" y="0"/>
                  </a:lnTo>
                  <a:cubicBezTo>
                    <a:pt x="7738" y="188"/>
                    <a:pt x="7731" y="21"/>
                    <a:pt x="7737" y="209"/>
                  </a:cubicBezTo>
                  <a:cubicBezTo>
                    <a:pt x="7743" y="442"/>
                    <a:pt x="7748" y="675"/>
                    <a:pt x="7754" y="908"/>
                  </a:cubicBezTo>
                  <a:cubicBezTo>
                    <a:pt x="7769" y="1508"/>
                    <a:pt x="7783" y="2107"/>
                    <a:pt x="7798" y="2707"/>
                  </a:cubicBezTo>
                  <a:cubicBezTo>
                    <a:pt x="7804" y="2873"/>
                    <a:pt x="7810" y="3040"/>
                    <a:pt x="7816" y="3206"/>
                  </a:cubicBezTo>
                  <a:cubicBezTo>
                    <a:pt x="7833" y="3624"/>
                    <a:pt x="7851" y="4042"/>
                    <a:pt x="7868" y="4460"/>
                  </a:cubicBezTo>
                  <a:cubicBezTo>
                    <a:pt x="7892" y="4847"/>
                    <a:pt x="7915" y="5235"/>
                    <a:pt x="7939" y="5622"/>
                  </a:cubicBezTo>
                  <a:cubicBezTo>
                    <a:pt x="7959" y="5861"/>
                    <a:pt x="7980" y="6101"/>
                    <a:pt x="8000" y="6340"/>
                  </a:cubicBezTo>
                  <a:cubicBezTo>
                    <a:pt x="8023" y="6470"/>
                    <a:pt x="8047" y="6600"/>
                    <a:pt x="8070" y="6730"/>
                  </a:cubicBezTo>
                  <a:cubicBezTo>
                    <a:pt x="8091" y="6785"/>
                    <a:pt x="8111" y="6839"/>
                    <a:pt x="8132" y="6894"/>
                  </a:cubicBezTo>
                  <a:lnTo>
                    <a:pt x="8202" y="6958"/>
                  </a:lnTo>
                  <a:lnTo>
                    <a:pt x="8272" y="6985"/>
                  </a:lnTo>
                  <a:cubicBezTo>
                    <a:pt x="8292" y="7009"/>
                    <a:pt x="8313" y="7033"/>
                    <a:pt x="8333" y="7057"/>
                  </a:cubicBezTo>
                  <a:cubicBezTo>
                    <a:pt x="8357" y="7103"/>
                    <a:pt x="8380" y="7148"/>
                    <a:pt x="8404" y="7194"/>
                  </a:cubicBezTo>
                  <a:cubicBezTo>
                    <a:pt x="8424" y="7267"/>
                    <a:pt x="8445" y="7339"/>
                    <a:pt x="8465" y="7412"/>
                  </a:cubicBezTo>
                  <a:cubicBezTo>
                    <a:pt x="8488" y="7500"/>
                    <a:pt x="8512" y="7587"/>
                    <a:pt x="8535" y="7675"/>
                  </a:cubicBezTo>
                  <a:cubicBezTo>
                    <a:pt x="8555" y="7775"/>
                    <a:pt x="8576" y="7875"/>
                    <a:pt x="8596" y="7975"/>
                  </a:cubicBezTo>
                  <a:cubicBezTo>
                    <a:pt x="8620" y="8075"/>
                    <a:pt x="8643" y="8175"/>
                    <a:pt x="8667" y="8275"/>
                  </a:cubicBezTo>
                  <a:cubicBezTo>
                    <a:pt x="8690" y="8366"/>
                    <a:pt x="8714" y="8456"/>
                    <a:pt x="8737" y="8547"/>
                  </a:cubicBezTo>
                  <a:cubicBezTo>
                    <a:pt x="8757" y="8629"/>
                    <a:pt x="8778" y="8710"/>
                    <a:pt x="8798" y="8792"/>
                  </a:cubicBezTo>
                  <a:cubicBezTo>
                    <a:pt x="8821" y="8859"/>
                    <a:pt x="8845" y="8925"/>
                    <a:pt x="8868" y="8992"/>
                  </a:cubicBezTo>
                  <a:cubicBezTo>
                    <a:pt x="8889" y="9043"/>
                    <a:pt x="8909" y="9095"/>
                    <a:pt x="8930" y="9146"/>
                  </a:cubicBezTo>
                  <a:cubicBezTo>
                    <a:pt x="8953" y="9186"/>
                    <a:pt x="8977" y="9225"/>
                    <a:pt x="9000" y="9265"/>
                  </a:cubicBezTo>
                  <a:cubicBezTo>
                    <a:pt x="9023" y="9292"/>
                    <a:pt x="9047" y="9319"/>
                    <a:pt x="9070" y="9346"/>
                  </a:cubicBezTo>
                  <a:cubicBezTo>
                    <a:pt x="9091" y="9367"/>
                    <a:pt x="9111" y="9389"/>
                    <a:pt x="9132" y="9410"/>
                  </a:cubicBezTo>
                  <a:lnTo>
                    <a:pt x="9202" y="9455"/>
                  </a:lnTo>
                  <a:lnTo>
                    <a:pt x="9263" y="9483"/>
                  </a:lnTo>
                  <a:lnTo>
                    <a:pt x="9333" y="9501"/>
                  </a:lnTo>
                  <a:lnTo>
                    <a:pt x="9404" y="9519"/>
                  </a:lnTo>
                  <a:lnTo>
                    <a:pt x="9465" y="9537"/>
                  </a:lnTo>
                  <a:lnTo>
                    <a:pt x="9535" y="9555"/>
                  </a:lnTo>
                  <a:lnTo>
                    <a:pt x="9596" y="9573"/>
                  </a:lnTo>
                  <a:cubicBezTo>
                    <a:pt x="9620" y="9579"/>
                    <a:pt x="9643" y="9586"/>
                    <a:pt x="9667" y="9592"/>
                  </a:cubicBezTo>
                  <a:lnTo>
                    <a:pt x="9737" y="9601"/>
                  </a:lnTo>
                  <a:lnTo>
                    <a:pt x="9798" y="9619"/>
                  </a:lnTo>
                  <a:lnTo>
                    <a:pt x="9868" y="9628"/>
                  </a:lnTo>
                  <a:lnTo>
                    <a:pt x="9939" y="9637"/>
                  </a:lnTo>
                  <a:lnTo>
                    <a:pt x="10000" y="9646"/>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736">
              <a:extLst>
                <a:ext uri="{FF2B5EF4-FFF2-40B4-BE49-F238E27FC236}">
                  <a16:creationId xmlns:a16="http://schemas.microsoft.com/office/drawing/2014/main" id="{D9A8D9CC-36E8-44CB-8406-F871880D5DB5}"/>
                </a:ext>
              </a:extLst>
            </p:cNvPr>
            <p:cNvSpPr>
              <a:spLocks noChangeShapeType="1"/>
            </p:cNvSpPr>
            <p:nvPr/>
          </p:nvSpPr>
          <p:spPr bwMode="auto">
            <a:xfrm>
              <a:off x="3683" y="3306"/>
              <a:ext cx="137" cy="23"/>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737">
              <a:extLst>
                <a:ext uri="{FF2B5EF4-FFF2-40B4-BE49-F238E27FC236}">
                  <a16:creationId xmlns:a16="http://schemas.microsoft.com/office/drawing/2014/main" id="{0C33E56D-C297-4F0D-8D00-8FC00DFAE61A}"/>
                </a:ext>
              </a:extLst>
            </p:cNvPr>
            <p:cNvSpPr>
              <a:spLocks noChangeShapeType="1"/>
            </p:cNvSpPr>
            <p:nvPr/>
          </p:nvSpPr>
          <p:spPr bwMode="auto">
            <a:xfrm>
              <a:off x="3820" y="3329"/>
              <a:ext cx="18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738">
              <a:extLst>
                <a:ext uri="{FF2B5EF4-FFF2-40B4-BE49-F238E27FC236}">
                  <a16:creationId xmlns:a16="http://schemas.microsoft.com/office/drawing/2014/main" id="{C1136B17-D756-417E-951E-BDF6285BBCA1}"/>
                </a:ext>
              </a:extLst>
            </p:cNvPr>
            <p:cNvSpPr>
              <a:spLocks noChangeShapeType="1"/>
            </p:cNvSpPr>
            <p:nvPr/>
          </p:nvSpPr>
          <p:spPr bwMode="auto">
            <a:xfrm>
              <a:off x="4274" y="3322"/>
              <a:ext cx="222" cy="2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Line 739">
              <a:extLst>
                <a:ext uri="{FF2B5EF4-FFF2-40B4-BE49-F238E27FC236}">
                  <a16:creationId xmlns:a16="http://schemas.microsoft.com/office/drawing/2014/main" id="{B113619F-307A-4AE0-A59E-483D301859D1}"/>
                </a:ext>
              </a:extLst>
            </p:cNvPr>
            <p:cNvSpPr>
              <a:spLocks noChangeShapeType="1"/>
            </p:cNvSpPr>
            <p:nvPr/>
          </p:nvSpPr>
          <p:spPr bwMode="auto">
            <a:xfrm>
              <a:off x="4496" y="3346"/>
              <a:ext cx="200" cy="2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Line 740">
              <a:extLst>
                <a:ext uri="{FF2B5EF4-FFF2-40B4-BE49-F238E27FC236}">
                  <a16:creationId xmlns:a16="http://schemas.microsoft.com/office/drawing/2014/main" id="{1EE59120-5F33-41B3-96D8-AC43BC34E17E}"/>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Line 741">
              <a:extLst>
                <a:ext uri="{FF2B5EF4-FFF2-40B4-BE49-F238E27FC236}">
                  <a16:creationId xmlns:a16="http://schemas.microsoft.com/office/drawing/2014/main" id="{0F15EA00-09C5-4B15-B67C-B80D71412225}"/>
                </a:ext>
              </a:extLst>
            </p:cNvPr>
            <p:cNvSpPr>
              <a:spLocks noChangeShapeType="1"/>
            </p:cNvSpPr>
            <p:nvPr/>
          </p:nvSpPr>
          <p:spPr bwMode="auto">
            <a:xfrm>
              <a:off x="3683" y="3261"/>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Line 742">
              <a:extLst>
                <a:ext uri="{FF2B5EF4-FFF2-40B4-BE49-F238E27FC236}">
                  <a16:creationId xmlns:a16="http://schemas.microsoft.com/office/drawing/2014/main" id="{C6E570D1-F728-4641-93D4-4F731614D390}"/>
                </a:ext>
              </a:extLst>
            </p:cNvPr>
            <p:cNvSpPr>
              <a:spLocks noChangeShapeType="1"/>
            </p:cNvSpPr>
            <p:nvPr/>
          </p:nvSpPr>
          <p:spPr bwMode="auto">
            <a:xfrm>
              <a:off x="3820" y="30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Line 743">
              <a:extLst>
                <a:ext uri="{FF2B5EF4-FFF2-40B4-BE49-F238E27FC236}">
                  <a16:creationId xmlns:a16="http://schemas.microsoft.com/office/drawing/2014/main" id="{8605BD82-721F-41FA-8576-386AFD7F64C8}"/>
                </a:ext>
              </a:extLst>
            </p:cNvPr>
            <p:cNvSpPr>
              <a:spLocks noChangeShapeType="1"/>
            </p:cNvSpPr>
            <p:nvPr/>
          </p:nvSpPr>
          <p:spPr bwMode="auto">
            <a:xfrm>
              <a:off x="3756" y="231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Line 744">
              <a:extLst>
                <a:ext uri="{FF2B5EF4-FFF2-40B4-BE49-F238E27FC236}">
                  <a16:creationId xmlns:a16="http://schemas.microsoft.com/office/drawing/2014/main" id="{F87D3EE8-ED2B-4A11-9377-16BA3CD9281A}"/>
                </a:ext>
              </a:extLst>
            </p:cNvPr>
            <p:cNvSpPr>
              <a:spLocks noChangeShapeType="1"/>
            </p:cNvSpPr>
            <p:nvPr/>
          </p:nvSpPr>
          <p:spPr bwMode="auto">
            <a:xfrm>
              <a:off x="3820" y="3068"/>
              <a:ext cx="0" cy="26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Line 745">
              <a:extLst>
                <a:ext uri="{FF2B5EF4-FFF2-40B4-BE49-F238E27FC236}">
                  <a16:creationId xmlns:a16="http://schemas.microsoft.com/office/drawing/2014/main" id="{498FC13E-E026-4EAC-A48F-61D7986D5DE3}"/>
                </a:ext>
              </a:extLst>
            </p:cNvPr>
            <p:cNvSpPr>
              <a:spLocks noChangeShapeType="1"/>
            </p:cNvSpPr>
            <p:nvPr/>
          </p:nvSpPr>
          <p:spPr bwMode="auto">
            <a:xfrm>
              <a:off x="3820" y="302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Line 746">
              <a:extLst>
                <a:ext uri="{FF2B5EF4-FFF2-40B4-BE49-F238E27FC236}">
                  <a16:creationId xmlns:a16="http://schemas.microsoft.com/office/drawing/2014/main" id="{5F28B2FE-E3B4-4A7B-B1BD-214EFC648142}"/>
                </a:ext>
              </a:extLst>
            </p:cNvPr>
            <p:cNvSpPr>
              <a:spLocks noChangeShapeType="1"/>
            </p:cNvSpPr>
            <p:nvPr/>
          </p:nvSpPr>
          <p:spPr bwMode="auto">
            <a:xfrm>
              <a:off x="4000" y="335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Line 747">
              <a:extLst>
                <a:ext uri="{FF2B5EF4-FFF2-40B4-BE49-F238E27FC236}">
                  <a16:creationId xmlns:a16="http://schemas.microsoft.com/office/drawing/2014/main" id="{22DC527F-E0EB-43C0-9839-D34B71D03F3F}"/>
                </a:ext>
              </a:extLst>
            </p:cNvPr>
            <p:cNvSpPr>
              <a:spLocks noChangeShapeType="1"/>
            </p:cNvSpPr>
            <p:nvPr/>
          </p:nvSpPr>
          <p:spPr bwMode="auto">
            <a:xfrm>
              <a:off x="3864" y="282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748">
              <a:extLst>
                <a:ext uri="{FF2B5EF4-FFF2-40B4-BE49-F238E27FC236}">
                  <a16:creationId xmlns:a16="http://schemas.microsoft.com/office/drawing/2014/main" id="{BB372FEA-07E1-447F-9770-46D5F4CC67BF}"/>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Line 749">
              <a:extLst>
                <a:ext uri="{FF2B5EF4-FFF2-40B4-BE49-F238E27FC236}">
                  <a16:creationId xmlns:a16="http://schemas.microsoft.com/office/drawing/2014/main" id="{7202E94A-F216-47BE-9485-956D629940B9}"/>
                </a:ext>
              </a:extLst>
            </p:cNvPr>
            <p:cNvSpPr>
              <a:spLocks noChangeShapeType="1"/>
            </p:cNvSpPr>
            <p:nvPr/>
          </p:nvSpPr>
          <p:spPr bwMode="auto">
            <a:xfrm>
              <a:off x="4274" y="327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Line 750">
              <a:extLst>
                <a:ext uri="{FF2B5EF4-FFF2-40B4-BE49-F238E27FC236}">
                  <a16:creationId xmlns:a16="http://schemas.microsoft.com/office/drawing/2014/main" id="{05429B18-4881-4006-BD44-F45DD79EF28A}"/>
                </a:ext>
              </a:extLst>
            </p:cNvPr>
            <p:cNvSpPr>
              <a:spLocks noChangeShapeType="1"/>
            </p:cNvSpPr>
            <p:nvPr/>
          </p:nvSpPr>
          <p:spPr bwMode="auto">
            <a:xfrm>
              <a:off x="4496" y="3072"/>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Line 751">
              <a:extLst>
                <a:ext uri="{FF2B5EF4-FFF2-40B4-BE49-F238E27FC236}">
                  <a16:creationId xmlns:a16="http://schemas.microsoft.com/office/drawing/2014/main" id="{CF44BE72-E5B6-4C53-A3F8-CEFE030A20C7}"/>
                </a:ext>
              </a:extLst>
            </p:cNvPr>
            <p:cNvSpPr>
              <a:spLocks noChangeShapeType="1"/>
            </p:cNvSpPr>
            <p:nvPr/>
          </p:nvSpPr>
          <p:spPr bwMode="auto">
            <a:xfrm>
              <a:off x="4496" y="3072"/>
              <a:ext cx="0" cy="27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410" name="Line 752">
              <a:extLst>
                <a:ext uri="{FF2B5EF4-FFF2-40B4-BE49-F238E27FC236}">
                  <a16:creationId xmlns:a16="http://schemas.microsoft.com/office/drawing/2014/main" id="{87FDEE2B-F0AC-4530-AB5B-D29817581026}"/>
                </a:ext>
              </a:extLst>
            </p:cNvPr>
            <p:cNvSpPr>
              <a:spLocks noChangeShapeType="1"/>
            </p:cNvSpPr>
            <p:nvPr/>
          </p:nvSpPr>
          <p:spPr bwMode="auto">
            <a:xfrm>
              <a:off x="4496" y="302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753">
              <a:extLst>
                <a:ext uri="{FF2B5EF4-FFF2-40B4-BE49-F238E27FC236}">
                  <a16:creationId xmlns:a16="http://schemas.microsoft.com/office/drawing/2014/main" id="{18CF799F-9DAF-4FF6-8CBD-709CD69C34E5}"/>
                </a:ext>
              </a:extLst>
            </p:cNvPr>
            <p:cNvSpPr>
              <a:spLocks noChangeShapeType="1"/>
            </p:cNvSpPr>
            <p:nvPr/>
          </p:nvSpPr>
          <p:spPr bwMode="auto">
            <a:xfrm>
              <a:off x="4696" y="336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Line 754">
              <a:extLst>
                <a:ext uri="{FF2B5EF4-FFF2-40B4-BE49-F238E27FC236}">
                  <a16:creationId xmlns:a16="http://schemas.microsoft.com/office/drawing/2014/main" id="{E91F1B7F-C89D-4630-BEB1-46744DFBAB18}"/>
                </a:ext>
              </a:extLst>
            </p:cNvPr>
            <p:cNvSpPr>
              <a:spLocks noChangeShapeType="1"/>
            </p:cNvSpPr>
            <p:nvPr/>
          </p:nvSpPr>
          <p:spPr bwMode="auto">
            <a:xfrm>
              <a:off x="4523" y="3059"/>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Rectangle 755">
              <a:extLst>
                <a:ext uri="{FF2B5EF4-FFF2-40B4-BE49-F238E27FC236}">
                  <a16:creationId xmlns:a16="http://schemas.microsoft.com/office/drawing/2014/main" id="{7591E935-FA76-4B15-95CD-FFC33F4EBB2C}"/>
                </a:ext>
              </a:extLst>
            </p:cNvPr>
            <p:cNvSpPr>
              <a:spLocks noChangeArrowheads="1"/>
            </p:cNvSpPr>
            <p:nvPr/>
          </p:nvSpPr>
          <p:spPr bwMode="auto">
            <a:xfrm>
              <a:off x="3563" y="2309"/>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4" name="Group 413">
            <a:extLst>
              <a:ext uri="{FF2B5EF4-FFF2-40B4-BE49-F238E27FC236}">
                <a16:creationId xmlns:a16="http://schemas.microsoft.com/office/drawing/2014/main" id="{6EE77F46-9797-444A-AF5A-97BCBAE59846}"/>
              </a:ext>
            </a:extLst>
          </p:cNvPr>
          <p:cNvGrpSpPr/>
          <p:nvPr/>
        </p:nvGrpSpPr>
        <p:grpSpPr>
          <a:xfrm>
            <a:off x="573088" y="5945188"/>
            <a:ext cx="2295525" cy="2047875"/>
            <a:chOff x="354013" y="5830888"/>
            <a:chExt cx="2295525" cy="2047875"/>
          </a:xfrm>
        </p:grpSpPr>
        <p:grpSp>
          <p:nvGrpSpPr>
            <p:cNvPr id="415" name="Group 389">
              <a:extLst>
                <a:ext uri="{FF2B5EF4-FFF2-40B4-BE49-F238E27FC236}">
                  <a16:creationId xmlns:a16="http://schemas.microsoft.com/office/drawing/2014/main" id="{5B8424F4-459D-4E00-BA45-83A78DF48C07}"/>
                </a:ext>
              </a:extLst>
            </p:cNvPr>
            <p:cNvGrpSpPr>
              <a:grpSpLocks noChangeAspect="1"/>
            </p:cNvGrpSpPr>
            <p:nvPr/>
          </p:nvGrpSpPr>
          <p:grpSpPr bwMode="auto">
            <a:xfrm>
              <a:off x="354013" y="5830888"/>
              <a:ext cx="2295525" cy="2047875"/>
              <a:chOff x="223" y="3673"/>
              <a:chExt cx="1446" cy="1290"/>
            </a:xfrm>
          </p:grpSpPr>
          <p:sp>
            <p:nvSpPr>
              <p:cNvPr id="417" name="AutoShape 388">
                <a:extLst>
                  <a:ext uri="{FF2B5EF4-FFF2-40B4-BE49-F238E27FC236}">
                    <a16:creationId xmlns:a16="http://schemas.microsoft.com/office/drawing/2014/main" id="{CD2BF19A-5C49-4EA2-B47B-D7231C052BED}"/>
                  </a:ext>
                </a:extLst>
              </p:cNvPr>
              <p:cNvSpPr>
                <a:spLocks noChangeAspect="1" noChangeArrowheads="1" noTextEdit="1"/>
              </p:cNvSpPr>
              <p:nvPr/>
            </p:nvSpPr>
            <p:spPr bwMode="auto">
              <a:xfrm>
                <a:off x="223"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Line 390">
                <a:extLst>
                  <a:ext uri="{FF2B5EF4-FFF2-40B4-BE49-F238E27FC236}">
                    <a16:creationId xmlns:a16="http://schemas.microsoft.com/office/drawing/2014/main" id="{AB4D2527-823B-4AD5-9574-9938AAB33AD5}"/>
                  </a:ext>
                </a:extLst>
              </p:cNvPr>
              <p:cNvSpPr>
                <a:spLocks noChangeShapeType="1"/>
              </p:cNvSpPr>
              <p:nvPr/>
            </p:nvSpPr>
            <p:spPr bwMode="auto">
              <a:xfrm>
                <a:off x="427"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Line 391">
                <a:extLst>
                  <a:ext uri="{FF2B5EF4-FFF2-40B4-BE49-F238E27FC236}">
                    <a16:creationId xmlns:a16="http://schemas.microsoft.com/office/drawing/2014/main" id="{1EF28B6B-E038-475F-B67B-D901501AACBA}"/>
                  </a:ext>
                </a:extLst>
              </p:cNvPr>
              <p:cNvSpPr>
                <a:spLocks noChangeShapeType="1"/>
              </p:cNvSpPr>
              <p:nvPr/>
            </p:nvSpPr>
            <p:spPr bwMode="auto">
              <a:xfrm>
                <a:off x="42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Rectangle 392">
                <a:extLst>
                  <a:ext uri="{FF2B5EF4-FFF2-40B4-BE49-F238E27FC236}">
                    <a16:creationId xmlns:a16="http://schemas.microsoft.com/office/drawing/2014/main" id="{2048F406-B0A3-4A82-AE8B-5B7D3BB4BAD4}"/>
                  </a:ext>
                </a:extLst>
              </p:cNvPr>
              <p:cNvSpPr>
                <a:spLocks noChangeArrowheads="1"/>
              </p:cNvSpPr>
              <p:nvPr/>
            </p:nvSpPr>
            <p:spPr bwMode="auto">
              <a:xfrm>
                <a:off x="362"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 name="Line 393">
                <a:extLst>
                  <a:ext uri="{FF2B5EF4-FFF2-40B4-BE49-F238E27FC236}">
                    <a16:creationId xmlns:a16="http://schemas.microsoft.com/office/drawing/2014/main" id="{375361ED-BD0E-486A-8188-83B366236217}"/>
                  </a:ext>
                </a:extLst>
              </p:cNvPr>
              <p:cNvSpPr>
                <a:spLocks noChangeShapeType="1"/>
              </p:cNvSpPr>
              <p:nvPr/>
            </p:nvSpPr>
            <p:spPr bwMode="auto">
              <a:xfrm>
                <a:off x="48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Line 394">
                <a:extLst>
                  <a:ext uri="{FF2B5EF4-FFF2-40B4-BE49-F238E27FC236}">
                    <a16:creationId xmlns:a16="http://schemas.microsoft.com/office/drawing/2014/main" id="{831892D1-EB4E-408A-9AC2-A41D2122C77F}"/>
                  </a:ext>
                </a:extLst>
              </p:cNvPr>
              <p:cNvSpPr>
                <a:spLocks noChangeShapeType="1"/>
              </p:cNvSpPr>
              <p:nvPr/>
            </p:nvSpPr>
            <p:spPr bwMode="auto">
              <a:xfrm>
                <a:off x="59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Line 395">
                <a:extLst>
                  <a:ext uri="{FF2B5EF4-FFF2-40B4-BE49-F238E27FC236}">
                    <a16:creationId xmlns:a16="http://schemas.microsoft.com/office/drawing/2014/main" id="{CDB1E789-AF79-480F-ABE7-B2AA00316824}"/>
                  </a:ext>
                </a:extLst>
              </p:cNvPr>
              <p:cNvSpPr>
                <a:spLocks noChangeShapeType="1"/>
              </p:cNvSpPr>
              <p:nvPr/>
            </p:nvSpPr>
            <p:spPr bwMode="auto">
              <a:xfrm>
                <a:off x="71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Rectangle 396">
                <a:extLst>
                  <a:ext uri="{FF2B5EF4-FFF2-40B4-BE49-F238E27FC236}">
                    <a16:creationId xmlns:a16="http://schemas.microsoft.com/office/drawing/2014/main" id="{1A4A7970-AD60-45C0-9E18-1771F1C4342D}"/>
                  </a:ext>
                </a:extLst>
              </p:cNvPr>
              <p:cNvSpPr>
                <a:spLocks noChangeArrowheads="1"/>
              </p:cNvSpPr>
              <p:nvPr/>
            </p:nvSpPr>
            <p:spPr bwMode="auto">
              <a:xfrm>
                <a:off x="64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5.50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5" name="Line 397">
                <a:extLst>
                  <a:ext uri="{FF2B5EF4-FFF2-40B4-BE49-F238E27FC236}">
                    <a16:creationId xmlns:a16="http://schemas.microsoft.com/office/drawing/2014/main" id="{13101BDB-D33A-43C4-A501-DC2B67D2D64F}"/>
                  </a:ext>
                </a:extLst>
              </p:cNvPr>
              <p:cNvSpPr>
                <a:spLocks noChangeShapeType="1"/>
              </p:cNvSpPr>
              <p:nvPr/>
            </p:nvSpPr>
            <p:spPr bwMode="auto">
              <a:xfrm>
                <a:off x="82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Line 398">
                <a:extLst>
                  <a:ext uri="{FF2B5EF4-FFF2-40B4-BE49-F238E27FC236}">
                    <a16:creationId xmlns:a16="http://schemas.microsoft.com/office/drawing/2014/main" id="{3801AE4A-689A-4E58-A912-866E214229A7}"/>
                  </a:ext>
                </a:extLst>
              </p:cNvPr>
              <p:cNvSpPr>
                <a:spLocks noChangeShapeType="1"/>
              </p:cNvSpPr>
              <p:nvPr/>
            </p:nvSpPr>
            <p:spPr bwMode="auto">
              <a:xfrm>
                <a:off x="94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Line 399">
                <a:extLst>
                  <a:ext uri="{FF2B5EF4-FFF2-40B4-BE49-F238E27FC236}">
                    <a16:creationId xmlns:a16="http://schemas.microsoft.com/office/drawing/2014/main" id="{E7D2787B-B868-44FA-9501-D0CEC4DD41A9}"/>
                  </a:ext>
                </a:extLst>
              </p:cNvPr>
              <p:cNvSpPr>
                <a:spLocks noChangeShapeType="1"/>
              </p:cNvSpPr>
              <p:nvPr/>
            </p:nvSpPr>
            <p:spPr bwMode="auto">
              <a:xfrm>
                <a:off x="1055"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Line 400">
                <a:extLst>
                  <a:ext uri="{FF2B5EF4-FFF2-40B4-BE49-F238E27FC236}">
                    <a16:creationId xmlns:a16="http://schemas.microsoft.com/office/drawing/2014/main" id="{6CEA68B6-6958-4C58-B583-CC536651BA12}"/>
                  </a:ext>
                </a:extLst>
              </p:cNvPr>
              <p:cNvSpPr>
                <a:spLocks noChangeShapeType="1"/>
              </p:cNvSpPr>
              <p:nvPr/>
            </p:nvSpPr>
            <p:spPr bwMode="auto">
              <a:xfrm>
                <a:off x="116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Line 401">
                <a:extLst>
                  <a:ext uri="{FF2B5EF4-FFF2-40B4-BE49-F238E27FC236}">
                    <a16:creationId xmlns:a16="http://schemas.microsoft.com/office/drawing/2014/main" id="{27A8C63A-0436-4578-8BA9-35B1C15174AA}"/>
                  </a:ext>
                </a:extLst>
              </p:cNvPr>
              <p:cNvSpPr>
                <a:spLocks noChangeShapeType="1"/>
              </p:cNvSpPr>
              <p:nvPr/>
            </p:nvSpPr>
            <p:spPr bwMode="auto">
              <a:xfrm>
                <a:off x="1282"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Rectangle 402">
                <a:extLst>
                  <a:ext uri="{FF2B5EF4-FFF2-40B4-BE49-F238E27FC236}">
                    <a16:creationId xmlns:a16="http://schemas.microsoft.com/office/drawing/2014/main" id="{333ADCE6-F6E7-4013-8BA7-3D60389EA48B}"/>
                  </a:ext>
                </a:extLst>
              </p:cNvPr>
              <p:cNvSpPr>
                <a:spLocks noChangeArrowheads="1"/>
              </p:cNvSpPr>
              <p:nvPr/>
            </p:nvSpPr>
            <p:spPr bwMode="auto">
              <a:xfrm>
                <a:off x="1217"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1" name="Line 403">
                <a:extLst>
                  <a:ext uri="{FF2B5EF4-FFF2-40B4-BE49-F238E27FC236}">
                    <a16:creationId xmlns:a16="http://schemas.microsoft.com/office/drawing/2014/main" id="{D282C2DA-6FBA-440F-A942-F1A4FB67DB55}"/>
                  </a:ext>
                </a:extLst>
              </p:cNvPr>
              <p:cNvSpPr>
                <a:spLocks noChangeShapeType="1"/>
              </p:cNvSpPr>
              <p:nvPr/>
            </p:nvSpPr>
            <p:spPr bwMode="auto">
              <a:xfrm>
                <a:off x="139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Line 404">
                <a:extLst>
                  <a:ext uri="{FF2B5EF4-FFF2-40B4-BE49-F238E27FC236}">
                    <a16:creationId xmlns:a16="http://schemas.microsoft.com/office/drawing/2014/main" id="{D00DD4F4-3DEE-4CD5-B560-37E0E9634E27}"/>
                  </a:ext>
                </a:extLst>
              </p:cNvPr>
              <p:cNvSpPr>
                <a:spLocks noChangeShapeType="1"/>
              </p:cNvSpPr>
              <p:nvPr/>
            </p:nvSpPr>
            <p:spPr bwMode="auto">
              <a:xfrm>
                <a:off x="1510"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Line 405">
                <a:extLst>
                  <a:ext uri="{FF2B5EF4-FFF2-40B4-BE49-F238E27FC236}">
                    <a16:creationId xmlns:a16="http://schemas.microsoft.com/office/drawing/2014/main" id="{E698072C-9645-435E-8206-3904B1318C48}"/>
                  </a:ext>
                </a:extLst>
              </p:cNvPr>
              <p:cNvSpPr>
                <a:spLocks noChangeShapeType="1"/>
              </p:cNvSpPr>
              <p:nvPr/>
            </p:nvSpPr>
            <p:spPr bwMode="auto">
              <a:xfrm>
                <a:off x="1567"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Rectangle 406">
                <a:extLst>
                  <a:ext uri="{FF2B5EF4-FFF2-40B4-BE49-F238E27FC236}">
                    <a16:creationId xmlns:a16="http://schemas.microsoft.com/office/drawing/2014/main" id="{DEE25F0F-4212-44FD-A01F-C36A400B8C70}"/>
                  </a:ext>
                </a:extLst>
              </p:cNvPr>
              <p:cNvSpPr>
                <a:spLocks noChangeArrowheads="1"/>
              </p:cNvSpPr>
              <p:nvPr/>
            </p:nvSpPr>
            <p:spPr bwMode="auto">
              <a:xfrm>
                <a:off x="150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 name="Line 407">
                <a:extLst>
                  <a:ext uri="{FF2B5EF4-FFF2-40B4-BE49-F238E27FC236}">
                    <a16:creationId xmlns:a16="http://schemas.microsoft.com/office/drawing/2014/main" id="{57B82219-945D-4B17-9C80-A8B8FF3D190E}"/>
                  </a:ext>
                </a:extLst>
              </p:cNvPr>
              <p:cNvSpPr>
                <a:spLocks noChangeShapeType="1"/>
              </p:cNvSpPr>
              <p:nvPr/>
            </p:nvSpPr>
            <p:spPr bwMode="auto">
              <a:xfrm>
                <a:off x="405"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408">
                <a:extLst>
                  <a:ext uri="{FF2B5EF4-FFF2-40B4-BE49-F238E27FC236}">
                    <a16:creationId xmlns:a16="http://schemas.microsoft.com/office/drawing/2014/main" id="{F9206D44-B87F-434D-868E-D67DC245B186}"/>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Rectangle 409">
                <a:extLst>
                  <a:ext uri="{FF2B5EF4-FFF2-40B4-BE49-F238E27FC236}">
                    <a16:creationId xmlns:a16="http://schemas.microsoft.com/office/drawing/2014/main" id="{7B66BB29-0BDD-469E-8B8A-CB58ED516E10}"/>
                  </a:ext>
                </a:extLst>
              </p:cNvPr>
              <p:cNvSpPr>
                <a:spLocks noChangeArrowheads="1"/>
              </p:cNvSpPr>
              <p:nvPr/>
            </p:nvSpPr>
            <p:spPr bwMode="auto">
              <a:xfrm>
                <a:off x="271" y="4783"/>
                <a:ext cx="133"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8" name="Line 410">
                <a:extLst>
                  <a:ext uri="{FF2B5EF4-FFF2-40B4-BE49-F238E27FC236}">
                    <a16:creationId xmlns:a16="http://schemas.microsoft.com/office/drawing/2014/main" id="{F13E4329-B49B-4E60-BF49-40460A85A65D}"/>
                  </a:ext>
                </a:extLst>
              </p:cNvPr>
              <p:cNvSpPr>
                <a:spLocks noChangeShapeType="1"/>
              </p:cNvSpPr>
              <p:nvPr/>
            </p:nvSpPr>
            <p:spPr bwMode="auto">
              <a:xfrm flipH="1">
                <a:off x="376"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411">
                <a:extLst>
                  <a:ext uri="{FF2B5EF4-FFF2-40B4-BE49-F238E27FC236}">
                    <a16:creationId xmlns:a16="http://schemas.microsoft.com/office/drawing/2014/main" id="{DCE67188-F2BF-462F-8A77-463B54B1F169}"/>
                  </a:ext>
                </a:extLst>
              </p:cNvPr>
              <p:cNvSpPr>
                <a:spLocks noChangeShapeType="1"/>
              </p:cNvSpPr>
              <p:nvPr/>
            </p:nvSpPr>
            <p:spPr bwMode="auto">
              <a:xfrm flipH="1">
                <a:off x="388"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412">
                <a:extLst>
                  <a:ext uri="{FF2B5EF4-FFF2-40B4-BE49-F238E27FC236}">
                    <a16:creationId xmlns:a16="http://schemas.microsoft.com/office/drawing/2014/main" id="{577A0909-0F89-4826-B10C-3AC2171C58EA}"/>
                  </a:ext>
                </a:extLst>
              </p:cNvPr>
              <p:cNvSpPr>
                <a:spLocks noChangeShapeType="1"/>
              </p:cNvSpPr>
              <p:nvPr/>
            </p:nvSpPr>
            <p:spPr bwMode="auto">
              <a:xfrm flipH="1">
                <a:off x="388"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413">
                <a:extLst>
                  <a:ext uri="{FF2B5EF4-FFF2-40B4-BE49-F238E27FC236}">
                    <a16:creationId xmlns:a16="http://schemas.microsoft.com/office/drawing/2014/main" id="{1E83667D-424F-4D6A-80AB-4DD95D4869AD}"/>
                  </a:ext>
                </a:extLst>
              </p:cNvPr>
              <p:cNvSpPr>
                <a:spLocks noChangeShapeType="1"/>
              </p:cNvSpPr>
              <p:nvPr/>
            </p:nvSpPr>
            <p:spPr bwMode="auto">
              <a:xfrm flipH="1">
                <a:off x="388"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414">
                <a:extLst>
                  <a:ext uri="{FF2B5EF4-FFF2-40B4-BE49-F238E27FC236}">
                    <a16:creationId xmlns:a16="http://schemas.microsoft.com/office/drawing/2014/main" id="{E5432975-9334-4E1B-A90F-4981020CA95D}"/>
                  </a:ext>
                </a:extLst>
              </p:cNvPr>
              <p:cNvSpPr>
                <a:spLocks noChangeShapeType="1"/>
              </p:cNvSpPr>
              <p:nvPr/>
            </p:nvSpPr>
            <p:spPr bwMode="auto">
              <a:xfrm flipH="1">
                <a:off x="376"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Rectangle 415">
                <a:extLst>
                  <a:ext uri="{FF2B5EF4-FFF2-40B4-BE49-F238E27FC236}">
                    <a16:creationId xmlns:a16="http://schemas.microsoft.com/office/drawing/2014/main" id="{A5280FE7-C106-4BC9-89F3-387451807A82}"/>
                  </a:ext>
                </a:extLst>
              </p:cNvPr>
              <p:cNvSpPr>
                <a:spLocks noChangeArrowheads="1"/>
              </p:cNvSpPr>
              <p:nvPr/>
            </p:nvSpPr>
            <p:spPr bwMode="auto">
              <a:xfrm>
                <a:off x="235" y="4487"/>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 name="Line 416">
                <a:extLst>
                  <a:ext uri="{FF2B5EF4-FFF2-40B4-BE49-F238E27FC236}">
                    <a16:creationId xmlns:a16="http://schemas.microsoft.com/office/drawing/2014/main" id="{CA21B083-72DB-475D-97F7-71F4617519EC}"/>
                  </a:ext>
                </a:extLst>
              </p:cNvPr>
              <p:cNvSpPr>
                <a:spLocks noChangeShapeType="1"/>
              </p:cNvSpPr>
              <p:nvPr/>
            </p:nvSpPr>
            <p:spPr bwMode="auto">
              <a:xfrm flipH="1">
                <a:off x="388"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417">
                <a:extLst>
                  <a:ext uri="{FF2B5EF4-FFF2-40B4-BE49-F238E27FC236}">
                    <a16:creationId xmlns:a16="http://schemas.microsoft.com/office/drawing/2014/main" id="{37A83FF6-729A-4E6A-A193-C6250C739CFF}"/>
                  </a:ext>
                </a:extLst>
              </p:cNvPr>
              <p:cNvSpPr>
                <a:spLocks noChangeShapeType="1"/>
              </p:cNvSpPr>
              <p:nvPr/>
            </p:nvSpPr>
            <p:spPr bwMode="auto">
              <a:xfrm flipH="1">
                <a:off x="388"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418">
                <a:extLst>
                  <a:ext uri="{FF2B5EF4-FFF2-40B4-BE49-F238E27FC236}">
                    <a16:creationId xmlns:a16="http://schemas.microsoft.com/office/drawing/2014/main" id="{D1E11B13-4E65-41AF-BD13-99B160F09917}"/>
                  </a:ext>
                </a:extLst>
              </p:cNvPr>
              <p:cNvSpPr>
                <a:spLocks noChangeShapeType="1"/>
              </p:cNvSpPr>
              <p:nvPr/>
            </p:nvSpPr>
            <p:spPr bwMode="auto">
              <a:xfrm flipH="1">
                <a:off x="388"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419">
                <a:extLst>
                  <a:ext uri="{FF2B5EF4-FFF2-40B4-BE49-F238E27FC236}">
                    <a16:creationId xmlns:a16="http://schemas.microsoft.com/office/drawing/2014/main" id="{E3CBF148-53D8-4C2B-843E-D73D028D5BF9}"/>
                  </a:ext>
                </a:extLst>
              </p:cNvPr>
              <p:cNvSpPr>
                <a:spLocks noChangeShapeType="1"/>
              </p:cNvSpPr>
              <p:nvPr/>
            </p:nvSpPr>
            <p:spPr bwMode="auto">
              <a:xfrm flipH="1">
                <a:off x="376"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Rectangle 420">
                <a:extLst>
                  <a:ext uri="{FF2B5EF4-FFF2-40B4-BE49-F238E27FC236}">
                    <a16:creationId xmlns:a16="http://schemas.microsoft.com/office/drawing/2014/main" id="{FDEDD6ED-1BB3-4F27-BE0C-42A5B7A09F68}"/>
                  </a:ext>
                </a:extLst>
              </p:cNvPr>
              <p:cNvSpPr>
                <a:spLocks noChangeArrowheads="1"/>
              </p:cNvSpPr>
              <p:nvPr/>
            </p:nvSpPr>
            <p:spPr bwMode="auto">
              <a:xfrm>
                <a:off x="235" y="4192"/>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9" name="Line 421">
                <a:extLst>
                  <a:ext uri="{FF2B5EF4-FFF2-40B4-BE49-F238E27FC236}">
                    <a16:creationId xmlns:a16="http://schemas.microsoft.com/office/drawing/2014/main" id="{832280F4-D076-4B85-9036-548602495EE0}"/>
                  </a:ext>
                </a:extLst>
              </p:cNvPr>
              <p:cNvSpPr>
                <a:spLocks noChangeShapeType="1"/>
              </p:cNvSpPr>
              <p:nvPr/>
            </p:nvSpPr>
            <p:spPr bwMode="auto">
              <a:xfrm flipH="1">
                <a:off x="388"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422">
                <a:extLst>
                  <a:ext uri="{FF2B5EF4-FFF2-40B4-BE49-F238E27FC236}">
                    <a16:creationId xmlns:a16="http://schemas.microsoft.com/office/drawing/2014/main" id="{7DAFF138-449C-4950-BCA2-B821B75D11AA}"/>
                  </a:ext>
                </a:extLst>
              </p:cNvPr>
              <p:cNvSpPr>
                <a:spLocks noChangeShapeType="1"/>
              </p:cNvSpPr>
              <p:nvPr/>
            </p:nvSpPr>
            <p:spPr bwMode="auto">
              <a:xfrm flipH="1">
                <a:off x="388"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423">
                <a:extLst>
                  <a:ext uri="{FF2B5EF4-FFF2-40B4-BE49-F238E27FC236}">
                    <a16:creationId xmlns:a16="http://schemas.microsoft.com/office/drawing/2014/main" id="{596BF250-E00D-4EE3-901E-19B850B74B2C}"/>
                  </a:ext>
                </a:extLst>
              </p:cNvPr>
              <p:cNvSpPr>
                <a:spLocks noChangeShapeType="1"/>
              </p:cNvSpPr>
              <p:nvPr/>
            </p:nvSpPr>
            <p:spPr bwMode="auto">
              <a:xfrm flipH="1">
                <a:off x="388"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424">
                <a:extLst>
                  <a:ext uri="{FF2B5EF4-FFF2-40B4-BE49-F238E27FC236}">
                    <a16:creationId xmlns:a16="http://schemas.microsoft.com/office/drawing/2014/main" id="{EC7EB82A-8DAC-4E31-8FD6-2E6E29F3B06F}"/>
                  </a:ext>
                </a:extLst>
              </p:cNvPr>
              <p:cNvSpPr>
                <a:spLocks noChangeShapeType="1"/>
              </p:cNvSpPr>
              <p:nvPr/>
            </p:nvSpPr>
            <p:spPr bwMode="auto">
              <a:xfrm flipH="1">
                <a:off x="376"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Rectangle 425">
                <a:extLst>
                  <a:ext uri="{FF2B5EF4-FFF2-40B4-BE49-F238E27FC236}">
                    <a16:creationId xmlns:a16="http://schemas.microsoft.com/office/drawing/2014/main" id="{4C0E17EE-34C0-40E4-8EDA-701ED2A5D620}"/>
                  </a:ext>
                </a:extLst>
              </p:cNvPr>
              <p:cNvSpPr>
                <a:spLocks noChangeArrowheads="1"/>
              </p:cNvSpPr>
              <p:nvPr/>
            </p:nvSpPr>
            <p:spPr bwMode="auto">
              <a:xfrm>
                <a:off x="235" y="3890"/>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 name="Line 426">
                <a:extLst>
                  <a:ext uri="{FF2B5EF4-FFF2-40B4-BE49-F238E27FC236}">
                    <a16:creationId xmlns:a16="http://schemas.microsoft.com/office/drawing/2014/main" id="{F431CD11-CC5A-49FC-821B-A56CD92A0B23}"/>
                  </a:ext>
                </a:extLst>
              </p:cNvPr>
              <p:cNvSpPr>
                <a:spLocks noChangeShapeType="1"/>
              </p:cNvSpPr>
              <p:nvPr/>
            </p:nvSpPr>
            <p:spPr bwMode="auto">
              <a:xfrm flipH="1">
                <a:off x="388"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427">
                <a:extLst>
                  <a:ext uri="{FF2B5EF4-FFF2-40B4-BE49-F238E27FC236}">
                    <a16:creationId xmlns:a16="http://schemas.microsoft.com/office/drawing/2014/main" id="{9EA1D8BD-62BE-493A-93B0-FF1A9D0FBAE1}"/>
                  </a:ext>
                </a:extLst>
              </p:cNvPr>
              <p:cNvSpPr>
                <a:spLocks noChangeShapeType="1"/>
              </p:cNvSpPr>
              <p:nvPr/>
            </p:nvSpPr>
            <p:spPr bwMode="auto">
              <a:xfrm flipH="1">
                <a:off x="388"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428">
                <a:extLst>
                  <a:ext uri="{FF2B5EF4-FFF2-40B4-BE49-F238E27FC236}">
                    <a16:creationId xmlns:a16="http://schemas.microsoft.com/office/drawing/2014/main" id="{E501F860-3714-49A1-8044-BA9449F53A3F}"/>
                  </a:ext>
                </a:extLst>
              </p:cNvPr>
              <p:cNvSpPr>
                <a:spLocks noChangeShapeType="1"/>
              </p:cNvSpPr>
              <p:nvPr/>
            </p:nvSpPr>
            <p:spPr bwMode="auto">
              <a:xfrm flipH="1">
                <a:off x="376"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Rectangle 429">
                <a:extLst>
                  <a:ext uri="{FF2B5EF4-FFF2-40B4-BE49-F238E27FC236}">
                    <a16:creationId xmlns:a16="http://schemas.microsoft.com/office/drawing/2014/main" id="{D68B19D6-9CF4-48A3-970B-D5E4AFE0B031}"/>
                  </a:ext>
                </a:extLst>
              </p:cNvPr>
              <p:cNvSpPr>
                <a:spLocks noChangeArrowheads="1"/>
              </p:cNvSpPr>
              <p:nvPr/>
            </p:nvSpPr>
            <p:spPr bwMode="auto">
              <a:xfrm>
                <a:off x="235" y="36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75.0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8" name="Rectangle 430">
                <a:extLst>
                  <a:ext uri="{FF2B5EF4-FFF2-40B4-BE49-F238E27FC236}">
                    <a16:creationId xmlns:a16="http://schemas.microsoft.com/office/drawing/2014/main" id="{E4229345-643C-4524-84B6-0CAEAE8E985A}"/>
                  </a:ext>
                </a:extLst>
              </p:cNvPr>
              <p:cNvSpPr>
                <a:spLocks noChangeArrowheads="1"/>
              </p:cNvSpPr>
              <p:nvPr/>
            </p:nvSpPr>
            <p:spPr bwMode="auto">
              <a:xfrm>
                <a:off x="427"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barbata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roots</a:t>
                </a:r>
                <a:endParaRPr lang="en-US" sz="600" i="1" dirty="0">
                  <a:latin typeface="Arial" panose="020B0604020202020204" pitchFamily="34" charset="0"/>
                  <a:cs typeface="Arial" panose="020B0604020202020204" pitchFamily="34" charset="0"/>
                </a:endParaRPr>
              </a:p>
            </p:txBody>
          </p:sp>
          <p:sp>
            <p:nvSpPr>
              <p:cNvPr id="459" name="Freeform 431">
                <a:extLst>
                  <a:ext uri="{FF2B5EF4-FFF2-40B4-BE49-F238E27FC236}">
                    <a16:creationId xmlns:a16="http://schemas.microsoft.com/office/drawing/2014/main" id="{CC63031A-3934-49F4-9D66-EC45E0ED5493}"/>
                  </a:ext>
                </a:extLst>
              </p:cNvPr>
              <p:cNvSpPr>
                <a:spLocks/>
              </p:cNvSpPr>
              <p:nvPr/>
            </p:nvSpPr>
            <p:spPr bwMode="auto">
              <a:xfrm>
                <a:off x="427" y="3819"/>
                <a:ext cx="1140" cy="967"/>
              </a:xfrm>
              <a:custGeom>
                <a:avLst/>
                <a:gdLst>
                  <a:gd name="T0" fmla="*/ 16 w 1140"/>
                  <a:gd name="T1" fmla="*/ 908 h 967"/>
                  <a:gd name="T2" fmla="*/ 39 w 1140"/>
                  <a:gd name="T3" fmla="*/ 908 h 967"/>
                  <a:gd name="T4" fmla="*/ 61 w 1140"/>
                  <a:gd name="T5" fmla="*/ 898 h 967"/>
                  <a:gd name="T6" fmla="*/ 84 w 1140"/>
                  <a:gd name="T7" fmla="*/ 873 h 967"/>
                  <a:gd name="T8" fmla="*/ 107 w 1140"/>
                  <a:gd name="T9" fmla="*/ 832 h 967"/>
                  <a:gd name="T10" fmla="*/ 130 w 1140"/>
                  <a:gd name="T11" fmla="*/ 795 h 967"/>
                  <a:gd name="T12" fmla="*/ 153 w 1140"/>
                  <a:gd name="T13" fmla="*/ 799 h 967"/>
                  <a:gd name="T14" fmla="*/ 175 w 1140"/>
                  <a:gd name="T15" fmla="*/ 832 h 967"/>
                  <a:gd name="T16" fmla="*/ 198 w 1140"/>
                  <a:gd name="T17" fmla="*/ 866 h 967"/>
                  <a:gd name="T18" fmla="*/ 221 w 1140"/>
                  <a:gd name="T19" fmla="*/ 891 h 967"/>
                  <a:gd name="T20" fmla="*/ 244 w 1140"/>
                  <a:gd name="T21" fmla="*/ 900 h 967"/>
                  <a:gd name="T22" fmla="*/ 266 w 1140"/>
                  <a:gd name="T23" fmla="*/ 880 h 967"/>
                  <a:gd name="T24" fmla="*/ 289 w 1140"/>
                  <a:gd name="T25" fmla="*/ 857 h 967"/>
                  <a:gd name="T26" fmla="*/ 312 w 1140"/>
                  <a:gd name="T27" fmla="*/ 866 h 967"/>
                  <a:gd name="T28" fmla="*/ 335 w 1140"/>
                  <a:gd name="T29" fmla="*/ 886 h 967"/>
                  <a:gd name="T30" fmla="*/ 357 w 1140"/>
                  <a:gd name="T31" fmla="*/ 888 h 967"/>
                  <a:gd name="T32" fmla="*/ 380 w 1140"/>
                  <a:gd name="T33" fmla="*/ 856 h 967"/>
                  <a:gd name="T34" fmla="*/ 403 w 1140"/>
                  <a:gd name="T35" fmla="*/ 818 h 967"/>
                  <a:gd name="T36" fmla="*/ 426 w 1140"/>
                  <a:gd name="T37" fmla="*/ 816 h 967"/>
                  <a:gd name="T38" fmla="*/ 449 w 1140"/>
                  <a:gd name="T39" fmla="*/ 844 h 967"/>
                  <a:gd name="T40" fmla="*/ 472 w 1140"/>
                  <a:gd name="T41" fmla="*/ 867 h 967"/>
                  <a:gd name="T42" fmla="*/ 495 w 1140"/>
                  <a:gd name="T43" fmla="*/ 864 h 967"/>
                  <a:gd name="T44" fmla="*/ 517 w 1140"/>
                  <a:gd name="T45" fmla="*/ 848 h 967"/>
                  <a:gd name="T46" fmla="*/ 540 w 1140"/>
                  <a:gd name="T47" fmla="*/ 857 h 967"/>
                  <a:gd name="T48" fmla="*/ 563 w 1140"/>
                  <a:gd name="T49" fmla="*/ 891 h 967"/>
                  <a:gd name="T50" fmla="*/ 586 w 1140"/>
                  <a:gd name="T51" fmla="*/ 924 h 967"/>
                  <a:gd name="T52" fmla="*/ 608 w 1140"/>
                  <a:gd name="T53" fmla="*/ 940 h 967"/>
                  <a:gd name="T54" fmla="*/ 631 w 1140"/>
                  <a:gd name="T55" fmla="*/ 946 h 967"/>
                  <a:gd name="T56" fmla="*/ 654 w 1140"/>
                  <a:gd name="T57" fmla="*/ 944 h 967"/>
                  <a:gd name="T58" fmla="*/ 677 w 1140"/>
                  <a:gd name="T59" fmla="*/ 935 h 967"/>
                  <a:gd name="T60" fmla="*/ 699 w 1140"/>
                  <a:gd name="T61" fmla="*/ 908 h 967"/>
                  <a:gd name="T62" fmla="*/ 722 w 1140"/>
                  <a:gd name="T63" fmla="*/ 719 h 967"/>
                  <a:gd name="T64" fmla="*/ 745 w 1140"/>
                  <a:gd name="T65" fmla="*/ 244 h 967"/>
                  <a:gd name="T66" fmla="*/ 760 w 1140"/>
                  <a:gd name="T67" fmla="*/ 19 h 967"/>
                  <a:gd name="T68" fmla="*/ 776 w 1140"/>
                  <a:gd name="T69" fmla="*/ 42 h 967"/>
                  <a:gd name="T70" fmla="*/ 798 w 1140"/>
                  <a:gd name="T71" fmla="*/ 370 h 967"/>
                  <a:gd name="T72" fmla="*/ 821 w 1140"/>
                  <a:gd name="T73" fmla="*/ 694 h 967"/>
                  <a:gd name="T74" fmla="*/ 844 w 1140"/>
                  <a:gd name="T75" fmla="*/ 869 h 967"/>
                  <a:gd name="T76" fmla="*/ 867 w 1140"/>
                  <a:gd name="T77" fmla="*/ 934 h 967"/>
                  <a:gd name="T78" fmla="*/ 889 w 1140"/>
                  <a:gd name="T79" fmla="*/ 948 h 967"/>
                  <a:gd name="T80" fmla="*/ 912 w 1140"/>
                  <a:gd name="T81" fmla="*/ 932 h 967"/>
                  <a:gd name="T82" fmla="*/ 935 w 1140"/>
                  <a:gd name="T83" fmla="*/ 908 h 967"/>
                  <a:gd name="T84" fmla="*/ 958 w 1140"/>
                  <a:gd name="T85" fmla="*/ 907 h 967"/>
                  <a:gd name="T86" fmla="*/ 980 w 1140"/>
                  <a:gd name="T87" fmla="*/ 925 h 967"/>
                  <a:gd name="T88" fmla="*/ 1003 w 1140"/>
                  <a:gd name="T89" fmla="*/ 938 h 967"/>
                  <a:gd name="T90" fmla="*/ 1026 w 1140"/>
                  <a:gd name="T91" fmla="*/ 943 h 967"/>
                  <a:gd name="T92" fmla="*/ 1049 w 1140"/>
                  <a:gd name="T93" fmla="*/ 950 h 967"/>
                  <a:gd name="T94" fmla="*/ 1072 w 1140"/>
                  <a:gd name="T95" fmla="*/ 960 h 967"/>
                  <a:gd name="T96" fmla="*/ 1094 w 1140"/>
                  <a:gd name="T97" fmla="*/ 966 h 967"/>
                  <a:gd name="T98" fmla="*/ 1117 w 1140"/>
                  <a:gd name="T99" fmla="*/ 966 h 967"/>
                  <a:gd name="T100" fmla="*/ 1140 w 1140"/>
                  <a:gd name="T101" fmla="*/ 965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40" h="967">
                    <a:moveTo>
                      <a:pt x="0" y="904"/>
                    </a:moveTo>
                    <a:lnTo>
                      <a:pt x="8" y="907"/>
                    </a:lnTo>
                    <a:lnTo>
                      <a:pt x="16" y="908"/>
                    </a:lnTo>
                    <a:lnTo>
                      <a:pt x="23" y="909"/>
                    </a:lnTo>
                    <a:lnTo>
                      <a:pt x="31" y="909"/>
                    </a:lnTo>
                    <a:lnTo>
                      <a:pt x="39" y="908"/>
                    </a:lnTo>
                    <a:lnTo>
                      <a:pt x="46" y="906"/>
                    </a:lnTo>
                    <a:lnTo>
                      <a:pt x="54" y="902"/>
                    </a:lnTo>
                    <a:lnTo>
                      <a:pt x="61" y="898"/>
                    </a:lnTo>
                    <a:lnTo>
                      <a:pt x="69" y="891"/>
                    </a:lnTo>
                    <a:lnTo>
                      <a:pt x="77" y="883"/>
                    </a:lnTo>
                    <a:lnTo>
                      <a:pt x="84" y="873"/>
                    </a:lnTo>
                    <a:lnTo>
                      <a:pt x="92" y="860"/>
                    </a:lnTo>
                    <a:lnTo>
                      <a:pt x="100" y="846"/>
                    </a:lnTo>
                    <a:lnTo>
                      <a:pt x="107" y="832"/>
                    </a:lnTo>
                    <a:lnTo>
                      <a:pt x="115" y="817"/>
                    </a:lnTo>
                    <a:lnTo>
                      <a:pt x="122" y="804"/>
                    </a:lnTo>
                    <a:lnTo>
                      <a:pt x="130" y="795"/>
                    </a:lnTo>
                    <a:lnTo>
                      <a:pt x="138" y="791"/>
                    </a:lnTo>
                    <a:lnTo>
                      <a:pt x="145" y="793"/>
                    </a:lnTo>
                    <a:lnTo>
                      <a:pt x="153" y="799"/>
                    </a:lnTo>
                    <a:lnTo>
                      <a:pt x="160" y="809"/>
                    </a:lnTo>
                    <a:lnTo>
                      <a:pt x="168" y="820"/>
                    </a:lnTo>
                    <a:lnTo>
                      <a:pt x="175" y="832"/>
                    </a:lnTo>
                    <a:lnTo>
                      <a:pt x="183" y="844"/>
                    </a:lnTo>
                    <a:lnTo>
                      <a:pt x="191" y="855"/>
                    </a:lnTo>
                    <a:lnTo>
                      <a:pt x="198" y="866"/>
                    </a:lnTo>
                    <a:lnTo>
                      <a:pt x="206" y="875"/>
                    </a:lnTo>
                    <a:lnTo>
                      <a:pt x="213" y="883"/>
                    </a:lnTo>
                    <a:lnTo>
                      <a:pt x="221" y="891"/>
                    </a:lnTo>
                    <a:lnTo>
                      <a:pt x="229" y="896"/>
                    </a:lnTo>
                    <a:lnTo>
                      <a:pt x="236" y="900"/>
                    </a:lnTo>
                    <a:lnTo>
                      <a:pt x="244" y="900"/>
                    </a:lnTo>
                    <a:lnTo>
                      <a:pt x="251" y="897"/>
                    </a:lnTo>
                    <a:lnTo>
                      <a:pt x="259" y="890"/>
                    </a:lnTo>
                    <a:lnTo>
                      <a:pt x="266" y="880"/>
                    </a:lnTo>
                    <a:lnTo>
                      <a:pt x="274" y="870"/>
                    </a:lnTo>
                    <a:lnTo>
                      <a:pt x="282" y="862"/>
                    </a:lnTo>
                    <a:lnTo>
                      <a:pt x="289" y="857"/>
                    </a:lnTo>
                    <a:lnTo>
                      <a:pt x="297" y="857"/>
                    </a:lnTo>
                    <a:lnTo>
                      <a:pt x="304" y="860"/>
                    </a:lnTo>
                    <a:lnTo>
                      <a:pt x="312" y="866"/>
                    </a:lnTo>
                    <a:lnTo>
                      <a:pt x="320" y="873"/>
                    </a:lnTo>
                    <a:lnTo>
                      <a:pt x="327" y="880"/>
                    </a:lnTo>
                    <a:lnTo>
                      <a:pt x="335" y="886"/>
                    </a:lnTo>
                    <a:lnTo>
                      <a:pt x="342" y="890"/>
                    </a:lnTo>
                    <a:lnTo>
                      <a:pt x="350" y="891"/>
                    </a:lnTo>
                    <a:lnTo>
                      <a:pt x="357" y="888"/>
                    </a:lnTo>
                    <a:lnTo>
                      <a:pt x="365" y="880"/>
                    </a:lnTo>
                    <a:lnTo>
                      <a:pt x="373" y="869"/>
                    </a:lnTo>
                    <a:lnTo>
                      <a:pt x="380" y="856"/>
                    </a:lnTo>
                    <a:lnTo>
                      <a:pt x="388" y="842"/>
                    </a:lnTo>
                    <a:lnTo>
                      <a:pt x="396" y="828"/>
                    </a:lnTo>
                    <a:lnTo>
                      <a:pt x="403" y="818"/>
                    </a:lnTo>
                    <a:lnTo>
                      <a:pt x="411" y="813"/>
                    </a:lnTo>
                    <a:lnTo>
                      <a:pt x="419" y="812"/>
                    </a:lnTo>
                    <a:lnTo>
                      <a:pt x="426" y="816"/>
                    </a:lnTo>
                    <a:lnTo>
                      <a:pt x="434" y="823"/>
                    </a:lnTo>
                    <a:lnTo>
                      <a:pt x="441" y="833"/>
                    </a:lnTo>
                    <a:lnTo>
                      <a:pt x="449" y="844"/>
                    </a:lnTo>
                    <a:lnTo>
                      <a:pt x="457" y="854"/>
                    </a:lnTo>
                    <a:lnTo>
                      <a:pt x="464" y="862"/>
                    </a:lnTo>
                    <a:lnTo>
                      <a:pt x="472" y="867"/>
                    </a:lnTo>
                    <a:lnTo>
                      <a:pt x="479" y="869"/>
                    </a:lnTo>
                    <a:lnTo>
                      <a:pt x="487" y="868"/>
                    </a:lnTo>
                    <a:lnTo>
                      <a:pt x="495" y="864"/>
                    </a:lnTo>
                    <a:lnTo>
                      <a:pt x="502" y="858"/>
                    </a:lnTo>
                    <a:lnTo>
                      <a:pt x="510" y="852"/>
                    </a:lnTo>
                    <a:lnTo>
                      <a:pt x="517" y="848"/>
                    </a:lnTo>
                    <a:lnTo>
                      <a:pt x="525" y="846"/>
                    </a:lnTo>
                    <a:lnTo>
                      <a:pt x="532" y="849"/>
                    </a:lnTo>
                    <a:lnTo>
                      <a:pt x="540" y="857"/>
                    </a:lnTo>
                    <a:lnTo>
                      <a:pt x="548" y="867"/>
                    </a:lnTo>
                    <a:lnTo>
                      <a:pt x="555" y="879"/>
                    </a:lnTo>
                    <a:lnTo>
                      <a:pt x="563" y="891"/>
                    </a:lnTo>
                    <a:lnTo>
                      <a:pt x="570" y="904"/>
                    </a:lnTo>
                    <a:lnTo>
                      <a:pt x="578" y="915"/>
                    </a:lnTo>
                    <a:lnTo>
                      <a:pt x="586" y="924"/>
                    </a:lnTo>
                    <a:lnTo>
                      <a:pt x="593" y="931"/>
                    </a:lnTo>
                    <a:lnTo>
                      <a:pt x="601" y="936"/>
                    </a:lnTo>
                    <a:lnTo>
                      <a:pt x="608" y="940"/>
                    </a:lnTo>
                    <a:lnTo>
                      <a:pt x="616" y="943"/>
                    </a:lnTo>
                    <a:lnTo>
                      <a:pt x="623" y="945"/>
                    </a:lnTo>
                    <a:lnTo>
                      <a:pt x="631" y="946"/>
                    </a:lnTo>
                    <a:lnTo>
                      <a:pt x="639" y="946"/>
                    </a:lnTo>
                    <a:lnTo>
                      <a:pt x="646" y="946"/>
                    </a:lnTo>
                    <a:lnTo>
                      <a:pt x="654" y="944"/>
                    </a:lnTo>
                    <a:lnTo>
                      <a:pt x="661" y="941"/>
                    </a:lnTo>
                    <a:lnTo>
                      <a:pt x="669" y="939"/>
                    </a:lnTo>
                    <a:lnTo>
                      <a:pt x="677" y="935"/>
                    </a:lnTo>
                    <a:lnTo>
                      <a:pt x="684" y="930"/>
                    </a:lnTo>
                    <a:lnTo>
                      <a:pt x="692" y="923"/>
                    </a:lnTo>
                    <a:lnTo>
                      <a:pt x="699" y="908"/>
                    </a:lnTo>
                    <a:lnTo>
                      <a:pt x="707" y="876"/>
                    </a:lnTo>
                    <a:lnTo>
                      <a:pt x="715" y="817"/>
                    </a:lnTo>
                    <a:lnTo>
                      <a:pt x="722" y="719"/>
                    </a:lnTo>
                    <a:lnTo>
                      <a:pt x="730" y="580"/>
                    </a:lnTo>
                    <a:lnTo>
                      <a:pt x="737" y="414"/>
                    </a:lnTo>
                    <a:lnTo>
                      <a:pt x="745" y="244"/>
                    </a:lnTo>
                    <a:lnTo>
                      <a:pt x="753" y="105"/>
                    </a:lnTo>
                    <a:lnTo>
                      <a:pt x="758" y="34"/>
                    </a:lnTo>
                    <a:lnTo>
                      <a:pt x="760" y="19"/>
                    </a:lnTo>
                    <a:lnTo>
                      <a:pt x="762" y="8"/>
                    </a:lnTo>
                    <a:lnTo>
                      <a:pt x="768" y="0"/>
                    </a:lnTo>
                    <a:lnTo>
                      <a:pt x="776" y="42"/>
                    </a:lnTo>
                    <a:lnTo>
                      <a:pt x="783" y="130"/>
                    </a:lnTo>
                    <a:lnTo>
                      <a:pt x="791" y="245"/>
                    </a:lnTo>
                    <a:lnTo>
                      <a:pt x="798" y="370"/>
                    </a:lnTo>
                    <a:lnTo>
                      <a:pt x="806" y="492"/>
                    </a:lnTo>
                    <a:lnTo>
                      <a:pt x="814" y="602"/>
                    </a:lnTo>
                    <a:lnTo>
                      <a:pt x="821" y="694"/>
                    </a:lnTo>
                    <a:lnTo>
                      <a:pt x="829" y="769"/>
                    </a:lnTo>
                    <a:lnTo>
                      <a:pt x="836" y="826"/>
                    </a:lnTo>
                    <a:lnTo>
                      <a:pt x="844" y="869"/>
                    </a:lnTo>
                    <a:lnTo>
                      <a:pt x="852" y="899"/>
                    </a:lnTo>
                    <a:lnTo>
                      <a:pt x="859" y="920"/>
                    </a:lnTo>
                    <a:lnTo>
                      <a:pt x="867" y="934"/>
                    </a:lnTo>
                    <a:lnTo>
                      <a:pt x="874" y="943"/>
                    </a:lnTo>
                    <a:lnTo>
                      <a:pt x="882" y="947"/>
                    </a:lnTo>
                    <a:lnTo>
                      <a:pt x="889" y="948"/>
                    </a:lnTo>
                    <a:lnTo>
                      <a:pt x="897" y="945"/>
                    </a:lnTo>
                    <a:lnTo>
                      <a:pt x="905" y="940"/>
                    </a:lnTo>
                    <a:lnTo>
                      <a:pt x="912" y="932"/>
                    </a:lnTo>
                    <a:lnTo>
                      <a:pt x="920" y="923"/>
                    </a:lnTo>
                    <a:lnTo>
                      <a:pt x="927" y="915"/>
                    </a:lnTo>
                    <a:lnTo>
                      <a:pt x="935" y="908"/>
                    </a:lnTo>
                    <a:lnTo>
                      <a:pt x="943" y="903"/>
                    </a:lnTo>
                    <a:lnTo>
                      <a:pt x="950" y="903"/>
                    </a:lnTo>
                    <a:lnTo>
                      <a:pt x="958" y="907"/>
                    </a:lnTo>
                    <a:lnTo>
                      <a:pt x="965" y="912"/>
                    </a:lnTo>
                    <a:lnTo>
                      <a:pt x="973" y="919"/>
                    </a:lnTo>
                    <a:lnTo>
                      <a:pt x="980" y="925"/>
                    </a:lnTo>
                    <a:lnTo>
                      <a:pt x="988" y="931"/>
                    </a:lnTo>
                    <a:lnTo>
                      <a:pt x="996" y="935"/>
                    </a:lnTo>
                    <a:lnTo>
                      <a:pt x="1003" y="938"/>
                    </a:lnTo>
                    <a:lnTo>
                      <a:pt x="1011" y="940"/>
                    </a:lnTo>
                    <a:lnTo>
                      <a:pt x="1018" y="941"/>
                    </a:lnTo>
                    <a:lnTo>
                      <a:pt x="1026" y="943"/>
                    </a:lnTo>
                    <a:lnTo>
                      <a:pt x="1034" y="944"/>
                    </a:lnTo>
                    <a:lnTo>
                      <a:pt x="1041" y="947"/>
                    </a:lnTo>
                    <a:lnTo>
                      <a:pt x="1049" y="950"/>
                    </a:lnTo>
                    <a:lnTo>
                      <a:pt x="1056" y="953"/>
                    </a:lnTo>
                    <a:lnTo>
                      <a:pt x="1064" y="956"/>
                    </a:lnTo>
                    <a:lnTo>
                      <a:pt x="1072" y="960"/>
                    </a:lnTo>
                    <a:lnTo>
                      <a:pt x="1079" y="962"/>
                    </a:lnTo>
                    <a:lnTo>
                      <a:pt x="1087" y="964"/>
                    </a:lnTo>
                    <a:lnTo>
                      <a:pt x="1094" y="966"/>
                    </a:lnTo>
                    <a:lnTo>
                      <a:pt x="1102" y="967"/>
                    </a:lnTo>
                    <a:lnTo>
                      <a:pt x="1110" y="967"/>
                    </a:lnTo>
                    <a:lnTo>
                      <a:pt x="1117" y="966"/>
                    </a:lnTo>
                    <a:lnTo>
                      <a:pt x="1125" y="966"/>
                    </a:lnTo>
                    <a:lnTo>
                      <a:pt x="1133" y="965"/>
                    </a:lnTo>
                    <a:lnTo>
                      <a:pt x="1140" y="965"/>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433">
                <a:extLst>
                  <a:ext uri="{FF2B5EF4-FFF2-40B4-BE49-F238E27FC236}">
                    <a16:creationId xmlns:a16="http://schemas.microsoft.com/office/drawing/2014/main" id="{7834B8DD-8730-478F-8DD7-D3004D50FE92}"/>
                  </a:ext>
                </a:extLst>
              </p:cNvPr>
              <p:cNvSpPr>
                <a:spLocks noChangeShapeType="1"/>
              </p:cNvSpPr>
              <p:nvPr/>
            </p:nvSpPr>
            <p:spPr bwMode="auto">
              <a:xfrm>
                <a:off x="425" y="4799"/>
                <a:ext cx="242"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434">
                <a:extLst>
                  <a:ext uri="{FF2B5EF4-FFF2-40B4-BE49-F238E27FC236}">
                    <a16:creationId xmlns:a16="http://schemas.microsoft.com/office/drawing/2014/main" id="{D4C5DE11-5453-4D02-BD79-69DFEA4AF0D0}"/>
                  </a:ext>
                </a:extLst>
              </p:cNvPr>
              <p:cNvSpPr>
                <a:spLocks noChangeShapeType="1"/>
              </p:cNvSpPr>
              <p:nvPr/>
            </p:nvSpPr>
            <p:spPr bwMode="auto">
              <a:xfrm>
                <a:off x="667" y="4799"/>
                <a:ext cx="108"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435">
                <a:extLst>
                  <a:ext uri="{FF2B5EF4-FFF2-40B4-BE49-F238E27FC236}">
                    <a16:creationId xmlns:a16="http://schemas.microsoft.com/office/drawing/2014/main" id="{2412A22E-A4C5-40CC-AF4B-80F00CE7B3CB}"/>
                  </a:ext>
                </a:extLst>
              </p:cNvPr>
              <p:cNvSpPr>
                <a:spLocks noChangeShapeType="1"/>
              </p:cNvSpPr>
              <p:nvPr/>
            </p:nvSpPr>
            <p:spPr bwMode="auto">
              <a:xfrm>
                <a:off x="775" y="4799"/>
                <a:ext cx="13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Line 436">
                <a:extLst>
                  <a:ext uri="{FF2B5EF4-FFF2-40B4-BE49-F238E27FC236}">
                    <a16:creationId xmlns:a16="http://schemas.microsoft.com/office/drawing/2014/main" id="{601C130A-4763-4E45-8801-030338959CF0}"/>
                  </a:ext>
                </a:extLst>
              </p:cNvPr>
              <p:cNvSpPr>
                <a:spLocks noChangeShapeType="1"/>
              </p:cNvSpPr>
              <p:nvPr/>
            </p:nvSpPr>
            <p:spPr bwMode="auto">
              <a:xfrm>
                <a:off x="908" y="4799"/>
                <a:ext cx="156"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Line 437">
                <a:extLst>
                  <a:ext uri="{FF2B5EF4-FFF2-40B4-BE49-F238E27FC236}">
                    <a16:creationId xmlns:a16="http://schemas.microsoft.com/office/drawing/2014/main" id="{95691225-0D50-4C85-AE13-30B61F5EB528}"/>
                  </a:ext>
                </a:extLst>
              </p:cNvPr>
              <p:cNvSpPr>
                <a:spLocks noChangeShapeType="1"/>
              </p:cNvSpPr>
              <p:nvPr/>
            </p:nvSpPr>
            <p:spPr bwMode="auto">
              <a:xfrm>
                <a:off x="1064" y="4799"/>
                <a:ext cx="25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Line 438">
                <a:extLst>
                  <a:ext uri="{FF2B5EF4-FFF2-40B4-BE49-F238E27FC236}">
                    <a16:creationId xmlns:a16="http://schemas.microsoft.com/office/drawing/2014/main" id="{8FED926F-4500-4194-9C55-E60831472ACB}"/>
                  </a:ext>
                </a:extLst>
              </p:cNvPr>
              <p:cNvSpPr>
                <a:spLocks noChangeShapeType="1"/>
              </p:cNvSpPr>
              <p:nvPr/>
            </p:nvSpPr>
            <p:spPr bwMode="auto">
              <a:xfrm>
                <a:off x="1314" y="4799"/>
                <a:ext cx="253"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440">
                <a:extLst>
                  <a:ext uri="{FF2B5EF4-FFF2-40B4-BE49-F238E27FC236}">
                    <a16:creationId xmlns:a16="http://schemas.microsoft.com/office/drawing/2014/main" id="{EEEEEE3F-16E2-4F7D-869A-8139553DD7DB}"/>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Line 441">
                <a:extLst>
                  <a:ext uri="{FF2B5EF4-FFF2-40B4-BE49-F238E27FC236}">
                    <a16:creationId xmlns:a16="http://schemas.microsoft.com/office/drawing/2014/main" id="{3C824DDA-D7B1-4DFC-9B91-DBC00E4BBF78}"/>
                  </a:ext>
                </a:extLst>
              </p:cNvPr>
              <p:cNvSpPr>
                <a:spLocks noChangeShapeType="1"/>
              </p:cNvSpPr>
              <p:nvPr/>
            </p:nvSpPr>
            <p:spPr bwMode="auto">
              <a:xfrm>
                <a:off x="452" y="472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Line 442">
                <a:extLst>
                  <a:ext uri="{FF2B5EF4-FFF2-40B4-BE49-F238E27FC236}">
                    <a16:creationId xmlns:a16="http://schemas.microsoft.com/office/drawing/2014/main" id="{98451395-72B4-48B1-A1EA-076E302B8B77}"/>
                  </a:ext>
                </a:extLst>
              </p:cNvPr>
              <p:cNvSpPr>
                <a:spLocks noChangeShapeType="1"/>
              </p:cNvSpPr>
              <p:nvPr/>
            </p:nvSpPr>
            <p:spPr bwMode="auto">
              <a:xfrm>
                <a:off x="452" y="4728"/>
                <a:ext cx="0" cy="7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443">
                <a:extLst>
                  <a:ext uri="{FF2B5EF4-FFF2-40B4-BE49-F238E27FC236}">
                    <a16:creationId xmlns:a16="http://schemas.microsoft.com/office/drawing/2014/main" id="{6B6846FD-4806-45FF-BDD4-6454ACF1310C}"/>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444">
                <a:extLst>
                  <a:ext uri="{FF2B5EF4-FFF2-40B4-BE49-F238E27FC236}">
                    <a16:creationId xmlns:a16="http://schemas.microsoft.com/office/drawing/2014/main" id="{09D53AC3-B446-4F32-9C9A-4C998E80BFEA}"/>
                  </a:ext>
                </a:extLst>
              </p:cNvPr>
              <p:cNvSpPr>
                <a:spLocks noChangeShapeType="1"/>
              </p:cNvSpPr>
              <p:nvPr/>
            </p:nvSpPr>
            <p:spPr bwMode="auto">
              <a:xfrm>
                <a:off x="452" y="4682"/>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Line 445">
                <a:extLst>
                  <a:ext uri="{FF2B5EF4-FFF2-40B4-BE49-F238E27FC236}">
                    <a16:creationId xmlns:a16="http://schemas.microsoft.com/office/drawing/2014/main" id="{F77857B7-8F05-4627-82BA-2F56C2D2A1BE}"/>
                  </a:ext>
                </a:extLst>
              </p:cNvPr>
              <p:cNvSpPr>
                <a:spLocks noChangeShapeType="1"/>
              </p:cNvSpPr>
              <p:nvPr/>
            </p:nvSpPr>
            <p:spPr bwMode="auto">
              <a:xfrm>
                <a:off x="667" y="4719"/>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Line 446">
                <a:extLst>
                  <a:ext uri="{FF2B5EF4-FFF2-40B4-BE49-F238E27FC236}">
                    <a16:creationId xmlns:a16="http://schemas.microsoft.com/office/drawing/2014/main" id="{9B736D8E-4DD9-4E38-9986-E8D687C6F141}"/>
                  </a:ext>
                </a:extLst>
              </p:cNvPr>
              <p:cNvSpPr>
                <a:spLocks noChangeShapeType="1"/>
              </p:cNvSpPr>
              <p:nvPr/>
            </p:nvSpPr>
            <p:spPr bwMode="auto">
              <a:xfrm>
                <a:off x="566" y="456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447">
                <a:extLst>
                  <a:ext uri="{FF2B5EF4-FFF2-40B4-BE49-F238E27FC236}">
                    <a16:creationId xmlns:a16="http://schemas.microsoft.com/office/drawing/2014/main" id="{542BBAEF-E0C9-43A4-A1F0-0A817908A27B}"/>
                  </a:ext>
                </a:extLst>
              </p:cNvPr>
              <p:cNvSpPr>
                <a:spLocks noChangeShapeType="1"/>
              </p:cNvSpPr>
              <p:nvPr/>
            </p:nvSpPr>
            <p:spPr bwMode="auto">
              <a:xfrm>
                <a:off x="667" y="4719"/>
                <a:ext cx="0" cy="80"/>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Line 448">
                <a:extLst>
                  <a:ext uri="{FF2B5EF4-FFF2-40B4-BE49-F238E27FC236}">
                    <a16:creationId xmlns:a16="http://schemas.microsoft.com/office/drawing/2014/main" id="{C66D17DA-4B22-4B75-8338-4D50806FE4FE}"/>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449">
                <a:extLst>
                  <a:ext uri="{FF2B5EF4-FFF2-40B4-BE49-F238E27FC236}">
                    <a16:creationId xmlns:a16="http://schemas.microsoft.com/office/drawing/2014/main" id="{0E3E97B2-E184-45C4-B7BA-173FFF92CC95}"/>
                  </a:ext>
                </a:extLst>
              </p:cNvPr>
              <p:cNvSpPr>
                <a:spLocks noChangeShapeType="1"/>
              </p:cNvSpPr>
              <p:nvPr/>
            </p:nvSpPr>
            <p:spPr bwMode="auto">
              <a:xfrm>
                <a:off x="667" y="4674"/>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450">
                <a:extLst>
                  <a:ext uri="{FF2B5EF4-FFF2-40B4-BE49-F238E27FC236}">
                    <a16:creationId xmlns:a16="http://schemas.microsoft.com/office/drawing/2014/main" id="{95F75DBA-769C-4E15-877C-9BE68AE74382}"/>
                  </a:ext>
                </a:extLst>
              </p:cNvPr>
              <p:cNvSpPr>
                <a:spLocks noChangeShapeType="1"/>
              </p:cNvSpPr>
              <p:nvPr/>
            </p:nvSpPr>
            <p:spPr bwMode="auto">
              <a:xfrm>
                <a:off x="775" y="471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Line 451">
                <a:extLst>
                  <a:ext uri="{FF2B5EF4-FFF2-40B4-BE49-F238E27FC236}">
                    <a16:creationId xmlns:a16="http://schemas.microsoft.com/office/drawing/2014/main" id="{D4D515D2-DCD3-490F-BC4D-5B15C9448F8E}"/>
                  </a:ext>
                </a:extLst>
              </p:cNvPr>
              <p:cNvSpPr>
                <a:spLocks noChangeShapeType="1"/>
              </p:cNvSpPr>
              <p:nvPr/>
            </p:nvSpPr>
            <p:spPr bwMode="auto">
              <a:xfrm>
                <a:off x="720" y="463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452">
                <a:extLst>
                  <a:ext uri="{FF2B5EF4-FFF2-40B4-BE49-F238E27FC236}">
                    <a16:creationId xmlns:a16="http://schemas.microsoft.com/office/drawing/2014/main" id="{D0301BEC-E8DF-4A8A-99E3-15E1E602D504}"/>
                  </a:ext>
                </a:extLst>
              </p:cNvPr>
              <p:cNvSpPr>
                <a:spLocks noChangeShapeType="1"/>
              </p:cNvSpPr>
              <p:nvPr/>
            </p:nvSpPr>
            <p:spPr bwMode="auto">
              <a:xfrm>
                <a:off x="775" y="4710"/>
                <a:ext cx="0" cy="8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Line 453">
                <a:extLst>
                  <a:ext uri="{FF2B5EF4-FFF2-40B4-BE49-F238E27FC236}">
                    <a16:creationId xmlns:a16="http://schemas.microsoft.com/office/drawing/2014/main" id="{E360914C-D8F0-4A84-BB8B-A2EDF675B15A}"/>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454">
                <a:extLst>
                  <a:ext uri="{FF2B5EF4-FFF2-40B4-BE49-F238E27FC236}">
                    <a16:creationId xmlns:a16="http://schemas.microsoft.com/office/drawing/2014/main" id="{3C7733C1-87B3-4C0F-BB5C-70B71E09114C}"/>
                  </a:ext>
                </a:extLst>
              </p:cNvPr>
              <p:cNvSpPr>
                <a:spLocks noChangeShapeType="1"/>
              </p:cNvSpPr>
              <p:nvPr/>
            </p:nvSpPr>
            <p:spPr bwMode="auto">
              <a:xfrm>
                <a:off x="775" y="4664"/>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455">
                <a:extLst>
                  <a:ext uri="{FF2B5EF4-FFF2-40B4-BE49-F238E27FC236}">
                    <a16:creationId xmlns:a16="http://schemas.microsoft.com/office/drawing/2014/main" id="{1BA09285-5FE0-4591-95E6-56DCF8E18C0C}"/>
                  </a:ext>
                </a:extLst>
              </p:cNvPr>
              <p:cNvSpPr>
                <a:spLocks noChangeShapeType="1"/>
              </p:cNvSpPr>
              <p:nvPr/>
            </p:nvSpPr>
            <p:spPr bwMode="auto">
              <a:xfrm>
                <a:off x="908" y="4688"/>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456">
                <a:extLst>
                  <a:ext uri="{FF2B5EF4-FFF2-40B4-BE49-F238E27FC236}">
                    <a16:creationId xmlns:a16="http://schemas.microsoft.com/office/drawing/2014/main" id="{28207715-B26D-4095-BEF7-87F3331B95E0}"/>
                  </a:ext>
                </a:extLst>
              </p:cNvPr>
              <p:cNvSpPr>
                <a:spLocks noChangeShapeType="1"/>
              </p:cNvSpPr>
              <p:nvPr/>
            </p:nvSpPr>
            <p:spPr bwMode="auto">
              <a:xfrm>
                <a:off x="844" y="458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Line 457">
                <a:extLst>
                  <a:ext uri="{FF2B5EF4-FFF2-40B4-BE49-F238E27FC236}">
                    <a16:creationId xmlns:a16="http://schemas.microsoft.com/office/drawing/2014/main" id="{EDEF47CB-8B9C-49E2-825B-A5AB7E6D3D2F}"/>
                  </a:ext>
                </a:extLst>
              </p:cNvPr>
              <p:cNvSpPr>
                <a:spLocks noChangeShapeType="1"/>
              </p:cNvSpPr>
              <p:nvPr/>
            </p:nvSpPr>
            <p:spPr bwMode="auto">
              <a:xfrm>
                <a:off x="908" y="4688"/>
                <a:ext cx="0" cy="11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458">
                <a:extLst>
                  <a:ext uri="{FF2B5EF4-FFF2-40B4-BE49-F238E27FC236}">
                    <a16:creationId xmlns:a16="http://schemas.microsoft.com/office/drawing/2014/main" id="{DF59B596-49F9-426D-AD71-A46DB53505B6}"/>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459">
                <a:extLst>
                  <a:ext uri="{FF2B5EF4-FFF2-40B4-BE49-F238E27FC236}">
                    <a16:creationId xmlns:a16="http://schemas.microsoft.com/office/drawing/2014/main" id="{7CC616A5-5F37-45E1-9836-28C0E50FF8DB}"/>
                  </a:ext>
                </a:extLst>
              </p:cNvPr>
              <p:cNvSpPr>
                <a:spLocks noChangeShapeType="1"/>
              </p:cNvSpPr>
              <p:nvPr/>
            </p:nvSpPr>
            <p:spPr bwMode="auto">
              <a:xfrm>
                <a:off x="908" y="464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460">
                <a:extLst>
                  <a:ext uri="{FF2B5EF4-FFF2-40B4-BE49-F238E27FC236}">
                    <a16:creationId xmlns:a16="http://schemas.microsoft.com/office/drawing/2014/main" id="{DAAA5846-67C4-4690-BE2A-61CDD31205BA}"/>
                  </a:ext>
                </a:extLst>
              </p:cNvPr>
              <p:cNvSpPr>
                <a:spLocks noChangeShapeType="1"/>
              </p:cNvSpPr>
              <p:nvPr/>
            </p:nvSpPr>
            <p:spPr bwMode="auto">
              <a:xfrm>
                <a:off x="1064" y="476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Line 461">
                <a:extLst>
                  <a:ext uri="{FF2B5EF4-FFF2-40B4-BE49-F238E27FC236}">
                    <a16:creationId xmlns:a16="http://schemas.microsoft.com/office/drawing/2014/main" id="{7F313BE7-CC71-4E1E-8B91-82ADE19A9C8F}"/>
                  </a:ext>
                </a:extLst>
              </p:cNvPr>
              <p:cNvSpPr>
                <a:spLocks noChangeShapeType="1"/>
              </p:cNvSpPr>
              <p:nvPr/>
            </p:nvSpPr>
            <p:spPr bwMode="auto">
              <a:xfrm>
                <a:off x="950" y="462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462">
                <a:extLst>
                  <a:ext uri="{FF2B5EF4-FFF2-40B4-BE49-F238E27FC236}">
                    <a16:creationId xmlns:a16="http://schemas.microsoft.com/office/drawing/2014/main" id="{83797C2F-CA1A-4398-9205-32185058CB48}"/>
                  </a:ext>
                </a:extLst>
              </p:cNvPr>
              <p:cNvSpPr>
                <a:spLocks noChangeShapeType="1"/>
              </p:cNvSpPr>
              <p:nvPr/>
            </p:nvSpPr>
            <p:spPr bwMode="auto">
              <a:xfrm>
                <a:off x="1064" y="4765"/>
                <a:ext cx="0" cy="34"/>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Line 463">
                <a:extLst>
                  <a:ext uri="{FF2B5EF4-FFF2-40B4-BE49-F238E27FC236}">
                    <a16:creationId xmlns:a16="http://schemas.microsoft.com/office/drawing/2014/main" id="{43684EF5-2AB5-454D-A8A8-6A3025C1CDCD}"/>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464">
                <a:extLst>
                  <a:ext uri="{FF2B5EF4-FFF2-40B4-BE49-F238E27FC236}">
                    <a16:creationId xmlns:a16="http://schemas.microsoft.com/office/drawing/2014/main" id="{BC667CE8-5BCF-4041-AB07-1330BCFCD3DC}"/>
                  </a:ext>
                </a:extLst>
              </p:cNvPr>
              <p:cNvSpPr>
                <a:spLocks noChangeShapeType="1"/>
              </p:cNvSpPr>
              <p:nvPr/>
            </p:nvSpPr>
            <p:spPr bwMode="auto">
              <a:xfrm>
                <a:off x="1064" y="472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465">
                <a:extLst>
                  <a:ext uri="{FF2B5EF4-FFF2-40B4-BE49-F238E27FC236}">
                    <a16:creationId xmlns:a16="http://schemas.microsoft.com/office/drawing/2014/main" id="{0656C88C-797A-4F38-A379-43EB5E33726E}"/>
                  </a:ext>
                </a:extLst>
              </p:cNvPr>
              <p:cNvSpPr>
                <a:spLocks noChangeShapeType="1"/>
              </p:cNvSpPr>
              <p:nvPr/>
            </p:nvSpPr>
            <p:spPr bwMode="auto">
              <a:xfrm>
                <a:off x="1314" y="4767"/>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466">
                <a:extLst>
                  <a:ext uri="{FF2B5EF4-FFF2-40B4-BE49-F238E27FC236}">
                    <a16:creationId xmlns:a16="http://schemas.microsoft.com/office/drawing/2014/main" id="{02C9753B-EBDB-4F7B-866A-45C59F678F47}"/>
                  </a:ext>
                </a:extLst>
              </p:cNvPr>
              <p:cNvSpPr>
                <a:spLocks noChangeShapeType="1"/>
              </p:cNvSpPr>
              <p:nvPr/>
            </p:nvSpPr>
            <p:spPr bwMode="auto">
              <a:xfrm>
                <a:off x="1193" y="377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Line 467">
                <a:extLst>
                  <a:ext uri="{FF2B5EF4-FFF2-40B4-BE49-F238E27FC236}">
                    <a16:creationId xmlns:a16="http://schemas.microsoft.com/office/drawing/2014/main" id="{C86E03B5-E527-41EB-885E-7D48FEB091D5}"/>
                  </a:ext>
                </a:extLst>
              </p:cNvPr>
              <p:cNvSpPr>
                <a:spLocks noChangeShapeType="1"/>
              </p:cNvSpPr>
              <p:nvPr/>
            </p:nvSpPr>
            <p:spPr bwMode="auto">
              <a:xfrm>
                <a:off x="1314" y="4767"/>
                <a:ext cx="0" cy="32"/>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Line 468">
                <a:extLst>
                  <a:ext uri="{FF2B5EF4-FFF2-40B4-BE49-F238E27FC236}">
                    <a16:creationId xmlns:a16="http://schemas.microsoft.com/office/drawing/2014/main" id="{3CA20F27-1A8C-4DBE-B85A-43EA925369D0}"/>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Line 469">
                <a:extLst>
                  <a:ext uri="{FF2B5EF4-FFF2-40B4-BE49-F238E27FC236}">
                    <a16:creationId xmlns:a16="http://schemas.microsoft.com/office/drawing/2014/main" id="{8F32D07F-F3BE-4D3F-AF57-68D2B6F71961}"/>
                  </a:ext>
                </a:extLst>
              </p:cNvPr>
              <p:cNvSpPr>
                <a:spLocks noChangeShapeType="1"/>
              </p:cNvSpPr>
              <p:nvPr/>
            </p:nvSpPr>
            <p:spPr bwMode="auto">
              <a:xfrm>
                <a:off x="1314" y="4721"/>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Line 470">
                <a:extLst>
                  <a:ext uri="{FF2B5EF4-FFF2-40B4-BE49-F238E27FC236}">
                    <a16:creationId xmlns:a16="http://schemas.microsoft.com/office/drawing/2014/main" id="{BDB9A8DA-B0D2-4DBD-BEA9-69E7BE6DB115}"/>
                  </a:ext>
                </a:extLst>
              </p:cNvPr>
              <p:cNvSpPr>
                <a:spLocks noChangeShapeType="1"/>
              </p:cNvSpPr>
              <p:nvPr/>
            </p:nvSpPr>
            <p:spPr bwMode="auto">
              <a:xfrm>
                <a:off x="1535" y="4786"/>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471">
                <a:extLst>
                  <a:ext uri="{FF2B5EF4-FFF2-40B4-BE49-F238E27FC236}">
                    <a16:creationId xmlns:a16="http://schemas.microsoft.com/office/drawing/2014/main" id="{7F7D634D-838B-4F44-97A5-DF088D49DABD}"/>
                  </a:ext>
                </a:extLst>
              </p:cNvPr>
              <p:cNvSpPr>
                <a:spLocks noChangeShapeType="1"/>
              </p:cNvSpPr>
              <p:nvPr/>
            </p:nvSpPr>
            <p:spPr bwMode="auto">
              <a:xfrm>
                <a:off x="1373" y="4676"/>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Line 472">
                <a:extLst>
                  <a:ext uri="{FF2B5EF4-FFF2-40B4-BE49-F238E27FC236}">
                    <a16:creationId xmlns:a16="http://schemas.microsoft.com/office/drawing/2014/main" id="{D206A916-DBF3-47EF-94C5-6368FAB27FCF}"/>
                  </a:ext>
                </a:extLst>
              </p:cNvPr>
              <p:cNvSpPr>
                <a:spLocks noChangeShapeType="1"/>
              </p:cNvSpPr>
              <p:nvPr/>
            </p:nvSpPr>
            <p:spPr bwMode="auto">
              <a:xfrm>
                <a:off x="1535" y="4786"/>
                <a:ext cx="0" cy="13"/>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473">
                <a:extLst>
                  <a:ext uri="{FF2B5EF4-FFF2-40B4-BE49-F238E27FC236}">
                    <a16:creationId xmlns:a16="http://schemas.microsoft.com/office/drawing/2014/main" id="{C91AA1E3-C8E6-443B-9DA1-0EC1A70D6AA7}"/>
                  </a:ext>
                </a:extLst>
              </p:cNvPr>
              <p:cNvSpPr>
                <a:spLocks noChangeShapeType="1"/>
              </p:cNvSpPr>
              <p:nvPr/>
            </p:nvSpPr>
            <p:spPr bwMode="auto">
              <a:xfrm>
                <a:off x="1535" y="474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474">
                <a:extLst>
                  <a:ext uri="{FF2B5EF4-FFF2-40B4-BE49-F238E27FC236}">
                    <a16:creationId xmlns:a16="http://schemas.microsoft.com/office/drawing/2014/main" id="{C536DBC6-EBDD-456F-B636-C3812D108959}"/>
                  </a:ext>
                </a:extLst>
              </p:cNvPr>
              <p:cNvSpPr>
                <a:spLocks noChangeArrowheads="1"/>
              </p:cNvSpPr>
              <p:nvPr/>
            </p:nvSpPr>
            <p:spPr bwMode="auto">
              <a:xfrm>
                <a:off x="427"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16" name="Rectangle 396">
              <a:extLst>
                <a:ext uri="{FF2B5EF4-FFF2-40B4-BE49-F238E27FC236}">
                  <a16:creationId xmlns:a16="http://schemas.microsoft.com/office/drawing/2014/main" id="{3B21641F-5957-43E9-BAD5-ECE5AD1F349E}"/>
                </a:ext>
              </a:extLst>
            </p:cNvPr>
            <p:cNvSpPr>
              <a:spLocks noChangeArrowheads="1"/>
            </p:cNvSpPr>
            <p:nvPr/>
          </p:nvSpPr>
          <p:spPr bwMode="auto">
            <a:xfrm>
              <a:off x="1481932" y="7735094"/>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01" name="Group 500">
            <a:extLst>
              <a:ext uri="{FF2B5EF4-FFF2-40B4-BE49-F238E27FC236}">
                <a16:creationId xmlns:a16="http://schemas.microsoft.com/office/drawing/2014/main" id="{A56518CD-781D-4890-B40B-0A7FA067E8BF}"/>
              </a:ext>
            </a:extLst>
          </p:cNvPr>
          <p:cNvGrpSpPr/>
          <p:nvPr/>
        </p:nvGrpSpPr>
        <p:grpSpPr>
          <a:xfrm>
            <a:off x="2730501" y="5945188"/>
            <a:ext cx="2295525" cy="2047875"/>
            <a:chOff x="2511426" y="5830888"/>
            <a:chExt cx="2295525" cy="2047875"/>
          </a:xfrm>
        </p:grpSpPr>
        <p:grpSp>
          <p:nvGrpSpPr>
            <p:cNvPr id="502" name="Group 567">
              <a:extLst>
                <a:ext uri="{FF2B5EF4-FFF2-40B4-BE49-F238E27FC236}">
                  <a16:creationId xmlns:a16="http://schemas.microsoft.com/office/drawing/2014/main" id="{686BF791-8FFF-46B0-8CA3-1FC32F052F92}"/>
                </a:ext>
              </a:extLst>
            </p:cNvPr>
            <p:cNvGrpSpPr>
              <a:grpSpLocks noChangeAspect="1"/>
            </p:cNvGrpSpPr>
            <p:nvPr/>
          </p:nvGrpSpPr>
          <p:grpSpPr bwMode="auto">
            <a:xfrm>
              <a:off x="2511426" y="5830888"/>
              <a:ext cx="2295525" cy="2047875"/>
              <a:chOff x="1791" y="3673"/>
              <a:chExt cx="1446" cy="1290"/>
            </a:xfrm>
          </p:grpSpPr>
          <p:sp>
            <p:nvSpPr>
              <p:cNvPr id="504" name="AutoShape 566">
                <a:extLst>
                  <a:ext uri="{FF2B5EF4-FFF2-40B4-BE49-F238E27FC236}">
                    <a16:creationId xmlns:a16="http://schemas.microsoft.com/office/drawing/2014/main" id="{5A585A1E-AAC8-4B94-A694-1F8752693F66}"/>
                  </a:ext>
                </a:extLst>
              </p:cNvPr>
              <p:cNvSpPr>
                <a:spLocks noChangeAspect="1" noChangeArrowheads="1" noTextEdit="1"/>
              </p:cNvSpPr>
              <p:nvPr/>
            </p:nvSpPr>
            <p:spPr bwMode="auto">
              <a:xfrm>
                <a:off x="1791"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Line 568">
                <a:extLst>
                  <a:ext uri="{FF2B5EF4-FFF2-40B4-BE49-F238E27FC236}">
                    <a16:creationId xmlns:a16="http://schemas.microsoft.com/office/drawing/2014/main" id="{7C7A7346-0536-4159-B2AA-350913B1C454}"/>
                  </a:ext>
                </a:extLst>
              </p:cNvPr>
              <p:cNvSpPr>
                <a:spLocks noChangeShapeType="1"/>
              </p:cNvSpPr>
              <p:nvPr/>
            </p:nvSpPr>
            <p:spPr bwMode="auto">
              <a:xfrm>
                <a:off x="1995"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Line 569">
                <a:extLst>
                  <a:ext uri="{FF2B5EF4-FFF2-40B4-BE49-F238E27FC236}">
                    <a16:creationId xmlns:a16="http://schemas.microsoft.com/office/drawing/2014/main" id="{E5FF41A8-6E1F-433F-A9F1-4B7D9EC99D8A}"/>
                  </a:ext>
                </a:extLst>
              </p:cNvPr>
              <p:cNvSpPr>
                <a:spLocks noChangeShapeType="1"/>
              </p:cNvSpPr>
              <p:nvPr/>
            </p:nvSpPr>
            <p:spPr bwMode="auto">
              <a:xfrm>
                <a:off x="199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Rectangle 570">
                <a:extLst>
                  <a:ext uri="{FF2B5EF4-FFF2-40B4-BE49-F238E27FC236}">
                    <a16:creationId xmlns:a16="http://schemas.microsoft.com/office/drawing/2014/main" id="{8A0E31C1-6F79-4540-A74C-F2FA7C1D34FB}"/>
                  </a:ext>
                </a:extLst>
              </p:cNvPr>
              <p:cNvSpPr>
                <a:spLocks noChangeArrowheads="1"/>
              </p:cNvSpPr>
              <p:nvPr/>
            </p:nvSpPr>
            <p:spPr bwMode="auto">
              <a:xfrm>
                <a:off x="1930"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8" name="Line 571">
                <a:extLst>
                  <a:ext uri="{FF2B5EF4-FFF2-40B4-BE49-F238E27FC236}">
                    <a16:creationId xmlns:a16="http://schemas.microsoft.com/office/drawing/2014/main" id="{B04FCFEA-F70C-4361-8EE5-3D02E77B4AC5}"/>
                  </a:ext>
                </a:extLst>
              </p:cNvPr>
              <p:cNvSpPr>
                <a:spLocks noChangeShapeType="1"/>
              </p:cNvSpPr>
              <p:nvPr/>
            </p:nvSpPr>
            <p:spPr bwMode="auto">
              <a:xfrm>
                <a:off x="205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572">
                <a:extLst>
                  <a:ext uri="{FF2B5EF4-FFF2-40B4-BE49-F238E27FC236}">
                    <a16:creationId xmlns:a16="http://schemas.microsoft.com/office/drawing/2014/main" id="{D5A933CA-B419-4E0C-B96F-2ECB37164386}"/>
                  </a:ext>
                </a:extLst>
              </p:cNvPr>
              <p:cNvSpPr>
                <a:spLocks noChangeShapeType="1"/>
              </p:cNvSpPr>
              <p:nvPr/>
            </p:nvSpPr>
            <p:spPr bwMode="auto">
              <a:xfrm>
                <a:off x="216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Line 573">
                <a:extLst>
                  <a:ext uri="{FF2B5EF4-FFF2-40B4-BE49-F238E27FC236}">
                    <a16:creationId xmlns:a16="http://schemas.microsoft.com/office/drawing/2014/main" id="{6F32D097-6285-4E24-984B-8EC0B5B0E5AE}"/>
                  </a:ext>
                </a:extLst>
              </p:cNvPr>
              <p:cNvSpPr>
                <a:spLocks noChangeShapeType="1"/>
              </p:cNvSpPr>
              <p:nvPr/>
            </p:nvSpPr>
            <p:spPr bwMode="auto">
              <a:xfrm>
                <a:off x="2281"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Rectangle 574">
                <a:extLst>
                  <a:ext uri="{FF2B5EF4-FFF2-40B4-BE49-F238E27FC236}">
                    <a16:creationId xmlns:a16="http://schemas.microsoft.com/office/drawing/2014/main" id="{72746618-87FA-45FC-80FB-DA47C46FFDCC}"/>
                  </a:ext>
                </a:extLst>
              </p:cNvPr>
              <p:cNvSpPr>
                <a:spLocks noChangeArrowheads="1"/>
              </p:cNvSpPr>
              <p:nvPr/>
            </p:nvSpPr>
            <p:spPr bwMode="auto">
              <a:xfrm>
                <a:off x="221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2" name="Line 575">
                <a:extLst>
                  <a:ext uri="{FF2B5EF4-FFF2-40B4-BE49-F238E27FC236}">
                    <a16:creationId xmlns:a16="http://schemas.microsoft.com/office/drawing/2014/main" id="{2E0A0771-FD06-4185-B006-103749E30773}"/>
                  </a:ext>
                </a:extLst>
              </p:cNvPr>
              <p:cNvSpPr>
                <a:spLocks noChangeShapeType="1"/>
              </p:cNvSpPr>
              <p:nvPr/>
            </p:nvSpPr>
            <p:spPr bwMode="auto">
              <a:xfrm>
                <a:off x="239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576">
                <a:extLst>
                  <a:ext uri="{FF2B5EF4-FFF2-40B4-BE49-F238E27FC236}">
                    <a16:creationId xmlns:a16="http://schemas.microsoft.com/office/drawing/2014/main" id="{4EFD9E9B-A410-42F9-AA81-9BA429CEF10A}"/>
                  </a:ext>
                </a:extLst>
              </p:cNvPr>
              <p:cNvSpPr>
                <a:spLocks noChangeShapeType="1"/>
              </p:cNvSpPr>
              <p:nvPr/>
            </p:nvSpPr>
            <p:spPr bwMode="auto">
              <a:xfrm>
                <a:off x="250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577">
                <a:extLst>
                  <a:ext uri="{FF2B5EF4-FFF2-40B4-BE49-F238E27FC236}">
                    <a16:creationId xmlns:a16="http://schemas.microsoft.com/office/drawing/2014/main" id="{CC184B3D-A6CF-4326-B295-C6041D500F12}"/>
                  </a:ext>
                </a:extLst>
              </p:cNvPr>
              <p:cNvSpPr>
                <a:spLocks noChangeShapeType="1"/>
              </p:cNvSpPr>
              <p:nvPr/>
            </p:nvSpPr>
            <p:spPr bwMode="auto">
              <a:xfrm>
                <a:off x="2623"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578">
                <a:extLst>
                  <a:ext uri="{FF2B5EF4-FFF2-40B4-BE49-F238E27FC236}">
                    <a16:creationId xmlns:a16="http://schemas.microsoft.com/office/drawing/2014/main" id="{B5FBA70A-F058-4055-A6E3-AF14CADA3467}"/>
                  </a:ext>
                </a:extLst>
              </p:cNvPr>
              <p:cNvSpPr>
                <a:spLocks noChangeShapeType="1"/>
              </p:cNvSpPr>
              <p:nvPr/>
            </p:nvSpPr>
            <p:spPr bwMode="auto">
              <a:xfrm>
                <a:off x="273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579">
                <a:extLst>
                  <a:ext uri="{FF2B5EF4-FFF2-40B4-BE49-F238E27FC236}">
                    <a16:creationId xmlns:a16="http://schemas.microsoft.com/office/drawing/2014/main" id="{9AEBE91A-2A3C-4061-AA17-7B97272B848C}"/>
                  </a:ext>
                </a:extLst>
              </p:cNvPr>
              <p:cNvSpPr>
                <a:spLocks noChangeShapeType="1"/>
              </p:cNvSpPr>
              <p:nvPr/>
            </p:nvSpPr>
            <p:spPr bwMode="auto">
              <a:xfrm>
                <a:off x="2850"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580">
                <a:extLst>
                  <a:ext uri="{FF2B5EF4-FFF2-40B4-BE49-F238E27FC236}">
                    <a16:creationId xmlns:a16="http://schemas.microsoft.com/office/drawing/2014/main" id="{C13C780C-EDC1-4DF4-BC62-EB5D0967D1B9}"/>
                  </a:ext>
                </a:extLst>
              </p:cNvPr>
              <p:cNvSpPr>
                <a:spLocks noChangeArrowheads="1"/>
              </p:cNvSpPr>
              <p:nvPr/>
            </p:nvSpPr>
            <p:spPr bwMode="auto">
              <a:xfrm>
                <a:off x="2785"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8" name="Line 581">
                <a:extLst>
                  <a:ext uri="{FF2B5EF4-FFF2-40B4-BE49-F238E27FC236}">
                    <a16:creationId xmlns:a16="http://schemas.microsoft.com/office/drawing/2014/main" id="{275E68A2-B9B1-48D8-B4DC-DD326B14F8AE}"/>
                  </a:ext>
                </a:extLst>
              </p:cNvPr>
              <p:cNvSpPr>
                <a:spLocks noChangeShapeType="1"/>
              </p:cNvSpPr>
              <p:nvPr/>
            </p:nvSpPr>
            <p:spPr bwMode="auto">
              <a:xfrm>
                <a:off x="296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582">
                <a:extLst>
                  <a:ext uri="{FF2B5EF4-FFF2-40B4-BE49-F238E27FC236}">
                    <a16:creationId xmlns:a16="http://schemas.microsoft.com/office/drawing/2014/main" id="{AE96239C-0AC3-4E0C-8D1B-1317B61477B7}"/>
                  </a:ext>
                </a:extLst>
              </p:cNvPr>
              <p:cNvSpPr>
                <a:spLocks noChangeShapeType="1"/>
              </p:cNvSpPr>
              <p:nvPr/>
            </p:nvSpPr>
            <p:spPr bwMode="auto">
              <a:xfrm>
                <a:off x="3078"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583">
                <a:extLst>
                  <a:ext uri="{FF2B5EF4-FFF2-40B4-BE49-F238E27FC236}">
                    <a16:creationId xmlns:a16="http://schemas.microsoft.com/office/drawing/2014/main" id="{A791241C-D238-4FC4-8C89-D55DBACCDF1D}"/>
                  </a:ext>
                </a:extLst>
              </p:cNvPr>
              <p:cNvSpPr>
                <a:spLocks noChangeShapeType="1"/>
              </p:cNvSpPr>
              <p:nvPr/>
            </p:nvSpPr>
            <p:spPr bwMode="auto">
              <a:xfrm>
                <a:off x="3135"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Rectangle 584">
                <a:extLst>
                  <a:ext uri="{FF2B5EF4-FFF2-40B4-BE49-F238E27FC236}">
                    <a16:creationId xmlns:a16="http://schemas.microsoft.com/office/drawing/2014/main" id="{EE2FCE4B-E315-46C3-A1DA-65C7BBF8F29F}"/>
                  </a:ext>
                </a:extLst>
              </p:cNvPr>
              <p:cNvSpPr>
                <a:spLocks noChangeArrowheads="1"/>
              </p:cNvSpPr>
              <p:nvPr/>
            </p:nvSpPr>
            <p:spPr bwMode="auto">
              <a:xfrm>
                <a:off x="306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 name="Line 585">
                <a:extLst>
                  <a:ext uri="{FF2B5EF4-FFF2-40B4-BE49-F238E27FC236}">
                    <a16:creationId xmlns:a16="http://schemas.microsoft.com/office/drawing/2014/main" id="{D92D2867-EBC0-4127-BC11-854F54828ED7}"/>
                  </a:ext>
                </a:extLst>
              </p:cNvPr>
              <p:cNvSpPr>
                <a:spLocks noChangeShapeType="1"/>
              </p:cNvSpPr>
              <p:nvPr/>
            </p:nvSpPr>
            <p:spPr bwMode="auto">
              <a:xfrm>
                <a:off x="1973"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586">
                <a:extLst>
                  <a:ext uri="{FF2B5EF4-FFF2-40B4-BE49-F238E27FC236}">
                    <a16:creationId xmlns:a16="http://schemas.microsoft.com/office/drawing/2014/main" id="{BEAF1DBF-5551-42F1-B857-15F195309E58}"/>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588">
                <a:extLst>
                  <a:ext uri="{FF2B5EF4-FFF2-40B4-BE49-F238E27FC236}">
                    <a16:creationId xmlns:a16="http://schemas.microsoft.com/office/drawing/2014/main" id="{59FCF13E-3CCF-4CA0-8084-D70CF1730C83}"/>
                  </a:ext>
                </a:extLst>
              </p:cNvPr>
              <p:cNvSpPr>
                <a:spLocks noChangeShapeType="1"/>
              </p:cNvSpPr>
              <p:nvPr/>
            </p:nvSpPr>
            <p:spPr bwMode="auto">
              <a:xfrm flipH="1">
                <a:off x="1944"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589">
                <a:extLst>
                  <a:ext uri="{FF2B5EF4-FFF2-40B4-BE49-F238E27FC236}">
                    <a16:creationId xmlns:a16="http://schemas.microsoft.com/office/drawing/2014/main" id="{22781E11-F4C7-4DD9-B58B-D4AEE7E0DE35}"/>
                  </a:ext>
                </a:extLst>
              </p:cNvPr>
              <p:cNvSpPr>
                <a:spLocks noChangeShapeType="1"/>
              </p:cNvSpPr>
              <p:nvPr/>
            </p:nvSpPr>
            <p:spPr bwMode="auto">
              <a:xfrm flipH="1">
                <a:off x="1956"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590">
                <a:extLst>
                  <a:ext uri="{FF2B5EF4-FFF2-40B4-BE49-F238E27FC236}">
                    <a16:creationId xmlns:a16="http://schemas.microsoft.com/office/drawing/2014/main" id="{CD5B63F9-CFA8-4589-AE2D-59568C3195E8}"/>
                  </a:ext>
                </a:extLst>
              </p:cNvPr>
              <p:cNvSpPr>
                <a:spLocks noChangeShapeType="1"/>
              </p:cNvSpPr>
              <p:nvPr/>
            </p:nvSpPr>
            <p:spPr bwMode="auto">
              <a:xfrm flipH="1">
                <a:off x="1956"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591">
                <a:extLst>
                  <a:ext uri="{FF2B5EF4-FFF2-40B4-BE49-F238E27FC236}">
                    <a16:creationId xmlns:a16="http://schemas.microsoft.com/office/drawing/2014/main" id="{787D7F0B-60B3-4BDD-99FF-906511F82CB7}"/>
                  </a:ext>
                </a:extLst>
              </p:cNvPr>
              <p:cNvSpPr>
                <a:spLocks noChangeShapeType="1"/>
              </p:cNvSpPr>
              <p:nvPr/>
            </p:nvSpPr>
            <p:spPr bwMode="auto">
              <a:xfrm flipH="1">
                <a:off x="1956"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592">
                <a:extLst>
                  <a:ext uri="{FF2B5EF4-FFF2-40B4-BE49-F238E27FC236}">
                    <a16:creationId xmlns:a16="http://schemas.microsoft.com/office/drawing/2014/main" id="{105EB90E-CCD1-45D9-8E56-E7E896724A4E}"/>
                  </a:ext>
                </a:extLst>
              </p:cNvPr>
              <p:cNvSpPr>
                <a:spLocks noChangeShapeType="1"/>
              </p:cNvSpPr>
              <p:nvPr/>
            </p:nvSpPr>
            <p:spPr bwMode="auto">
              <a:xfrm flipH="1">
                <a:off x="1944"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594">
                <a:extLst>
                  <a:ext uri="{FF2B5EF4-FFF2-40B4-BE49-F238E27FC236}">
                    <a16:creationId xmlns:a16="http://schemas.microsoft.com/office/drawing/2014/main" id="{0791F857-FFD1-4214-9B32-5CBD1A8FED3A}"/>
                  </a:ext>
                </a:extLst>
              </p:cNvPr>
              <p:cNvSpPr>
                <a:spLocks noChangeShapeType="1"/>
              </p:cNvSpPr>
              <p:nvPr/>
            </p:nvSpPr>
            <p:spPr bwMode="auto">
              <a:xfrm flipH="1">
                <a:off x="1956"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595">
                <a:extLst>
                  <a:ext uri="{FF2B5EF4-FFF2-40B4-BE49-F238E27FC236}">
                    <a16:creationId xmlns:a16="http://schemas.microsoft.com/office/drawing/2014/main" id="{84B70F55-71BB-4DD3-844A-42103C96E355}"/>
                  </a:ext>
                </a:extLst>
              </p:cNvPr>
              <p:cNvSpPr>
                <a:spLocks noChangeShapeType="1"/>
              </p:cNvSpPr>
              <p:nvPr/>
            </p:nvSpPr>
            <p:spPr bwMode="auto">
              <a:xfrm flipH="1">
                <a:off x="1956"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96">
                <a:extLst>
                  <a:ext uri="{FF2B5EF4-FFF2-40B4-BE49-F238E27FC236}">
                    <a16:creationId xmlns:a16="http://schemas.microsoft.com/office/drawing/2014/main" id="{83923CB4-0C42-408A-97A2-F0C179D4F764}"/>
                  </a:ext>
                </a:extLst>
              </p:cNvPr>
              <p:cNvSpPr>
                <a:spLocks noChangeShapeType="1"/>
              </p:cNvSpPr>
              <p:nvPr/>
            </p:nvSpPr>
            <p:spPr bwMode="auto">
              <a:xfrm flipH="1">
                <a:off x="1956"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597">
                <a:extLst>
                  <a:ext uri="{FF2B5EF4-FFF2-40B4-BE49-F238E27FC236}">
                    <a16:creationId xmlns:a16="http://schemas.microsoft.com/office/drawing/2014/main" id="{F4E3DB61-AF79-46D9-B9E5-1EF331FA60FD}"/>
                  </a:ext>
                </a:extLst>
              </p:cNvPr>
              <p:cNvSpPr>
                <a:spLocks noChangeShapeType="1"/>
              </p:cNvSpPr>
              <p:nvPr/>
            </p:nvSpPr>
            <p:spPr bwMode="auto">
              <a:xfrm flipH="1">
                <a:off x="1944"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99">
                <a:extLst>
                  <a:ext uri="{FF2B5EF4-FFF2-40B4-BE49-F238E27FC236}">
                    <a16:creationId xmlns:a16="http://schemas.microsoft.com/office/drawing/2014/main" id="{8BA75B1E-E2F2-448E-95A1-C2172E671B5A}"/>
                  </a:ext>
                </a:extLst>
              </p:cNvPr>
              <p:cNvSpPr>
                <a:spLocks noChangeShapeType="1"/>
              </p:cNvSpPr>
              <p:nvPr/>
            </p:nvSpPr>
            <p:spPr bwMode="auto">
              <a:xfrm flipH="1">
                <a:off x="1956"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600">
                <a:extLst>
                  <a:ext uri="{FF2B5EF4-FFF2-40B4-BE49-F238E27FC236}">
                    <a16:creationId xmlns:a16="http://schemas.microsoft.com/office/drawing/2014/main" id="{3D14AD53-A6BA-4705-A88C-4D74B28567DC}"/>
                  </a:ext>
                </a:extLst>
              </p:cNvPr>
              <p:cNvSpPr>
                <a:spLocks noChangeShapeType="1"/>
              </p:cNvSpPr>
              <p:nvPr/>
            </p:nvSpPr>
            <p:spPr bwMode="auto">
              <a:xfrm flipH="1">
                <a:off x="1956"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601">
                <a:extLst>
                  <a:ext uri="{FF2B5EF4-FFF2-40B4-BE49-F238E27FC236}">
                    <a16:creationId xmlns:a16="http://schemas.microsoft.com/office/drawing/2014/main" id="{F70126A9-479C-4A1F-AB67-8560B6B9B656}"/>
                  </a:ext>
                </a:extLst>
              </p:cNvPr>
              <p:cNvSpPr>
                <a:spLocks noChangeShapeType="1"/>
              </p:cNvSpPr>
              <p:nvPr/>
            </p:nvSpPr>
            <p:spPr bwMode="auto">
              <a:xfrm flipH="1">
                <a:off x="1956"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602">
                <a:extLst>
                  <a:ext uri="{FF2B5EF4-FFF2-40B4-BE49-F238E27FC236}">
                    <a16:creationId xmlns:a16="http://schemas.microsoft.com/office/drawing/2014/main" id="{1B1AA6C2-5C98-40C6-8B68-9BCE31664741}"/>
                  </a:ext>
                </a:extLst>
              </p:cNvPr>
              <p:cNvSpPr>
                <a:spLocks noChangeShapeType="1"/>
              </p:cNvSpPr>
              <p:nvPr/>
            </p:nvSpPr>
            <p:spPr bwMode="auto">
              <a:xfrm flipH="1">
                <a:off x="1944"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604">
                <a:extLst>
                  <a:ext uri="{FF2B5EF4-FFF2-40B4-BE49-F238E27FC236}">
                    <a16:creationId xmlns:a16="http://schemas.microsoft.com/office/drawing/2014/main" id="{4CE71E7D-AA64-4381-ABE2-D37A7EC871B4}"/>
                  </a:ext>
                </a:extLst>
              </p:cNvPr>
              <p:cNvSpPr>
                <a:spLocks noChangeShapeType="1"/>
              </p:cNvSpPr>
              <p:nvPr/>
            </p:nvSpPr>
            <p:spPr bwMode="auto">
              <a:xfrm flipH="1">
                <a:off x="1956"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605">
                <a:extLst>
                  <a:ext uri="{FF2B5EF4-FFF2-40B4-BE49-F238E27FC236}">
                    <a16:creationId xmlns:a16="http://schemas.microsoft.com/office/drawing/2014/main" id="{A11304F1-E482-459D-A6E2-A690826AC596}"/>
                  </a:ext>
                </a:extLst>
              </p:cNvPr>
              <p:cNvSpPr>
                <a:spLocks noChangeShapeType="1"/>
              </p:cNvSpPr>
              <p:nvPr/>
            </p:nvSpPr>
            <p:spPr bwMode="auto">
              <a:xfrm flipH="1">
                <a:off x="1956"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606">
                <a:extLst>
                  <a:ext uri="{FF2B5EF4-FFF2-40B4-BE49-F238E27FC236}">
                    <a16:creationId xmlns:a16="http://schemas.microsoft.com/office/drawing/2014/main" id="{E1442861-F07F-4E89-B1BD-14CE9C60C5F3}"/>
                  </a:ext>
                </a:extLst>
              </p:cNvPr>
              <p:cNvSpPr>
                <a:spLocks noChangeShapeType="1"/>
              </p:cNvSpPr>
              <p:nvPr/>
            </p:nvSpPr>
            <p:spPr bwMode="auto">
              <a:xfrm flipH="1">
                <a:off x="1944"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Rectangle 608">
                <a:extLst>
                  <a:ext uri="{FF2B5EF4-FFF2-40B4-BE49-F238E27FC236}">
                    <a16:creationId xmlns:a16="http://schemas.microsoft.com/office/drawing/2014/main" id="{4E8679D2-F45E-47DB-9CBE-AF902BA48C9D}"/>
                  </a:ext>
                </a:extLst>
              </p:cNvPr>
              <p:cNvSpPr>
                <a:spLocks noChangeArrowheads="1"/>
              </p:cNvSpPr>
              <p:nvPr/>
            </p:nvSpPr>
            <p:spPr bwMode="auto">
              <a:xfrm>
                <a:off x="1995"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baicalensis</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roots</a:t>
                </a:r>
              </a:p>
            </p:txBody>
          </p:sp>
          <p:sp>
            <p:nvSpPr>
              <p:cNvPr id="541" name="Freeform 609">
                <a:extLst>
                  <a:ext uri="{FF2B5EF4-FFF2-40B4-BE49-F238E27FC236}">
                    <a16:creationId xmlns:a16="http://schemas.microsoft.com/office/drawing/2014/main" id="{F671F353-44AE-47D6-AD69-EA26DD1DBD80}"/>
                  </a:ext>
                </a:extLst>
              </p:cNvPr>
              <p:cNvSpPr>
                <a:spLocks/>
              </p:cNvSpPr>
              <p:nvPr/>
            </p:nvSpPr>
            <p:spPr bwMode="auto">
              <a:xfrm>
                <a:off x="1995" y="3717"/>
                <a:ext cx="1140" cy="1080"/>
              </a:xfrm>
              <a:custGeom>
                <a:avLst/>
                <a:gdLst>
                  <a:gd name="T0" fmla="*/ 16 w 1140"/>
                  <a:gd name="T1" fmla="*/ 1044 h 1121"/>
                  <a:gd name="T2" fmla="*/ 39 w 1140"/>
                  <a:gd name="T3" fmla="*/ 1055 h 1121"/>
                  <a:gd name="T4" fmla="*/ 61 w 1140"/>
                  <a:gd name="T5" fmla="*/ 1066 h 1121"/>
                  <a:gd name="T6" fmla="*/ 84 w 1140"/>
                  <a:gd name="T7" fmla="*/ 1060 h 1121"/>
                  <a:gd name="T8" fmla="*/ 107 w 1140"/>
                  <a:gd name="T9" fmla="*/ 1051 h 1121"/>
                  <a:gd name="T10" fmla="*/ 130 w 1140"/>
                  <a:gd name="T11" fmla="*/ 1059 h 1121"/>
                  <a:gd name="T12" fmla="*/ 153 w 1140"/>
                  <a:gd name="T13" fmla="*/ 1076 h 1121"/>
                  <a:gd name="T14" fmla="*/ 175 w 1140"/>
                  <a:gd name="T15" fmla="*/ 1094 h 1121"/>
                  <a:gd name="T16" fmla="*/ 198 w 1140"/>
                  <a:gd name="T17" fmla="*/ 1104 h 1121"/>
                  <a:gd name="T18" fmla="*/ 221 w 1140"/>
                  <a:gd name="T19" fmla="*/ 1097 h 1121"/>
                  <a:gd name="T20" fmla="*/ 244 w 1140"/>
                  <a:gd name="T21" fmla="*/ 1058 h 1121"/>
                  <a:gd name="T22" fmla="*/ 266 w 1140"/>
                  <a:gd name="T23" fmla="*/ 1031 h 1121"/>
                  <a:gd name="T24" fmla="*/ 289 w 1140"/>
                  <a:gd name="T25" fmla="*/ 1054 h 1121"/>
                  <a:gd name="T26" fmla="*/ 312 w 1140"/>
                  <a:gd name="T27" fmla="*/ 1087 h 1121"/>
                  <a:gd name="T28" fmla="*/ 335 w 1140"/>
                  <a:gd name="T29" fmla="*/ 1107 h 1121"/>
                  <a:gd name="T30" fmla="*/ 357 w 1140"/>
                  <a:gd name="T31" fmla="*/ 1114 h 1121"/>
                  <a:gd name="T32" fmla="*/ 380 w 1140"/>
                  <a:gd name="T33" fmla="*/ 1118 h 1121"/>
                  <a:gd name="T34" fmla="*/ 403 w 1140"/>
                  <a:gd name="T35" fmla="*/ 1120 h 1121"/>
                  <a:gd name="T36" fmla="*/ 426 w 1140"/>
                  <a:gd name="T37" fmla="*/ 1121 h 1121"/>
                  <a:gd name="T38" fmla="*/ 449 w 1140"/>
                  <a:gd name="T39" fmla="*/ 1120 h 1121"/>
                  <a:gd name="T40" fmla="*/ 472 w 1140"/>
                  <a:gd name="T41" fmla="*/ 1118 h 1121"/>
                  <a:gd name="T42" fmla="*/ 495 w 1140"/>
                  <a:gd name="T43" fmla="*/ 1115 h 1121"/>
                  <a:gd name="T44" fmla="*/ 517 w 1140"/>
                  <a:gd name="T45" fmla="*/ 1112 h 1121"/>
                  <a:gd name="T46" fmla="*/ 540 w 1140"/>
                  <a:gd name="T47" fmla="*/ 1112 h 1121"/>
                  <a:gd name="T48" fmla="*/ 563 w 1140"/>
                  <a:gd name="T49" fmla="*/ 1113 h 1121"/>
                  <a:gd name="T50" fmla="*/ 586 w 1140"/>
                  <a:gd name="T51" fmla="*/ 1114 h 1121"/>
                  <a:gd name="T52" fmla="*/ 608 w 1140"/>
                  <a:gd name="T53" fmla="*/ 1112 h 1121"/>
                  <a:gd name="T54" fmla="*/ 631 w 1140"/>
                  <a:gd name="T55" fmla="*/ 1104 h 1121"/>
                  <a:gd name="T56" fmla="*/ 654 w 1140"/>
                  <a:gd name="T57" fmla="*/ 1094 h 1121"/>
                  <a:gd name="T58" fmla="*/ 677 w 1140"/>
                  <a:gd name="T59" fmla="*/ 1093 h 1121"/>
                  <a:gd name="T60" fmla="*/ 699 w 1140"/>
                  <a:gd name="T61" fmla="*/ 1086 h 1121"/>
                  <a:gd name="T62" fmla="*/ 713 w 1140"/>
                  <a:gd name="T63" fmla="*/ 1014 h 1121"/>
                  <a:gd name="T64" fmla="*/ 721 w 1140"/>
                  <a:gd name="T65" fmla="*/ 843 h 1121"/>
                  <a:gd name="T66" fmla="*/ 728 w 1140"/>
                  <a:gd name="T67" fmla="*/ 410 h 1121"/>
                  <a:gd name="T68" fmla="*/ 732 w 1140"/>
                  <a:gd name="T69" fmla="*/ 0 h 1121"/>
                  <a:gd name="T70" fmla="*/ 880 w 1140"/>
                  <a:gd name="T71" fmla="*/ 208 h 1121"/>
                  <a:gd name="T72" fmla="*/ 889 w 1140"/>
                  <a:gd name="T73" fmla="*/ 510 h 1121"/>
                  <a:gd name="T74" fmla="*/ 905 w 1140"/>
                  <a:gd name="T75" fmla="*/ 760 h 1121"/>
                  <a:gd name="T76" fmla="*/ 927 w 1140"/>
                  <a:gd name="T77" fmla="*/ 899 h 1121"/>
                  <a:gd name="T78" fmla="*/ 950 w 1140"/>
                  <a:gd name="T79" fmla="*/ 947 h 1121"/>
                  <a:gd name="T80" fmla="*/ 973 w 1140"/>
                  <a:gd name="T81" fmla="*/ 977 h 1121"/>
                  <a:gd name="T82" fmla="*/ 996 w 1140"/>
                  <a:gd name="T83" fmla="*/ 1009 h 1121"/>
                  <a:gd name="T84" fmla="*/ 1018 w 1140"/>
                  <a:gd name="T85" fmla="*/ 1041 h 1121"/>
                  <a:gd name="T86" fmla="*/ 1041 w 1140"/>
                  <a:gd name="T87" fmla="*/ 1064 h 1121"/>
                  <a:gd name="T88" fmla="*/ 1064 w 1140"/>
                  <a:gd name="T89" fmla="*/ 1080 h 1121"/>
                  <a:gd name="T90" fmla="*/ 1087 w 1140"/>
                  <a:gd name="T91" fmla="*/ 1088 h 1121"/>
                  <a:gd name="T92" fmla="*/ 1110 w 1140"/>
                  <a:gd name="T93" fmla="*/ 1088 h 1121"/>
                  <a:gd name="T94" fmla="*/ 1133 w 1140"/>
                  <a:gd name="T95" fmla="*/ 1065 h 1121"/>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0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84 w 10000"/>
                  <a:gd name="connsiteY106" fmla="*/ 330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9376 h 10000"/>
                  <a:gd name="connsiteX1" fmla="*/ 70 w 10000"/>
                  <a:gd name="connsiteY1" fmla="*/ 9331 h 10000"/>
                  <a:gd name="connsiteX2" fmla="*/ 140 w 10000"/>
                  <a:gd name="connsiteY2" fmla="*/ 9313 h 10000"/>
                  <a:gd name="connsiteX3" fmla="*/ 202 w 10000"/>
                  <a:gd name="connsiteY3" fmla="*/ 9331 h 10000"/>
                  <a:gd name="connsiteX4" fmla="*/ 272 w 10000"/>
                  <a:gd name="connsiteY4" fmla="*/ 9367 h 10000"/>
                  <a:gd name="connsiteX5" fmla="*/ 342 w 10000"/>
                  <a:gd name="connsiteY5" fmla="*/ 9411 h 10000"/>
                  <a:gd name="connsiteX6" fmla="*/ 404 w 10000"/>
                  <a:gd name="connsiteY6" fmla="*/ 9456 h 10000"/>
                  <a:gd name="connsiteX7" fmla="*/ 474 w 10000"/>
                  <a:gd name="connsiteY7" fmla="*/ 9492 h 10000"/>
                  <a:gd name="connsiteX8" fmla="*/ 535 w 10000"/>
                  <a:gd name="connsiteY8" fmla="*/ 9509 h 10000"/>
                  <a:gd name="connsiteX9" fmla="*/ 605 w 10000"/>
                  <a:gd name="connsiteY9" fmla="*/ 9509 h 10000"/>
                  <a:gd name="connsiteX10" fmla="*/ 675 w 10000"/>
                  <a:gd name="connsiteY10" fmla="*/ 9492 h 10000"/>
                  <a:gd name="connsiteX11" fmla="*/ 737 w 10000"/>
                  <a:gd name="connsiteY11" fmla="*/ 9456 h 10000"/>
                  <a:gd name="connsiteX12" fmla="*/ 807 w 10000"/>
                  <a:gd name="connsiteY12" fmla="*/ 9411 h 10000"/>
                  <a:gd name="connsiteX13" fmla="*/ 877 w 10000"/>
                  <a:gd name="connsiteY13" fmla="*/ 9384 h 10000"/>
                  <a:gd name="connsiteX14" fmla="*/ 939 w 10000"/>
                  <a:gd name="connsiteY14" fmla="*/ 9376 h 10000"/>
                  <a:gd name="connsiteX15" fmla="*/ 1009 w 10000"/>
                  <a:gd name="connsiteY15" fmla="*/ 9384 h 10000"/>
                  <a:gd name="connsiteX16" fmla="*/ 1070 w 10000"/>
                  <a:gd name="connsiteY16" fmla="*/ 9411 h 10000"/>
                  <a:gd name="connsiteX17" fmla="*/ 1140 w 10000"/>
                  <a:gd name="connsiteY17" fmla="*/ 9447 h 10000"/>
                  <a:gd name="connsiteX18" fmla="*/ 1211 w 10000"/>
                  <a:gd name="connsiteY18" fmla="*/ 9492 h 10000"/>
                  <a:gd name="connsiteX19" fmla="*/ 1272 w 10000"/>
                  <a:gd name="connsiteY19" fmla="*/ 9545 h 10000"/>
                  <a:gd name="connsiteX20" fmla="*/ 1342 w 10000"/>
                  <a:gd name="connsiteY20" fmla="*/ 9599 h 10000"/>
                  <a:gd name="connsiteX21" fmla="*/ 1404 w 10000"/>
                  <a:gd name="connsiteY21" fmla="*/ 9661 h 10000"/>
                  <a:gd name="connsiteX22" fmla="*/ 1474 w 10000"/>
                  <a:gd name="connsiteY22" fmla="*/ 9706 h 10000"/>
                  <a:gd name="connsiteX23" fmla="*/ 1535 w 10000"/>
                  <a:gd name="connsiteY23" fmla="*/ 9759 h 10000"/>
                  <a:gd name="connsiteX24" fmla="*/ 1605 w 10000"/>
                  <a:gd name="connsiteY24" fmla="*/ 9795 h 10000"/>
                  <a:gd name="connsiteX25" fmla="*/ 1675 w 10000"/>
                  <a:gd name="connsiteY25" fmla="*/ 9822 h 10000"/>
                  <a:gd name="connsiteX26" fmla="*/ 1737 w 10000"/>
                  <a:gd name="connsiteY26" fmla="*/ 9848 h 10000"/>
                  <a:gd name="connsiteX27" fmla="*/ 1807 w 10000"/>
                  <a:gd name="connsiteY27" fmla="*/ 9848 h 10000"/>
                  <a:gd name="connsiteX28" fmla="*/ 1868 w 10000"/>
                  <a:gd name="connsiteY28" fmla="*/ 9839 h 10000"/>
                  <a:gd name="connsiteX29" fmla="*/ 1939 w 10000"/>
                  <a:gd name="connsiteY29" fmla="*/ 9786 h 10000"/>
                  <a:gd name="connsiteX30" fmla="*/ 2009 w 10000"/>
                  <a:gd name="connsiteY30" fmla="*/ 9697 h 10000"/>
                  <a:gd name="connsiteX31" fmla="*/ 2070 w 10000"/>
                  <a:gd name="connsiteY31" fmla="*/ 9572 h 10000"/>
                  <a:gd name="connsiteX32" fmla="*/ 2140 w 10000"/>
                  <a:gd name="connsiteY32" fmla="*/ 9438 h 10000"/>
                  <a:gd name="connsiteX33" fmla="*/ 2202 w 10000"/>
                  <a:gd name="connsiteY33" fmla="*/ 9313 h 10000"/>
                  <a:gd name="connsiteX34" fmla="*/ 2272 w 10000"/>
                  <a:gd name="connsiteY34" fmla="*/ 9224 h 10000"/>
                  <a:gd name="connsiteX35" fmla="*/ 2333 w 10000"/>
                  <a:gd name="connsiteY35" fmla="*/ 9197 h 10000"/>
                  <a:gd name="connsiteX36" fmla="*/ 2404 w 10000"/>
                  <a:gd name="connsiteY36" fmla="*/ 9224 h 10000"/>
                  <a:gd name="connsiteX37" fmla="*/ 2474 w 10000"/>
                  <a:gd name="connsiteY37" fmla="*/ 9304 h 10000"/>
                  <a:gd name="connsiteX38" fmla="*/ 2535 w 10000"/>
                  <a:gd name="connsiteY38" fmla="*/ 9402 h 10000"/>
                  <a:gd name="connsiteX39" fmla="*/ 2605 w 10000"/>
                  <a:gd name="connsiteY39" fmla="*/ 9509 h 10000"/>
                  <a:gd name="connsiteX40" fmla="*/ 2667 w 10000"/>
                  <a:gd name="connsiteY40" fmla="*/ 9607 h 10000"/>
                  <a:gd name="connsiteX41" fmla="*/ 2737 w 10000"/>
                  <a:gd name="connsiteY41" fmla="*/ 9697 h 10000"/>
                  <a:gd name="connsiteX42" fmla="*/ 2807 w 10000"/>
                  <a:gd name="connsiteY42" fmla="*/ 9768 h 10000"/>
                  <a:gd name="connsiteX43" fmla="*/ 2868 w 10000"/>
                  <a:gd name="connsiteY43" fmla="*/ 9831 h 10000"/>
                  <a:gd name="connsiteX44" fmla="*/ 2939 w 10000"/>
                  <a:gd name="connsiteY44" fmla="*/ 9875 h 10000"/>
                  <a:gd name="connsiteX45" fmla="*/ 3000 w 10000"/>
                  <a:gd name="connsiteY45" fmla="*/ 9902 h 10000"/>
                  <a:gd name="connsiteX46" fmla="*/ 3070 w 10000"/>
                  <a:gd name="connsiteY46" fmla="*/ 9920 h 10000"/>
                  <a:gd name="connsiteX47" fmla="*/ 3132 w 10000"/>
                  <a:gd name="connsiteY47" fmla="*/ 9938 h 10000"/>
                  <a:gd name="connsiteX48" fmla="*/ 3202 w 10000"/>
                  <a:gd name="connsiteY48" fmla="*/ 9946 h 10000"/>
                  <a:gd name="connsiteX49" fmla="*/ 3272 w 10000"/>
                  <a:gd name="connsiteY49" fmla="*/ 9955 h 10000"/>
                  <a:gd name="connsiteX50" fmla="*/ 3333 w 10000"/>
                  <a:gd name="connsiteY50" fmla="*/ 9973 h 10000"/>
                  <a:gd name="connsiteX51" fmla="*/ 3404 w 10000"/>
                  <a:gd name="connsiteY51" fmla="*/ 9973 h 10000"/>
                  <a:gd name="connsiteX52" fmla="*/ 3474 w 10000"/>
                  <a:gd name="connsiteY52" fmla="*/ 9982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2 h 10000"/>
                  <a:gd name="connsiteX61" fmla="*/ 4070 w 10000"/>
                  <a:gd name="connsiteY61" fmla="*/ 9982 h 10000"/>
                  <a:gd name="connsiteX62" fmla="*/ 4140 w 10000"/>
                  <a:gd name="connsiteY62" fmla="*/ 9973 h 10000"/>
                  <a:gd name="connsiteX63" fmla="*/ 4202 w 10000"/>
                  <a:gd name="connsiteY63" fmla="*/ 9973 h 10000"/>
                  <a:gd name="connsiteX64" fmla="*/ 4272 w 10000"/>
                  <a:gd name="connsiteY64" fmla="*/ 9964 h 10000"/>
                  <a:gd name="connsiteX65" fmla="*/ 4342 w 10000"/>
                  <a:gd name="connsiteY65" fmla="*/ 9946 h 10000"/>
                  <a:gd name="connsiteX66" fmla="*/ 4404 w 10000"/>
                  <a:gd name="connsiteY66" fmla="*/ 9938 h 10000"/>
                  <a:gd name="connsiteX67" fmla="*/ 4474 w 10000"/>
                  <a:gd name="connsiteY67" fmla="*/ 9929 h 10000"/>
                  <a:gd name="connsiteX68" fmla="*/ 4535 w 10000"/>
                  <a:gd name="connsiteY68" fmla="*/ 9920 h 10000"/>
                  <a:gd name="connsiteX69" fmla="*/ 4605 w 10000"/>
                  <a:gd name="connsiteY69" fmla="*/ 9920 h 10000"/>
                  <a:gd name="connsiteX70" fmla="*/ 4667 w 10000"/>
                  <a:gd name="connsiteY70" fmla="*/ 9920 h 10000"/>
                  <a:gd name="connsiteX71" fmla="*/ 4737 w 10000"/>
                  <a:gd name="connsiteY71" fmla="*/ 9920 h 10000"/>
                  <a:gd name="connsiteX72" fmla="*/ 4807 w 10000"/>
                  <a:gd name="connsiteY72" fmla="*/ 9929 h 10000"/>
                  <a:gd name="connsiteX73" fmla="*/ 4868 w 10000"/>
                  <a:gd name="connsiteY73" fmla="*/ 9929 h 10000"/>
                  <a:gd name="connsiteX74" fmla="*/ 4939 w 10000"/>
                  <a:gd name="connsiteY74" fmla="*/ 9929 h 10000"/>
                  <a:gd name="connsiteX75" fmla="*/ 5000 w 10000"/>
                  <a:gd name="connsiteY75" fmla="*/ 9938 h 10000"/>
                  <a:gd name="connsiteX76" fmla="*/ 5070 w 10000"/>
                  <a:gd name="connsiteY76" fmla="*/ 9938 h 10000"/>
                  <a:gd name="connsiteX77" fmla="*/ 5140 w 10000"/>
                  <a:gd name="connsiteY77" fmla="*/ 9938 h 10000"/>
                  <a:gd name="connsiteX78" fmla="*/ 5202 w 10000"/>
                  <a:gd name="connsiteY78" fmla="*/ 9938 h 10000"/>
                  <a:gd name="connsiteX79" fmla="*/ 5272 w 10000"/>
                  <a:gd name="connsiteY79" fmla="*/ 9929 h 10000"/>
                  <a:gd name="connsiteX80" fmla="*/ 5333 w 10000"/>
                  <a:gd name="connsiteY80" fmla="*/ 9920 h 10000"/>
                  <a:gd name="connsiteX81" fmla="*/ 5404 w 10000"/>
                  <a:gd name="connsiteY81" fmla="*/ 9902 h 10000"/>
                  <a:gd name="connsiteX82" fmla="*/ 5465 w 10000"/>
                  <a:gd name="connsiteY82" fmla="*/ 9875 h 10000"/>
                  <a:gd name="connsiteX83" fmla="*/ 5535 w 10000"/>
                  <a:gd name="connsiteY83" fmla="*/ 9848 h 10000"/>
                  <a:gd name="connsiteX84" fmla="*/ 5605 w 10000"/>
                  <a:gd name="connsiteY84" fmla="*/ 9813 h 10000"/>
                  <a:gd name="connsiteX85" fmla="*/ 5667 w 10000"/>
                  <a:gd name="connsiteY85" fmla="*/ 9777 h 10000"/>
                  <a:gd name="connsiteX86" fmla="*/ 5737 w 10000"/>
                  <a:gd name="connsiteY86" fmla="*/ 9759 h 10000"/>
                  <a:gd name="connsiteX87" fmla="*/ 5798 w 10000"/>
                  <a:gd name="connsiteY87" fmla="*/ 9750 h 10000"/>
                  <a:gd name="connsiteX88" fmla="*/ 5868 w 10000"/>
                  <a:gd name="connsiteY88" fmla="*/ 9750 h 10000"/>
                  <a:gd name="connsiteX89" fmla="*/ 5939 w 10000"/>
                  <a:gd name="connsiteY89" fmla="*/ 9750 h 10000"/>
                  <a:gd name="connsiteX90" fmla="*/ 6000 w 10000"/>
                  <a:gd name="connsiteY90" fmla="*/ 9750 h 10000"/>
                  <a:gd name="connsiteX91" fmla="*/ 6070 w 10000"/>
                  <a:gd name="connsiteY91" fmla="*/ 9741 h 10000"/>
                  <a:gd name="connsiteX92" fmla="*/ 6132 w 10000"/>
                  <a:gd name="connsiteY92" fmla="*/ 9688 h 10000"/>
                  <a:gd name="connsiteX93" fmla="*/ 6202 w 10000"/>
                  <a:gd name="connsiteY93" fmla="*/ 9483 h 10000"/>
                  <a:gd name="connsiteX94" fmla="*/ 6219 w 10000"/>
                  <a:gd name="connsiteY94" fmla="*/ 9376 h 10000"/>
                  <a:gd name="connsiteX95" fmla="*/ 6254 w 10000"/>
                  <a:gd name="connsiteY95" fmla="*/ 9045 h 10000"/>
                  <a:gd name="connsiteX96" fmla="*/ 6272 w 10000"/>
                  <a:gd name="connsiteY96" fmla="*/ 8796 h 10000"/>
                  <a:gd name="connsiteX97" fmla="*/ 6289 w 10000"/>
                  <a:gd name="connsiteY97" fmla="*/ 8475 h 10000"/>
                  <a:gd name="connsiteX98" fmla="*/ 6325 w 10000"/>
                  <a:gd name="connsiteY98" fmla="*/ 7520 h 10000"/>
                  <a:gd name="connsiteX99" fmla="*/ 6333 w 10000"/>
                  <a:gd name="connsiteY99" fmla="*/ 6842 h 10000"/>
                  <a:gd name="connsiteX100" fmla="*/ 6351 w 10000"/>
                  <a:gd name="connsiteY100" fmla="*/ 5995 h 10000"/>
                  <a:gd name="connsiteX101" fmla="*/ 6386 w 10000"/>
                  <a:gd name="connsiteY101" fmla="*/ 3657 h 10000"/>
                  <a:gd name="connsiteX102" fmla="*/ 6404 w 10000"/>
                  <a:gd name="connsiteY102" fmla="*/ 2105 h 10000"/>
                  <a:gd name="connsiteX103" fmla="*/ 6421 w 10000"/>
                  <a:gd name="connsiteY103" fmla="*/ 736 h 10000"/>
                  <a:gd name="connsiteX104" fmla="*/ 6421 w 10000"/>
                  <a:gd name="connsiteY104" fmla="*/ 401 h 10000"/>
                  <a:gd name="connsiteX105" fmla="*/ 7675 w 10000"/>
                  <a:gd name="connsiteY105" fmla="*/ 0 h 10000"/>
                  <a:gd name="connsiteX106" fmla="*/ 7697 w 10000"/>
                  <a:gd name="connsiteY106" fmla="*/ 665 h 10000"/>
                  <a:gd name="connsiteX107" fmla="*/ 7719 w 10000"/>
                  <a:gd name="connsiteY107" fmla="*/ 1855 h 10000"/>
                  <a:gd name="connsiteX108" fmla="*/ 7737 w 10000"/>
                  <a:gd name="connsiteY108" fmla="*/ 2507 h 10000"/>
                  <a:gd name="connsiteX109" fmla="*/ 7754 w 10000"/>
                  <a:gd name="connsiteY109" fmla="*/ 3095 h 10000"/>
                  <a:gd name="connsiteX110" fmla="*/ 7798 w 10000"/>
                  <a:gd name="connsiteY110" fmla="*/ 4550 h 10000"/>
                  <a:gd name="connsiteX111" fmla="*/ 7816 w 10000"/>
                  <a:gd name="connsiteY111" fmla="*/ 4942 h 10000"/>
                  <a:gd name="connsiteX112" fmla="*/ 7868 w 10000"/>
                  <a:gd name="connsiteY112" fmla="*/ 5897 h 10000"/>
                  <a:gd name="connsiteX113" fmla="*/ 7939 w 10000"/>
                  <a:gd name="connsiteY113" fmla="*/ 6780 h 10000"/>
                  <a:gd name="connsiteX114" fmla="*/ 8000 w 10000"/>
                  <a:gd name="connsiteY114" fmla="*/ 7360 h 10000"/>
                  <a:gd name="connsiteX115" fmla="*/ 8070 w 10000"/>
                  <a:gd name="connsiteY115" fmla="*/ 7752 h 10000"/>
                  <a:gd name="connsiteX116" fmla="*/ 8132 w 10000"/>
                  <a:gd name="connsiteY116" fmla="*/ 8020 h 10000"/>
                  <a:gd name="connsiteX117" fmla="*/ 8202 w 10000"/>
                  <a:gd name="connsiteY117" fmla="*/ 8198 h 10000"/>
                  <a:gd name="connsiteX118" fmla="*/ 8272 w 10000"/>
                  <a:gd name="connsiteY118" fmla="*/ 8341 h 10000"/>
                  <a:gd name="connsiteX119" fmla="*/ 8333 w 10000"/>
                  <a:gd name="connsiteY119" fmla="*/ 8448 h 10000"/>
                  <a:gd name="connsiteX120" fmla="*/ 8404 w 10000"/>
                  <a:gd name="connsiteY120" fmla="*/ 8537 h 10000"/>
                  <a:gd name="connsiteX121" fmla="*/ 8465 w 10000"/>
                  <a:gd name="connsiteY121" fmla="*/ 8626 h 10000"/>
                  <a:gd name="connsiteX122" fmla="*/ 8535 w 10000"/>
                  <a:gd name="connsiteY122" fmla="*/ 8715 h 10000"/>
                  <a:gd name="connsiteX123" fmla="*/ 8596 w 10000"/>
                  <a:gd name="connsiteY123" fmla="*/ 8805 h 10000"/>
                  <a:gd name="connsiteX124" fmla="*/ 8667 w 10000"/>
                  <a:gd name="connsiteY124" fmla="*/ 8903 h 10000"/>
                  <a:gd name="connsiteX125" fmla="*/ 8737 w 10000"/>
                  <a:gd name="connsiteY125" fmla="*/ 9001 h 10000"/>
                  <a:gd name="connsiteX126" fmla="*/ 8798 w 10000"/>
                  <a:gd name="connsiteY126" fmla="*/ 9099 h 10000"/>
                  <a:gd name="connsiteX127" fmla="*/ 8868 w 10000"/>
                  <a:gd name="connsiteY127" fmla="*/ 9197 h 10000"/>
                  <a:gd name="connsiteX128" fmla="*/ 8930 w 10000"/>
                  <a:gd name="connsiteY128" fmla="*/ 9286 h 10000"/>
                  <a:gd name="connsiteX129" fmla="*/ 9000 w 10000"/>
                  <a:gd name="connsiteY129" fmla="*/ 9367 h 10000"/>
                  <a:gd name="connsiteX130" fmla="*/ 9070 w 10000"/>
                  <a:gd name="connsiteY130" fmla="*/ 9438 h 10000"/>
                  <a:gd name="connsiteX131" fmla="*/ 9132 w 10000"/>
                  <a:gd name="connsiteY131" fmla="*/ 9492 h 10000"/>
                  <a:gd name="connsiteX132" fmla="*/ 9202 w 10000"/>
                  <a:gd name="connsiteY132" fmla="*/ 9545 h 10000"/>
                  <a:gd name="connsiteX133" fmla="*/ 9263 w 10000"/>
                  <a:gd name="connsiteY133" fmla="*/ 9590 h 10000"/>
                  <a:gd name="connsiteX134" fmla="*/ 9333 w 10000"/>
                  <a:gd name="connsiteY134" fmla="*/ 9634 h 10000"/>
                  <a:gd name="connsiteX135" fmla="*/ 9404 w 10000"/>
                  <a:gd name="connsiteY135" fmla="*/ 9661 h 10000"/>
                  <a:gd name="connsiteX136" fmla="*/ 9465 w 10000"/>
                  <a:gd name="connsiteY136" fmla="*/ 9688 h 10000"/>
                  <a:gd name="connsiteX137" fmla="*/ 9535 w 10000"/>
                  <a:gd name="connsiteY137" fmla="*/ 9706 h 10000"/>
                  <a:gd name="connsiteX138" fmla="*/ 9596 w 10000"/>
                  <a:gd name="connsiteY138" fmla="*/ 9723 h 10000"/>
                  <a:gd name="connsiteX139" fmla="*/ 9667 w 10000"/>
                  <a:gd name="connsiteY139" fmla="*/ 9723 h 10000"/>
                  <a:gd name="connsiteX140" fmla="*/ 9737 w 10000"/>
                  <a:gd name="connsiteY140" fmla="*/ 9706 h 10000"/>
                  <a:gd name="connsiteX141" fmla="*/ 9798 w 10000"/>
                  <a:gd name="connsiteY141" fmla="*/ 9670 h 10000"/>
                  <a:gd name="connsiteX142" fmla="*/ 9868 w 10000"/>
                  <a:gd name="connsiteY142" fmla="*/ 9599 h 10000"/>
                  <a:gd name="connsiteX143" fmla="*/ 9939 w 10000"/>
                  <a:gd name="connsiteY143" fmla="*/ 9500 h 10000"/>
                  <a:gd name="connsiteX144" fmla="*/ 10000 w 10000"/>
                  <a:gd name="connsiteY144" fmla="*/ 9358 h 10000"/>
                  <a:gd name="connsiteX0" fmla="*/ 0 w 10000"/>
                  <a:gd name="connsiteY0" fmla="*/ 8988 h 9612"/>
                  <a:gd name="connsiteX1" fmla="*/ 70 w 10000"/>
                  <a:gd name="connsiteY1" fmla="*/ 8943 h 9612"/>
                  <a:gd name="connsiteX2" fmla="*/ 140 w 10000"/>
                  <a:gd name="connsiteY2" fmla="*/ 8925 h 9612"/>
                  <a:gd name="connsiteX3" fmla="*/ 202 w 10000"/>
                  <a:gd name="connsiteY3" fmla="*/ 8943 h 9612"/>
                  <a:gd name="connsiteX4" fmla="*/ 272 w 10000"/>
                  <a:gd name="connsiteY4" fmla="*/ 8979 h 9612"/>
                  <a:gd name="connsiteX5" fmla="*/ 342 w 10000"/>
                  <a:gd name="connsiteY5" fmla="*/ 9023 h 9612"/>
                  <a:gd name="connsiteX6" fmla="*/ 404 w 10000"/>
                  <a:gd name="connsiteY6" fmla="*/ 9068 h 9612"/>
                  <a:gd name="connsiteX7" fmla="*/ 474 w 10000"/>
                  <a:gd name="connsiteY7" fmla="*/ 9104 h 9612"/>
                  <a:gd name="connsiteX8" fmla="*/ 535 w 10000"/>
                  <a:gd name="connsiteY8" fmla="*/ 9121 h 9612"/>
                  <a:gd name="connsiteX9" fmla="*/ 605 w 10000"/>
                  <a:gd name="connsiteY9" fmla="*/ 9121 h 9612"/>
                  <a:gd name="connsiteX10" fmla="*/ 675 w 10000"/>
                  <a:gd name="connsiteY10" fmla="*/ 9104 h 9612"/>
                  <a:gd name="connsiteX11" fmla="*/ 737 w 10000"/>
                  <a:gd name="connsiteY11" fmla="*/ 9068 h 9612"/>
                  <a:gd name="connsiteX12" fmla="*/ 807 w 10000"/>
                  <a:gd name="connsiteY12" fmla="*/ 9023 h 9612"/>
                  <a:gd name="connsiteX13" fmla="*/ 877 w 10000"/>
                  <a:gd name="connsiteY13" fmla="*/ 8996 h 9612"/>
                  <a:gd name="connsiteX14" fmla="*/ 939 w 10000"/>
                  <a:gd name="connsiteY14" fmla="*/ 8988 h 9612"/>
                  <a:gd name="connsiteX15" fmla="*/ 1009 w 10000"/>
                  <a:gd name="connsiteY15" fmla="*/ 8996 h 9612"/>
                  <a:gd name="connsiteX16" fmla="*/ 1070 w 10000"/>
                  <a:gd name="connsiteY16" fmla="*/ 9023 h 9612"/>
                  <a:gd name="connsiteX17" fmla="*/ 1140 w 10000"/>
                  <a:gd name="connsiteY17" fmla="*/ 9059 h 9612"/>
                  <a:gd name="connsiteX18" fmla="*/ 1211 w 10000"/>
                  <a:gd name="connsiteY18" fmla="*/ 9104 h 9612"/>
                  <a:gd name="connsiteX19" fmla="*/ 1272 w 10000"/>
                  <a:gd name="connsiteY19" fmla="*/ 9157 h 9612"/>
                  <a:gd name="connsiteX20" fmla="*/ 1342 w 10000"/>
                  <a:gd name="connsiteY20" fmla="*/ 9211 h 9612"/>
                  <a:gd name="connsiteX21" fmla="*/ 1404 w 10000"/>
                  <a:gd name="connsiteY21" fmla="*/ 9273 h 9612"/>
                  <a:gd name="connsiteX22" fmla="*/ 1474 w 10000"/>
                  <a:gd name="connsiteY22" fmla="*/ 9318 h 9612"/>
                  <a:gd name="connsiteX23" fmla="*/ 1535 w 10000"/>
                  <a:gd name="connsiteY23" fmla="*/ 9371 h 9612"/>
                  <a:gd name="connsiteX24" fmla="*/ 1605 w 10000"/>
                  <a:gd name="connsiteY24" fmla="*/ 9407 h 9612"/>
                  <a:gd name="connsiteX25" fmla="*/ 1675 w 10000"/>
                  <a:gd name="connsiteY25" fmla="*/ 9434 h 9612"/>
                  <a:gd name="connsiteX26" fmla="*/ 1737 w 10000"/>
                  <a:gd name="connsiteY26" fmla="*/ 9460 h 9612"/>
                  <a:gd name="connsiteX27" fmla="*/ 1807 w 10000"/>
                  <a:gd name="connsiteY27" fmla="*/ 9460 h 9612"/>
                  <a:gd name="connsiteX28" fmla="*/ 1868 w 10000"/>
                  <a:gd name="connsiteY28" fmla="*/ 9451 h 9612"/>
                  <a:gd name="connsiteX29" fmla="*/ 1939 w 10000"/>
                  <a:gd name="connsiteY29" fmla="*/ 9398 h 9612"/>
                  <a:gd name="connsiteX30" fmla="*/ 2009 w 10000"/>
                  <a:gd name="connsiteY30" fmla="*/ 9309 h 9612"/>
                  <a:gd name="connsiteX31" fmla="*/ 2070 w 10000"/>
                  <a:gd name="connsiteY31" fmla="*/ 9184 h 9612"/>
                  <a:gd name="connsiteX32" fmla="*/ 2140 w 10000"/>
                  <a:gd name="connsiteY32" fmla="*/ 9050 h 9612"/>
                  <a:gd name="connsiteX33" fmla="*/ 2202 w 10000"/>
                  <a:gd name="connsiteY33" fmla="*/ 8925 h 9612"/>
                  <a:gd name="connsiteX34" fmla="*/ 2272 w 10000"/>
                  <a:gd name="connsiteY34" fmla="*/ 8836 h 9612"/>
                  <a:gd name="connsiteX35" fmla="*/ 2333 w 10000"/>
                  <a:gd name="connsiteY35" fmla="*/ 8809 h 9612"/>
                  <a:gd name="connsiteX36" fmla="*/ 2404 w 10000"/>
                  <a:gd name="connsiteY36" fmla="*/ 8836 h 9612"/>
                  <a:gd name="connsiteX37" fmla="*/ 2474 w 10000"/>
                  <a:gd name="connsiteY37" fmla="*/ 8916 h 9612"/>
                  <a:gd name="connsiteX38" fmla="*/ 2535 w 10000"/>
                  <a:gd name="connsiteY38" fmla="*/ 9014 h 9612"/>
                  <a:gd name="connsiteX39" fmla="*/ 2605 w 10000"/>
                  <a:gd name="connsiteY39" fmla="*/ 9121 h 9612"/>
                  <a:gd name="connsiteX40" fmla="*/ 2667 w 10000"/>
                  <a:gd name="connsiteY40" fmla="*/ 9219 h 9612"/>
                  <a:gd name="connsiteX41" fmla="*/ 2737 w 10000"/>
                  <a:gd name="connsiteY41" fmla="*/ 9309 h 9612"/>
                  <a:gd name="connsiteX42" fmla="*/ 2807 w 10000"/>
                  <a:gd name="connsiteY42" fmla="*/ 9380 h 9612"/>
                  <a:gd name="connsiteX43" fmla="*/ 2868 w 10000"/>
                  <a:gd name="connsiteY43" fmla="*/ 9443 h 9612"/>
                  <a:gd name="connsiteX44" fmla="*/ 2939 w 10000"/>
                  <a:gd name="connsiteY44" fmla="*/ 9487 h 9612"/>
                  <a:gd name="connsiteX45" fmla="*/ 3000 w 10000"/>
                  <a:gd name="connsiteY45" fmla="*/ 9514 h 9612"/>
                  <a:gd name="connsiteX46" fmla="*/ 3070 w 10000"/>
                  <a:gd name="connsiteY46" fmla="*/ 9532 h 9612"/>
                  <a:gd name="connsiteX47" fmla="*/ 3132 w 10000"/>
                  <a:gd name="connsiteY47" fmla="*/ 9550 h 9612"/>
                  <a:gd name="connsiteX48" fmla="*/ 3202 w 10000"/>
                  <a:gd name="connsiteY48" fmla="*/ 9558 h 9612"/>
                  <a:gd name="connsiteX49" fmla="*/ 3272 w 10000"/>
                  <a:gd name="connsiteY49" fmla="*/ 9567 h 9612"/>
                  <a:gd name="connsiteX50" fmla="*/ 3333 w 10000"/>
                  <a:gd name="connsiteY50" fmla="*/ 9585 h 9612"/>
                  <a:gd name="connsiteX51" fmla="*/ 3404 w 10000"/>
                  <a:gd name="connsiteY51" fmla="*/ 9585 h 9612"/>
                  <a:gd name="connsiteX52" fmla="*/ 3474 w 10000"/>
                  <a:gd name="connsiteY52" fmla="*/ 9594 h 9612"/>
                  <a:gd name="connsiteX53" fmla="*/ 3535 w 10000"/>
                  <a:gd name="connsiteY53" fmla="*/ 9603 h 9612"/>
                  <a:gd name="connsiteX54" fmla="*/ 3605 w 10000"/>
                  <a:gd name="connsiteY54" fmla="*/ 9612 h 9612"/>
                  <a:gd name="connsiteX55" fmla="*/ 3675 w 10000"/>
                  <a:gd name="connsiteY55" fmla="*/ 9612 h 9612"/>
                  <a:gd name="connsiteX56" fmla="*/ 3737 w 10000"/>
                  <a:gd name="connsiteY56" fmla="*/ 9612 h 9612"/>
                  <a:gd name="connsiteX57" fmla="*/ 3807 w 10000"/>
                  <a:gd name="connsiteY57" fmla="*/ 9612 h 9612"/>
                  <a:gd name="connsiteX58" fmla="*/ 3868 w 10000"/>
                  <a:gd name="connsiteY58" fmla="*/ 9603 h 9612"/>
                  <a:gd name="connsiteX59" fmla="*/ 3939 w 10000"/>
                  <a:gd name="connsiteY59" fmla="*/ 9603 h 9612"/>
                  <a:gd name="connsiteX60" fmla="*/ 4009 w 10000"/>
                  <a:gd name="connsiteY60" fmla="*/ 9594 h 9612"/>
                  <a:gd name="connsiteX61" fmla="*/ 4070 w 10000"/>
                  <a:gd name="connsiteY61" fmla="*/ 9594 h 9612"/>
                  <a:gd name="connsiteX62" fmla="*/ 4140 w 10000"/>
                  <a:gd name="connsiteY62" fmla="*/ 9585 h 9612"/>
                  <a:gd name="connsiteX63" fmla="*/ 4202 w 10000"/>
                  <a:gd name="connsiteY63" fmla="*/ 9585 h 9612"/>
                  <a:gd name="connsiteX64" fmla="*/ 4272 w 10000"/>
                  <a:gd name="connsiteY64" fmla="*/ 9576 h 9612"/>
                  <a:gd name="connsiteX65" fmla="*/ 4342 w 10000"/>
                  <a:gd name="connsiteY65" fmla="*/ 9558 h 9612"/>
                  <a:gd name="connsiteX66" fmla="*/ 4404 w 10000"/>
                  <a:gd name="connsiteY66" fmla="*/ 9550 h 9612"/>
                  <a:gd name="connsiteX67" fmla="*/ 4474 w 10000"/>
                  <a:gd name="connsiteY67" fmla="*/ 9541 h 9612"/>
                  <a:gd name="connsiteX68" fmla="*/ 4535 w 10000"/>
                  <a:gd name="connsiteY68" fmla="*/ 9532 h 9612"/>
                  <a:gd name="connsiteX69" fmla="*/ 4605 w 10000"/>
                  <a:gd name="connsiteY69" fmla="*/ 9532 h 9612"/>
                  <a:gd name="connsiteX70" fmla="*/ 4667 w 10000"/>
                  <a:gd name="connsiteY70" fmla="*/ 9532 h 9612"/>
                  <a:gd name="connsiteX71" fmla="*/ 4737 w 10000"/>
                  <a:gd name="connsiteY71" fmla="*/ 9532 h 9612"/>
                  <a:gd name="connsiteX72" fmla="*/ 4807 w 10000"/>
                  <a:gd name="connsiteY72" fmla="*/ 9541 h 9612"/>
                  <a:gd name="connsiteX73" fmla="*/ 4868 w 10000"/>
                  <a:gd name="connsiteY73" fmla="*/ 9541 h 9612"/>
                  <a:gd name="connsiteX74" fmla="*/ 4939 w 10000"/>
                  <a:gd name="connsiteY74" fmla="*/ 9541 h 9612"/>
                  <a:gd name="connsiteX75" fmla="*/ 5000 w 10000"/>
                  <a:gd name="connsiteY75" fmla="*/ 9550 h 9612"/>
                  <a:gd name="connsiteX76" fmla="*/ 5070 w 10000"/>
                  <a:gd name="connsiteY76" fmla="*/ 9550 h 9612"/>
                  <a:gd name="connsiteX77" fmla="*/ 5140 w 10000"/>
                  <a:gd name="connsiteY77" fmla="*/ 9550 h 9612"/>
                  <a:gd name="connsiteX78" fmla="*/ 5202 w 10000"/>
                  <a:gd name="connsiteY78" fmla="*/ 9550 h 9612"/>
                  <a:gd name="connsiteX79" fmla="*/ 5272 w 10000"/>
                  <a:gd name="connsiteY79" fmla="*/ 9541 h 9612"/>
                  <a:gd name="connsiteX80" fmla="*/ 5333 w 10000"/>
                  <a:gd name="connsiteY80" fmla="*/ 9532 h 9612"/>
                  <a:gd name="connsiteX81" fmla="*/ 5404 w 10000"/>
                  <a:gd name="connsiteY81" fmla="*/ 9514 h 9612"/>
                  <a:gd name="connsiteX82" fmla="*/ 5465 w 10000"/>
                  <a:gd name="connsiteY82" fmla="*/ 9487 h 9612"/>
                  <a:gd name="connsiteX83" fmla="*/ 5535 w 10000"/>
                  <a:gd name="connsiteY83" fmla="*/ 9460 h 9612"/>
                  <a:gd name="connsiteX84" fmla="*/ 5605 w 10000"/>
                  <a:gd name="connsiteY84" fmla="*/ 9425 h 9612"/>
                  <a:gd name="connsiteX85" fmla="*/ 5667 w 10000"/>
                  <a:gd name="connsiteY85" fmla="*/ 9389 h 9612"/>
                  <a:gd name="connsiteX86" fmla="*/ 5737 w 10000"/>
                  <a:gd name="connsiteY86" fmla="*/ 9371 h 9612"/>
                  <a:gd name="connsiteX87" fmla="*/ 5798 w 10000"/>
                  <a:gd name="connsiteY87" fmla="*/ 9362 h 9612"/>
                  <a:gd name="connsiteX88" fmla="*/ 5868 w 10000"/>
                  <a:gd name="connsiteY88" fmla="*/ 9362 h 9612"/>
                  <a:gd name="connsiteX89" fmla="*/ 5939 w 10000"/>
                  <a:gd name="connsiteY89" fmla="*/ 9362 h 9612"/>
                  <a:gd name="connsiteX90" fmla="*/ 6000 w 10000"/>
                  <a:gd name="connsiteY90" fmla="*/ 9362 h 9612"/>
                  <a:gd name="connsiteX91" fmla="*/ 6070 w 10000"/>
                  <a:gd name="connsiteY91" fmla="*/ 9353 h 9612"/>
                  <a:gd name="connsiteX92" fmla="*/ 6132 w 10000"/>
                  <a:gd name="connsiteY92" fmla="*/ 9300 h 9612"/>
                  <a:gd name="connsiteX93" fmla="*/ 6202 w 10000"/>
                  <a:gd name="connsiteY93" fmla="*/ 9095 h 9612"/>
                  <a:gd name="connsiteX94" fmla="*/ 6219 w 10000"/>
                  <a:gd name="connsiteY94" fmla="*/ 8988 h 9612"/>
                  <a:gd name="connsiteX95" fmla="*/ 6254 w 10000"/>
                  <a:gd name="connsiteY95" fmla="*/ 8657 h 9612"/>
                  <a:gd name="connsiteX96" fmla="*/ 6272 w 10000"/>
                  <a:gd name="connsiteY96" fmla="*/ 8408 h 9612"/>
                  <a:gd name="connsiteX97" fmla="*/ 6289 w 10000"/>
                  <a:gd name="connsiteY97" fmla="*/ 8087 h 9612"/>
                  <a:gd name="connsiteX98" fmla="*/ 6325 w 10000"/>
                  <a:gd name="connsiteY98" fmla="*/ 7132 h 9612"/>
                  <a:gd name="connsiteX99" fmla="*/ 6333 w 10000"/>
                  <a:gd name="connsiteY99" fmla="*/ 6454 h 9612"/>
                  <a:gd name="connsiteX100" fmla="*/ 6351 w 10000"/>
                  <a:gd name="connsiteY100" fmla="*/ 5607 h 9612"/>
                  <a:gd name="connsiteX101" fmla="*/ 6386 w 10000"/>
                  <a:gd name="connsiteY101" fmla="*/ 3269 h 9612"/>
                  <a:gd name="connsiteX102" fmla="*/ 6404 w 10000"/>
                  <a:gd name="connsiteY102" fmla="*/ 1717 h 9612"/>
                  <a:gd name="connsiteX103" fmla="*/ 6421 w 10000"/>
                  <a:gd name="connsiteY103" fmla="*/ 348 h 9612"/>
                  <a:gd name="connsiteX104" fmla="*/ 6421 w 10000"/>
                  <a:gd name="connsiteY104" fmla="*/ 13 h 9612"/>
                  <a:gd name="connsiteX105" fmla="*/ 7675 w 10000"/>
                  <a:gd name="connsiteY105" fmla="*/ 0 h 9612"/>
                  <a:gd name="connsiteX106" fmla="*/ 7697 w 10000"/>
                  <a:gd name="connsiteY106" fmla="*/ 277 h 9612"/>
                  <a:gd name="connsiteX107" fmla="*/ 7719 w 10000"/>
                  <a:gd name="connsiteY107" fmla="*/ 1467 h 9612"/>
                  <a:gd name="connsiteX108" fmla="*/ 7737 w 10000"/>
                  <a:gd name="connsiteY108" fmla="*/ 2119 h 9612"/>
                  <a:gd name="connsiteX109" fmla="*/ 7754 w 10000"/>
                  <a:gd name="connsiteY109" fmla="*/ 2707 h 9612"/>
                  <a:gd name="connsiteX110" fmla="*/ 7798 w 10000"/>
                  <a:gd name="connsiteY110" fmla="*/ 4162 h 9612"/>
                  <a:gd name="connsiteX111" fmla="*/ 7816 w 10000"/>
                  <a:gd name="connsiteY111" fmla="*/ 4554 h 9612"/>
                  <a:gd name="connsiteX112" fmla="*/ 7868 w 10000"/>
                  <a:gd name="connsiteY112" fmla="*/ 5509 h 9612"/>
                  <a:gd name="connsiteX113" fmla="*/ 7939 w 10000"/>
                  <a:gd name="connsiteY113" fmla="*/ 6392 h 9612"/>
                  <a:gd name="connsiteX114" fmla="*/ 8000 w 10000"/>
                  <a:gd name="connsiteY114" fmla="*/ 6972 h 9612"/>
                  <a:gd name="connsiteX115" fmla="*/ 8070 w 10000"/>
                  <a:gd name="connsiteY115" fmla="*/ 7364 h 9612"/>
                  <a:gd name="connsiteX116" fmla="*/ 8132 w 10000"/>
                  <a:gd name="connsiteY116" fmla="*/ 7632 h 9612"/>
                  <a:gd name="connsiteX117" fmla="*/ 8202 w 10000"/>
                  <a:gd name="connsiteY117" fmla="*/ 7810 h 9612"/>
                  <a:gd name="connsiteX118" fmla="*/ 8272 w 10000"/>
                  <a:gd name="connsiteY118" fmla="*/ 7953 h 9612"/>
                  <a:gd name="connsiteX119" fmla="*/ 8333 w 10000"/>
                  <a:gd name="connsiteY119" fmla="*/ 8060 h 9612"/>
                  <a:gd name="connsiteX120" fmla="*/ 8404 w 10000"/>
                  <a:gd name="connsiteY120" fmla="*/ 8149 h 9612"/>
                  <a:gd name="connsiteX121" fmla="*/ 8465 w 10000"/>
                  <a:gd name="connsiteY121" fmla="*/ 8238 h 9612"/>
                  <a:gd name="connsiteX122" fmla="*/ 8535 w 10000"/>
                  <a:gd name="connsiteY122" fmla="*/ 8327 h 9612"/>
                  <a:gd name="connsiteX123" fmla="*/ 8596 w 10000"/>
                  <a:gd name="connsiteY123" fmla="*/ 8417 h 9612"/>
                  <a:gd name="connsiteX124" fmla="*/ 8667 w 10000"/>
                  <a:gd name="connsiteY124" fmla="*/ 8515 h 9612"/>
                  <a:gd name="connsiteX125" fmla="*/ 8737 w 10000"/>
                  <a:gd name="connsiteY125" fmla="*/ 8613 h 9612"/>
                  <a:gd name="connsiteX126" fmla="*/ 8798 w 10000"/>
                  <a:gd name="connsiteY126" fmla="*/ 8711 h 9612"/>
                  <a:gd name="connsiteX127" fmla="*/ 8868 w 10000"/>
                  <a:gd name="connsiteY127" fmla="*/ 8809 h 9612"/>
                  <a:gd name="connsiteX128" fmla="*/ 8930 w 10000"/>
                  <a:gd name="connsiteY128" fmla="*/ 8898 h 9612"/>
                  <a:gd name="connsiteX129" fmla="*/ 9000 w 10000"/>
                  <a:gd name="connsiteY129" fmla="*/ 8979 h 9612"/>
                  <a:gd name="connsiteX130" fmla="*/ 9070 w 10000"/>
                  <a:gd name="connsiteY130" fmla="*/ 9050 h 9612"/>
                  <a:gd name="connsiteX131" fmla="*/ 9132 w 10000"/>
                  <a:gd name="connsiteY131" fmla="*/ 9104 h 9612"/>
                  <a:gd name="connsiteX132" fmla="*/ 9202 w 10000"/>
                  <a:gd name="connsiteY132" fmla="*/ 9157 h 9612"/>
                  <a:gd name="connsiteX133" fmla="*/ 9263 w 10000"/>
                  <a:gd name="connsiteY133" fmla="*/ 9202 h 9612"/>
                  <a:gd name="connsiteX134" fmla="*/ 9333 w 10000"/>
                  <a:gd name="connsiteY134" fmla="*/ 9246 h 9612"/>
                  <a:gd name="connsiteX135" fmla="*/ 9404 w 10000"/>
                  <a:gd name="connsiteY135" fmla="*/ 9273 h 9612"/>
                  <a:gd name="connsiteX136" fmla="*/ 9465 w 10000"/>
                  <a:gd name="connsiteY136" fmla="*/ 9300 h 9612"/>
                  <a:gd name="connsiteX137" fmla="*/ 9535 w 10000"/>
                  <a:gd name="connsiteY137" fmla="*/ 9318 h 9612"/>
                  <a:gd name="connsiteX138" fmla="*/ 9596 w 10000"/>
                  <a:gd name="connsiteY138" fmla="*/ 9335 h 9612"/>
                  <a:gd name="connsiteX139" fmla="*/ 9667 w 10000"/>
                  <a:gd name="connsiteY139" fmla="*/ 9335 h 9612"/>
                  <a:gd name="connsiteX140" fmla="*/ 9737 w 10000"/>
                  <a:gd name="connsiteY140" fmla="*/ 9318 h 9612"/>
                  <a:gd name="connsiteX141" fmla="*/ 9798 w 10000"/>
                  <a:gd name="connsiteY141" fmla="*/ 9282 h 9612"/>
                  <a:gd name="connsiteX142" fmla="*/ 9868 w 10000"/>
                  <a:gd name="connsiteY142" fmla="*/ 9211 h 9612"/>
                  <a:gd name="connsiteX143" fmla="*/ 9939 w 10000"/>
                  <a:gd name="connsiteY143" fmla="*/ 9112 h 9612"/>
                  <a:gd name="connsiteX144" fmla="*/ 10000 w 10000"/>
                  <a:gd name="connsiteY144" fmla="*/ 8970 h 9612"/>
                  <a:gd name="connsiteX0" fmla="*/ 0 w 10000"/>
                  <a:gd name="connsiteY0" fmla="*/ 9351 h 10000"/>
                  <a:gd name="connsiteX1" fmla="*/ 70 w 10000"/>
                  <a:gd name="connsiteY1" fmla="*/ 9304 h 10000"/>
                  <a:gd name="connsiteX2" fmla="*/ 140 w 10000"/>
                  <a:gd name="connsiteY2" fmla="*/ 9285 h 10000"/>
                  <a:gd name="connsiteX3" fmla="*/ 202 w 10000"/>
                  <a:gd name="connsiteY3" fmla="*/ 9304 h 10000"/>
                  <a:gd name="connsiteX4" fmla="*/ 272 w 10000"/>
                  <a:gd name="connsiteY4" fmla="*/ 9341 h 10000"/>
                  <a:gd name="connsiteX5" fmla="*/ 342 w 10000"/>
                  <a:gd name="connsiteY5" fmla="*/ 9387 h 10000"/>
                  <a:gd name="connsiteX6" fmla="*/ 404 w 10000"/>
                  <a:gd name="connsiteY6" fmla="*/ 9434 h 10000"/>
                  <a:gd name="connsiteX7" fmla="*/ 474 w 10000"/>
                  <a:gd name="connsiteY7" fmla="*/ 9471 h 10000"/>
                  <a:gd name="connsiteX8" fmla="*/ 535 w 10000"/>
                  <a:gd name="connsiteY8" fmla="*/ 9489 h 10000"/>
                  <a:gd name="connsiteX9" fmla="*/ 605 w 10000"/>
                  <a:gd name="connsiteY9" fmla="*/ 9489 h 10000"/>
                  <a:gd name="connsiteX10" fmla="*/ 675 w 10000"/>
                  <a:gd name="connsiteY10" fmla="*/ 9471 h 10000"/>
                  <a:gd name="connsiteX11" fmla="*/ 737 w 10000"/>
                  <a:gd name="connsiteY11" fmla="*/ 9434 h 10000"/>
                  <a:gd name="connsiteX12" fmla="*/ 807 w 10000"/>
                  <a:gd name="connsiteY12" fmla="*/ 9387 h 10000"/>
                  <a:gd name="connsiteX13" fmla="*/ 877 w 10000"/>
                  <a:gd name="connsiteY13" fmla="*/ 9359 h 10000"/>
                  <a:gd name="connsiteX14" fmla="*/ 939 w 10000"/>
                  <a:gd name="connsiteY14" fmla="*/ 9351 h 10000"/>
                  <a:gd name="connsiteX15" fmla="*/ 1009 w 10000"/>
                  <a:gd name="connsiteY15" fmla="*/ 9359 h 10000"/>
                  <a:gd name="connsiteX16" fmla="*/ 1070 w 10000"/>
                  <a:gd name="connsiteY16" fmla="*/ 9387 h 10000"/>
                  <a:gd name="connsiteX17" fmla="*/ 1140 w 10000"/>
                  <a:gd name="connsiteY17" fmla="*/ 9425 h 10000"/>
                  <a:gd name="connsiteX18" fmla="*/ 1211 w 10000"/>
                  <a:gd name="connsiteY18" fmla="*/ 9471 h 10000"/>
                  <a:gd name="connsiteX19" fmla="*/ 1272 w 10000"/>
                  <a:gd name="connsiteY19" fmla="*/ 9527 h 10000"/>
                  <a:gd name="connsiteX20" fmla="*/ 1342 w 10000"/>
                  <a:gd name="connsiteY20" fmla="*/ 9583 h 10000"/>
                  <a:gd name="connsiteX21" fmla="*/ 1404 w 10000"/>
                  <a:gd name="connsiteY21" fmla="*/ 9647 h 10000"/>
                  <a:gd name="connsiteX22" fmla="*/ 1474 w 10000"/>
                  <a:gd name="connsiteY22" fmla="*/ 9694 h 10000"/>
                  <a:gd name="connsiteX23" fmla="*/ 1535 w 10000"/>
                  <a:gd name="connsiteY23" fmla="*/ 9749 h 10000"/>
                  <a:gd name="connsiteX24" fmla="*/ 1605 w 10000"/>
                  <a:gd name="connsiteY24" fmla="*/ 9787 h 10000"/>
                  <a:gd name="connsiteX25" fmla="*/ 1675 w 10000"/>
                  <a:gd name="connsiteY25" fmla="*/ 9815 h 10000"/>
                  <a:gd name="connsiteX26" fmla="*/ 1737 w 10000"/>
                  <a:gd name="connsiteY26" fmla="*/ 9842 h 10000"/>
                  <a:gd name="connsiteX27" fmla="*/ 1807 w 10000"/>
                  <a:gd name="connsiteY27" fmla="*/ 9842 h 10000"/>
                  <a:gd name="connsiteX28" fmla="*/ 1868 w 10000"/>
                  <a:gd name="connsiteY28" fmla="*/ 9833 h 10000"/>
                  <a:gd name="connsiteX29" fmla="*/ 1939 w 10000"/>
                  <a:gd name="connsiteY29" fmla="*/ 9777 h 10000"/>
                  <a:gd name="connsiteX30" fmla="*/ 2009 w 10000"/>
                  <a:gd name="connsiteY30" fmla="*/ 9685 h 10000"/>
                  <a:gd name="connsiteX31" fmla="*/ 2070 w 10000"/>
                  <a:gd name="connsiteY31" fmla="*/ 9555 h 10000"/>
                  <a:gd name="connsiteX32" fmla="*/ 2140 w 10000"/>
                  <a:gd name="connsiteY32" fmla="*/ 9415 h 10000"/>
                  <a:gd name="connsiteX33" fmla="*/ 2202 w 10000"/>
                  <a:gd name="connsiteY33" fmla="*/ 9285 h 10000"/>
                  <a:gd name="connsiteX34" fmla="*/ 2272 w 10000"/>
                  <a:gd name="connsiteY34" fmla="*/ 9193 h 10000"/>
                  <a:gd name="connsiteX35" fmla="*/ 2333 w 10000"/>
                  <a:gd name="connsiteY35" fmla="*/ 9165 h 10000"/>
                  <a:gd name="connsiteX36" fmla="*/ 2404 w 10000"/>
                  <a:gd name="connsiteY36" fmla="*/ 9193 h 10000"/>
                  <a:gd name="connsiteX37" fmla="*/ 2474 w 10000"/>
                  <a:gd name="connsiteY37" fmla="*/ 9276 h 10000"/>
                  <a:gd name="connsiteX38" fmla="*/ 2535 w 10000"/>
                  <a:gd name="connsiteY38" fmla="*/ 9378 h 10000"/>
                  <a:gd name="connsiteX39" fmla="*/ 2605 w 10000"/>
                  <a:gd name="connsiteY39" fmla="*/ 9489 h 10000"/>
                  <a:gd name="connsiteX40" fmla="*/ 2667 w 10000"/>
                  <a:gd name="connsiteY40" fmla="*/ 9591 h 10000"/>
                  <a:gd name="connsiteX41" fmla="*/ 2737 w 10000"/>
                  <a:gd name="connsiteY41" fmla="*/ 9685 h 10000"/>
                  <a:gd name="connsiteX42" fmla="*/ 2807 w 10000"/>
                  <a:gd name="connsiteY42" fmla="*/ 9759 h 10000"/>
                  <a:gd name="connsiteX43" fmla="*/ 2868 w 10000"/>
                  <a:gd name="connsiteY43" fmla="*/ 9824 h 10000"/>
                  <a:gd name="connsiteX44" fmla="*/ 2939 w 10000"/>
                  <a:gd name="connsiteY44" fmla="*/ 9870 h 10000"/>
                  <a:gd name="connsiteX45" fmla="*/ 3000 w 10000"/>
                  <a:gd name="connsiteY45" fmla="*/ 9898 h 10000"/>
                  <a:gd name="connsiteX46" fmla="*/ 3070 w 10000"/>
                  <a:gd name="connsiteY46" fmla="*/ 9917 h 10000"/>
                  <a:gd name="connsiteX47" fmla="*/ 3132 w 10000"/>
                  <a:gd name="connsiteY47" fmla="*/ 9935 h 10000"/>
                  <a:gd name="connsiteX48" fmla="*/ 3202 w 10000"/>
                  <a:gd name="connsiteY48" fmla="*/ 9944 h 10000"/>
                  <a:gd name="connsiteX49" fmla="*/ 3272 w 10000"/>
                  <a:gd name="connsiteY49" fmla="*/ 9953 h 10000"/>
                  <a:gd name="connsiteX50" fmla="*/ 3333 w 10000"/>
                  <a:gd name="connsiteY50" fmla="*/ 9972 h 10000"/>
                  <a:gd name="connsiteX51" fmla="*/ 3404 w 10000"/>
                  <a:gd name="connsiteY51" fmla="*/ 9972 h 10000"/>
                  <a:gd name="connsiteX52" fmla="*/ 3474 w 10000"/>
                  <a:gd name="connsiteY52" fmla="*/ 9981 h 10000"/>
                  <a:gd name="connsiteX53" fmla="*/ 3535 w 10000"/>
                  <a:gd name="connsiteY53" fmla="*/ 9991 h 10000"/>
                  <a:gd name="connsiteX54" fmla="*/ 3605 w 10000"/>
                  <a:gd name="connsiteY54" fmla="*/ 10000 h 10000"/>
                  <a:gd name="connsiteX55" fmla="*/ 3675 w 10000"/>
                  <a:gd name="connsiteY55" fmla="*/ 10000 h 10000"/>
                  <a:gd name="connsiteX56" fmla="*/ 3737 w 10000"/>
                  <a:gd name="connsiteY56" fmla="*/ 10000 h 10000"/>
                  <a:gd name="connsiteX57" fmla="*/ 3807 w 10000"/>
                  <a:gd name="connsiteY57" fmla="*/ 10000 h 10000"/>
                  <a:gd name="connsiteX58" fmla="*/ 3868 w 10000"/>
                  <a:gd name="connsiteY58" fmla="*/ 9991 h 10000"/>
                  <a:gd name="connsiteX59" fmla="*/ 3939 w 10000"/>
                  <a:gd name="connsiteY59" fmla="*/ 9991 h 10000"/>
                  <a:gd name="connsiteX60" fmla="*/ 4009 w 10000"/>
                  <a:gd name="connsiteY60" fmla="*/ 9981 h 10000"/>
                  <a:gd name="connsiteX61" fmla="*/ 4070 w 10000"/>
                  <a:gd name="connsiteY61" fmla="*/ 9981 h 10000"/>
                  <a:gd name="connsiteX62" fmla="*/ 4140 w 10000"/>
                  <a:gd name="connsiteY62" fmla="*/ 9972 h 10000"/>
                  <a:gd name="connsiteX63" fmla="*/ 4202 w 10000"/>
                  <a:gd name="connsiteY63" fmla="*/ 9972 h 10000"/>
                  <a:gd name="connsiteX64" fmla="*/ 4272 w 10000"/>
                  <a:gd name="connsiteY64" fmla="*/ 9963 h 10000"/>
                  <a:gd name="connsiteX65" fmla="*/ 4342 w 10000"/>
                  <a:gd name="connsiteY65" fmla="*/ 9944 h 10000"/>
                  <a:gd name="connsiteX66" fmla="*/ 4404 w 10000"/>
                  <a:gd name="connsiteY66" fmla="*/ 9935 h 10000"/>
                  <a:gd name="connsiteX67" fmla="*/ 4474 w 10000"/>
                  <a:gd name="connsiteY67" fmla="*/ 9926 h 10000"/>
                  <a:gd name="connsiteX68" fmla="*/ 4535 w 10000"/>
                  <a:gd name="connsiteY68" fmla="*/ 9917 h 10000"/>
                  <a:gd name="connsiteX69" fmla="*/ 4605 w 10000"/>
                  <a:gd name="connsiteY69" fmla="*/ 9917 h 10000"/>
                  <a:gd name="connsiteX70" fmla="*/ 4667 w 10000"/>
                  <a:gd name="connsiteY70" fmla="*/ 9917 h 10000"/>
                  <a:gd name="connsiteX71" fmla="*/ 4737 w 10000"/>
                  <a:gd name="connsiteY71" fmla="*/ 9917 h 10000"/>
                  <a:gd name="connsiteX72" fmla="*/ 4807 w 10000"/>
                  <a:gd name="connsiteY72" fmla="*/ 9926 h 10000"/>
                  <a:gd name="connsiteX73" fmla="*/ 4868 w 10000"/>
                  <a:gd name="connsiteY73" fmla="*/ 9926 h 10000"/>
                  <a:gd name="connsiteX74" fmla="*/ 4939 w 10000"/>
                  <a:gd name="connsiteY74" fmla="*/ 9926 h 10000"/>
                  <a:gd name="connsiteX75" fmla="*/ 5000 w 10000"/>
                  <a:gd name="connsiteY75" fmla="*/ 9935 h 10000"/>
                  <a:gd name="connsiteX76" fmla="*/ 5070 w 10000"/>
                  <a:gd name="connsiteY76" fmla="*/ 9935 h 10000"/>
                  <a:gd name="connsiteX77" fmla="*/ 5140 w 10000"/>
                  <a:gd name="connsiteY77" fmla="*/ 9935 h 10000"/>
                  <a:gd name="connsiteX78" fmla="*/ 5202 w 10000"/>
                  <a:gd name="connsiteY78" fmla="*/ 9935 h 10000"/>
                  <a:gd name="connsiteX79" fmla="*/ 5272 w 10000"/>
                  <a:gd name="connsiteY79" fmla="*/ 9926 h 10000"/>
                  <a:gd name="connsiteX80" fmla="*/ 5333 w 10000"/>
                  <a:gd name="connsiteY80" fmla="*/ 9917 h 10000"/>
                  <a:gd name="connsiteX81" fmla="*/ 5404 w 10000"/>
                  <a:gd name="connsiteY81" fmla="*/ 9898 h 10000"/>
                  <a:gd name="connsiteX82" fmla="*/ 5465 w 10000"/>
                  <a:gd name="connsiteY82" fmla="*/ 9870 h 10000"/>
                  <a:gd name="connsiteX83" fmla="*/ 5535 w 10000"/>
                  <a:gd name="connsiteY83" fmla="*/ 9842 h 10000"/>
                  <a:gd name="connsiteX84" fmla="*/ 5605 w 10000"/>
                  <a:gd name="connsiteY84" fmla="*/ 9805 h 10000"/>
                  <a:gd name="connsiteX85" fmla="*/ 5667 w 10000"/>
                  <a:gd name="connsiteY85" fmla="*/ 9768 h 10000"/>
                  <a:gd name="connsiteX86" fmla="*/ 5737 w 10000"/>
                  <a:gd name="connsiteY86" fmla="*/ 9749 h 10000"/>
                  <a:gd name="connsiteX87" fmla="*/ 5798 w 10000"/>
                  <a:gd name="connsiteY87" fmla="*/ 9740 h 10000"/>
                  <a:gd name="connsiteX88" fmla="*/ 5868 w 10000"/>
                  <a:gd name="connsiteY88" fmla="*/ 9740 h 10000"/>
                  <a:gd name="connsiteX89" fmla="*/ 5939 w 10000"/>
                  <a:gd name="connsiteY89" fmla="*/ 9740 h 10000"/>
                  <a:gd name="connsiteX90" fmla="*/ 6000 w 10000"/>
                  <a:gd name="connsiteY90" fmla="*/ 9740 h 10000"/>
                  <a:gd name="connsiteX91" fmla="*/ 6070 w 10000"/>
                  <a:gd name="connsiteY91" fmla="*/ 9731 h 10000"/>
                  <a:gd name="connsiteX92" fmla="*/ 6132 w 10000"/>
                  <a:gd name="connsiteY92" fmla="*/ 9675 h 10000"/>
                  <a:gd name="connsiteX93" fmla="*/ 6202 w 10000"/>
                  <a:gd name="connsiteY93" fmla="*/ 9462 h 10000"/>
                  <a:gd name="connsiteX94" fmla="*/ 6219 w 10000"/>
                  <a:gd name="connsiteY94" fmla="*/ 9351 h 10000"/>
                  <a:gd name="connsiteX95" fmla="*/ 6254 w 10000"/>
                  <a:gd name="connsiteY95" fmla="*/ 9006 h 10000"/>
                  <a:gd name="connsiteX96" fmla="*/ 6272 w 10000"/>
                  <a:gd name="connsiteY96" fmla="*/ 8747 h 10000"/>
                  <a:gd name="connsiteX97" fmla="*/ 6289 w 10000"/>
                  <a:gd name="connsiteY97" fmla="*/ 8413 h 10000"/>
                  <a:gd name="connsiteX98" fmla="*/ 6325 w 10000"/>
                  <a:gd name="connsiteY98" fmla="*/ 7420 h 10000"/>
                  <a:gd name="connsiteX99" fmla="*/ 6333 w 10000"/>
                  <a:gd name="connsiteY99" fmla="*/ 6715 h 10000"/>
                  <a:gd name="connsiteX100" fmla="*/ 6351 w 10000"/>
                  <a:gd name="connsiteY100" fmla="*/ 5833 h 10000"/>
                  <a:gd name="connsiteX101" fmla="*/ 6386 w 10000"/>
                  <a:gd name="connsiteY101" fmla="*/ 3401 h 10000"/>
                  <a:gd name="connsiteX102" fmla="*/ 6404 w 10000"/>
                  <a:gd name="connsiteY102" fmla="*/ 1786 h 10000"/>
                  <a:gd name="connsiteX103" fmla="*/ 6421 w 10000"/>
                  <a:gd name="connsiteY103" fmla="*/ 362 h 10000"/>
                  <a:gd name="connsiteX104" fmla="*/ 6421 w 10000"/>
                  <a:gd name="connsiteY104" fmla="*/ 14 h 10000"/>
                  <a:gd name="connsiteX105" fmla="*/ 7714 w 10000"/>
                  <a:gd name="connsiteY105" fmla="*/ 0 h 10000"/>
                  <a:gd name="connsiteX106" fmla="*/ 7697 w 10000"/>
                  <a:gd name="connsiteY106" fmla="*/ 288 h 10000"/>
                  <a:gd name="connsiteX107" fmla="*/ 7719 w 10000"/>
                  <a:gd name="connsiteY107" fmla="*/ 1526 h 10000"/>
                  <a:gd name="connsiteX108" fmla="*/ 7737 w 10000"/>
                  <a:gd name="connsiteY108" fmla="*/ 2205 h 10000"/>
                  <a:gd name="connsiteX109" fmla="*/ 7754 w 10000"/>
                  <a:gd name="connsiteY109" fmla="*/ 2816 h 10000"/>
                  <a:gd name="connsiteX110" fmla="*/ 7798 w 10000"/>
                  <a:gd name="connsiteY110" fmla="*/ 4330 h 10000"/>
                  <a:gd name="connsiteX111" fmla="*/ 7816 w 10000"/>
                  <a:gd name="connsiteY111" fmla="*/ 4738 h 10000"/>
                  <a:gd name="connsiteX112" fmla="*/ 7868 w 10000"/>
                  <a:gd name="connsiteY112" fmla="*/ 5731 h 10000"/>
                  <a:gd name="connsiteX113" fmla="*/ 7939 w 10000"/>
                  <a:gd name="connsiteY113" fmla="*/ 6650 h 10000"/>
                  <a:gd name="connsiteX114" fmla="*/ 8000 w 10000"/>
                  <a:gd name="connsiteY114" fmla="*/ 7253 h 10000"/>
                  <a:gd name="connsiteX115" fmla="*/ 8070 w 10000"/>
                  <a:gd name="connsiteY115" fmla="*/ 7661 h 10000"/>
                  <a:gd name="connsiteX116" fmla="*/ 8132 w 10000"/>
                  <a:gd name="connsiteY116" fmla="*/ 7940 h 10000"/>
                  <a:gd name="connsiteX117" fmla="*/ 8202 w 10000"/>
                  <a:gd name="connsiteY117" fmla="*/ 8125 h 10000"/>
                  <a:gd name="connsiteX118" fmla="*/ 8272 w 10000"/>
                  <a:gd name="connsiteY118" fmla="*/ 8274 h 10000"/>
                  <a:gd name="connsiteX119" fmla="*/ 8333 w 10000"/>
                  <a:gd name="connsiteY119" fmla="*/ 8385 h 10000"/>
                  <a:gd name="connsiteX120" fmla="*/ 8404 w 10000"/>
                  <a:gd name="connsiteY120" fmla="*/ 8478 h 10000"/>
                  <a:gd name="connsiteX121" fmla="*/ 8465 w 10000"/>
                  <a:gd name="connsiteY121" fmla="*/ 8571 h 10000"/>
                  <a:gd name="connsiteX122" fmla="*/ 8535 w 10000"/>
                  <a:gd name="connsiteY122" fmla="*/ 8663 h 10000"/>
                  <a:gd name="connsiteX123" fmla="*/ 8596 w 10000"/>
                  <a:gd name="connsiteY123" fmla="*/ 8757 h 10000"/>
                  <a:gd name="connsiteX124" fmla="*/ 8667 w 10000"/>
                  <a:gd name="connsiteY124" fmla="*/ 8859 h 10000"/>
                  <a:gd name="connsiteX125" fmla="*/ 8737 w 10000"/>
                  <a:gd name="connsiteY125" fmla="*/ 8961 h 10000"/>
                  <a:gd name="connsiteX126" fmla="*/ 8798 w 10000"/>
                  <a:gd name="connsiteY126" fmla="*/ 9063 h 10000"/>
                  <a:gd name="connsiteX127" fmla="*/ 8868 w 10000"/>
                  <a:gd name="connsiteY127" fmla="*/ 9165 h 10000"/>
                  <a:gd name="connsiteX128" fmla="*/ 8930 w 10000"/>
                  <a:gd name="connsiteY128" fmla="*/ 9257 h 10000"/>
                  <a:gd name="connsiteX129" fmla="*/ 9000 w 10000"/>
                  <a:gd name="connsiteY129" fmla="*/ 9341 h 10000"/>
                  <a:gd name="connsiteX130" fmla="*/ 9070 w 10000"/>
                  <a:gd name="connsiteY130" fmla="*/ 9415 h 10000"/>
                  <a:gd name="connsiteX131" fmla="*/ 9132 w 10000"/>
                  <a:gd name="connsiteY131" fmla="*/ 9471 h 10000"/>
                  <a:gd name="connsiteX132" fmla="*/ 9202 w 10000"/>
                  <a:gd name="connsiteY132" fmla="*/ 9527 h 10000"/>
                  <a:gd name="connsiteX133" fmla="*/ 9263 w 10000"/>
                  <a:gd name="connsiteY133" fmla="*/ 9573 h 10000"/>
                  <a:gd name="connsiteX134" fmla="*/ 9333 w 10000"/>
                  <a:gd name="connsiteY134" fmla="*/ 9619 h 10000"/>
                  <a:gd name="connsiteX135" fmla="*/ 9404 w 10000"/>
                  <a:gd name="connsiteY135" fmla="*/ 9647 h 10000"/>
                  <a:gd name="connsiteX136" fmla="*/ 9465 w 10000"/>
                  <a:gd name="connsiteY136" fmla="*/ 9675 h 10000"/>
                  <a:gd name="connsiteX137" fmla="*/ 9535 w 10000"/>
                  <a:gd name="connsiteY137" fmla="*/ 9694 h 10000"/>
                  <a:gd name="connsiteX138" fmla="*/ 9596 w 10000"/>
                  <a:gd name="connsiteY138" fmla="*/ 9712 h 10000"/>
                  <a:gd name="connsiteX139" fmla="*/ 9667 w 10000"/>
                  <a:gd name="connsiteY139" fmla="*/ 9712 h 10000"/>
                  <a:gd name="connsiteX140" fmla="*/ 9737 w 10000"/>
                  <a:gd name="connsiteY140" fmla="*/ 9694 h 10000"/>
                  <a:gd name="connsiteX141" fmla="*/ 9798 w 10000"/>
                  <a:gd name="connsiteY141" fmla="*/ 9657 h 10000"/>
                  <a:gd name="connsiteX142" fmla="*/ 9868 w 10000"/>
                  <a:gd name="connsiteY142" fmla="*/ 9583 h 10000"/>
                  <a:gd name="connsiteX143" fmla="*/ 9939 w 10000"/>
                  <a:gd name="connsiteY143" fmla="*/ 9480 h 10000"/>
                  <a:gd name="connsiteX144" fmla="*/ 10000 w 10000"/>
                  <a:gd name="connsiteY144" fmla="*/ 9332 h 10000"/>
                  <a:gd name="connsiteX0" fmla="*/ 0 w 10000"/>
                  <a:gd name="connsiteY0" fmla="*/ 9337 h 9986"/>
                  <a:gd name="connsiteX1" fmla="*/ 70 w 10000"/>
                  <a:gd name="connsiteY1" fmla="*/ 9290 h 9986"/>
                  <a:gd name="connsiteX2" fmla="*/ 140 w 10000"/>
                  <a:gd name="connsiteY2" fmla="*/ 9271 h 9986"/>
                  <a:gd name="connsiteX3" fmla="*/ 202 w 10000"/>
                  <a:gd name="connsiteY3" fmla="*/ 9290 h 9986"/>
                  <a:gd name="connsiteX4" fmla="*/ 272 w 10000"/>
                  <a:gd name="connsiteY4" fmla="*/ 9327 h 9986"/>
                  <a:gd name="connsiteX5" fmla="*/ 342 w 10000"/>
                  <a:gd name="connsiteY5" fmla="*/ 9373 h 9986"/>
                  <a:gd name="connsiteX6" fmla="*/ 404 w 10000"/>
                  <a:gd name="connsiteY6" fmla="*/ 9420 h 9986"/>
                  <a:gd name="connsiteX7" fmla="*/ 474 w 10000"/>
                  <a:gd name="connsiteY7" fmla="*/ 9457 h 9986"/>
                  <a:gd name="connsiteX8" fmla="*/ 535 w 10000"/>
                  <a:gd name="connsiteY8" fmla="*/ 9475 h 9986"/>
                  <a:gd name="connsiteX9" fmla="*/ 605 w 10000"/>
                  <a:gd name="connsiteY9" fmla="*/ 9475 h 9986"/>
                  <a:gd name="connsiteX10" fmla="*/ 675 w 10000"/>
                  <a:gd name="connsiteY10" fmla="*/ 9457 h 9986"/>
                  <a:gd name="connsiteX11" fmla="*/ 737 w 10000"/>
                  <a:gd name="connsiteY11" fmla="*/ 9420 h 9986"/>
                  <a:gd name="connsiteX12" fmla="*/ 807 w 10000"/>
                  <a:gd name="connsiteY12" fmla="*/ 9373 h 9986"/>
                  <a:gd name="connsiteX13" fmla="*/ 877 w 10000"/>
                  <a:gd name="connsiteY13" fmla="*/ 9345 h 9986"/>
                  <a:gd name="connsiteX14" fmla="*/ 939 w 10000"/>
                  <a:gd name="connsiteY14" fmla="*/ 9337 h 9986"/>
                  <a:gd name="connsiteX15" fmla="*/ 1009 w 10000"/>
                  <a:gd name="connsiteY15" fmla="*/ 9345 h 9986"/>
                  <a:gd name="connsiteX16" fmla="*/ 1070 w 10000"/>
                  <a:gd name="connsiteY16" fmla="*/ 9373 h 9986"/>
                  <a:gd name="connsiteX17" fmla="*/ 1140 w 10000"/>
                  <a:gd name="connsiteY17" fmla="*/ 9411 h 9986"/>
                  <a:gd name="connsiteX18" fmla="*/ 1211 w 10000"/>
                  <a:gd name="connsiteY18" fmla="*/ 9457 h 9986"/>
                  <a:gd name="connsiteX19" fmla="*/ 1272 w 10000"/>
                  <a:gd name="connsiteY19" fmla="*/ 9513 h 9986"/>
                  <a:gd name="connsiteX20" fmla="*/ 1342 w 10000"/>
                  <a:gd name="connsiteY20" fmla="*/ 9569 h 9986"/>
                  <a:gd name="connsiteX21" fmla="*/ 1404 w 10000"/>
                  <a:gd name="connsiteY21" fmla="*/ 9633 h 9986"/>
                  <a:gd name="connsiteX22" fmla="*/ 1474 w 10000"/>
                  <a:gd name="connsiteY22" fmla="*/ 9680 h 9986"/>
                  <a:gd name="connsiteX23" fmla="*/ 1535 w 10000"/>
                  <a:gd name="connsiteY23" fmla="*/ 9735 h 9986"/>
                  <a:gd name="connsiteX24" fmla="*/ 1605 w 10000"/>
                  <a:gd name="connsiteY24" fmla="*/ 9773 h 9986"/>
                  <a:gd name="connsiteX25" fmla="*/ 1675 w 10000"/>
                  <a:gd name="connsiteY25" fmla="*/ 9801 h 9986"/>
                  <a:gd name="connsiteX26" fmla="*/ 1737 w 10000"/>
                  <a:gd name="connsiteY26" fmla="*/ 9828 h 9986"/>
                  <a:gd name="connsiteX27" fmla="*/ 1807 w 10000"/>
                  <a:gd name="connsiteY27" fmla="*/ 9828 h 9986"/>
                  <a:gd name="connsiteX28" fmla="*/ 1868 w 10000"/>
                  <a:gd name="connsiteY28" fmla="*/ 9819 h 9986"/>
                  <a:gd name="connsiteX29" fmla="*/ 1939 w 10000"/>
                  <a:gd name="connsiteY29" fmla="*/ 9763 h 9986"/>
                  <a:gd name="connsiteX30" fmla="*/ 2009 w 10000"/>
                  <a:gd name="connsiteY30" fmla="*/ 9671 h 9986"/>
                  <a:gd name="connsiteX31" fmla="*/ 2070 w 10000"/>
                  <a:gd name="connsiteY31" fmla="*/ 9541 h 9986"/>
                  <a:gd name="connsiteX32" fmla="*/ 2140 w 10000"/>
                  <a:gd name="connsiteY32" fmla="*/ 9401 h 9986"/>
                  <a:gd name="connsiteX33" fmla="*/ 2202 w 10000"/>
                  <a:gd name="connsiteY33" fmla="*/ 9271 h 9986"/>
                  <a:gd name="connsiteX34" fmla="*/ 2272 w 10000"/>
                  <a:gd name="connsiteY34" fmla="*/ 9179 h 9986"/>
                  <a:gd name="connsiteX35" fmla="*/ 2333 w 10000"/>
                  <a:gd name="connsiteY35" fmla="*/ 9151 h 9986"/>
                  <a:gd name="connsiteX36" fmla="*/ 2404 w 10000"/>
                  <a:gd name="connsiteY36" fmla="*/ 9179 h 9986"/>
                  <a:gd name="connsiteX37" fmla="*/ 2474 w 10000"/>
                  <a:gd name="connsiteY37" fmla="*/ 9262 h 9986"/>
                  <a:gd name="connsiteX38" fmla="*/ 2535 w 10000"/>
                  <a:gd name="connsiteY38" fmla="*/ 9364 h 9986"/>
                  <a:gd name="connsiteX39" fmla="*/ 2605 w 10000"/>
                  <a:gd name="connsiteY39" fmla="*/ 9475 h 9986"/>
                  <a:gd name="connsiteX40" fmla="*/ 2667 w 10000"/>
                  <a:gd name="connsiteY40" fmla="*/ 9577 h 9986"/>
                  <a:gd name="connsiteX41" fmla="*/ 2737 w 10000"/>
                  <a:gd name="connsiteY41" fmla="*/ 9671 h 9986"/>
                  <a:gd name="connsiteX42" fmla="*/ 2807 w 10000"/>
                  <a:gd name="connsiteY42" fmla="*/ 9745 h 9986"/>
                  <a:gd name="connsiteX43" fmla="*/ 2868 w 10000"/>
                  <a:gd name="connsiteY43" fmla="*/ 9810 h 9986"/>
                  <a:gd name="connsiteX44" fmla="*/ 2939 w 10000"/>
                  <a:gd name="connsiteY44" fmla="*/ 9856 h 9986"/>
                  <a:gd name="connsiteX45" fmla="*/ 3000 w 10000"/>
                  <a:gd name="connsiteY45" fmla="*/ 9884 h 9986"/>
                  <a:gd name="connsiteX46" fmla="*/ 3070 w 10000"/>
                  <a:gd name="connsiteY46" fmla="*/ 9903 h 9986"/>
                  <a:gd name="connsiteX47" fmla="*/ 3132 w 10000"/>
                  <a:gd name="connsiteY47" fmla="*/ 9921 h 9986"/>
                  <a:gd name="connsiteX48" fmla="*/ 3202 w 10000"/>
                  <a:gd name="connsiteY48" fmla="*/ 9930 h 9986"/>
                  <a:gd name="connsiteX49" fmla="*/ 3272 w 10000"/>
                  <a:gd name="connsiteY49" fmla="*/ 9939 h 9986"/>
                  <a:gd name="connsiteX50" fmla="*/ 3333 w 10000"/>
                  <a:gd name="connsiteY50" fmla="*/ 9958 h 9986"/>
                  <a:gd name="connsiteX51" fmla="*/ 3404 w 10000"/>
                  <a:gd name="connsiteY51" fmla="*/ 9958 h 9986"/>
                  <a:gd name="connsiteX52" fmla="*/ 3474 w 10000"/>
                  <a:gd name="connsiteY52" fmla="*/ 9967 h 9986"/>
                  <a:gd name="connsiteX53" fmla="*/ 3535 w 10000"/>
                  <a:gd name="connsiteY53" fmla="*/ 9977 h 9986"/>
                  <a:gd name="connsiteX54" fmla="*/ 3605 w 10000"/>
                  <a:gd name="connsiteY54" fmla="*/ 9986 h 9986"/>
                  <a:gd name="connsiteX55" fmla="*/ 3675 w 10000"/>
                  <a:gd name="connsiteY55" fmla="*/ 9986 h 9986"/>
                  <a:gd name="connsiteX56" fmla="*/ 3737 w 10000"/>
                  <a:gd name="connsiteY56" fmla="*/ 9986 h 9986"/>
                  <a:gd name="connsiteX57" fmla="*/ 3807 w 10000"/>
                  <a:gd name="connsiteY57" fmla="*/ 9986 h 9986"/>
                  <a:gd name="connsiteX58" fmla="*/ 3868 w 10000"/>
                  <a:gd name="connsiteY58" fmla="*/ 9977 h 9986"/>
                  <a:gd name="connsiteX59" fmla="*/ 3939 w 10000"/>
                  <a:gd name="connsiteY59" fmla="*/ 9977 h 9986"/>
                  <a:gd name="connsiteX60" fmla="*/ 4009 w 10000"/>
                  <a:gd name="connsiteY60" fmla="*/ 9967 h 9986"/>
                  <a:gd name="connsiteX61" fmla="*/ 4070 w 10000"/>
                  <a:gd name="connsiteY61" fmla="*/ 9967 h 9986"/>
                  <a:gd name="connsiteX62" fmla="*/ 4140 w 10000"/>
                  <a:gd name="connsiteY62" fmla="*/ 9958 h 9986"/>
                  <a:gd name="connsiteX63" fmla="*/ 4202 w 10000"/>
                  <a:gd name="connsiteY63" fmla="*/ 9958 h 9986"/>
                  <a:gd name="connsiteX64" fmla="*/ 4272 w 10000"/>
                  <a:gd name="connsiteY64" fmla="*/ 9949 h 9986"/>
                  <a:gd name="connsiteX65" fmla="*/ 4342 w 10000"/>
                  <a:gd name="connsiteY65" fmla="*/ 9930 h 9986"/>
                  <a:gd name="connsiteX66" fmla="*/ 4404 w 10000"/>
                  <a:gd name="connsiteY66" fmla="*/ 9921 h 9986"/>
                  <a:gd name="connsiteX67" fmla="*/ 4474 w 10000"/>
                  <a:gd name="connsiteY67" fmla="*/ 9912 h 9986"/>
                  <a:gd name="connsiteX68" fmla="*/ 4535 w 10000"/>
                  <a:gd name="connsiteY68" fmla="*/ 9903 h 9986"/>
                  <a:gd name="connsiteX69" fmla="*/ 4605 w 10000"/>
                  <a:gd name="connsiteY69" fmla="*/ 9903 h 9986"/>
                  <a:gd name="connsiteX70" fmla="*/ 4667 w 10000"/>
                  <a:gd name="connsiteY70" fmla="*/ 9903 h 9986"/>
                  <a:gd name="connsiteX71" fmla="*/ 4737 w 10000"/>
                  <a:gd name="connsiteY71" fmla="*/ 9903 h 9986"/>
                  <a:gd name="connsiteX72" fmla="*/ 4807 w 10000"/>
                  <a:gd name="connsiteY72" fmla="*/ 9912 h 9986"/>
                  <a:gd name="connsiteX73" fmla="*/ 4868 w 10000"/>
                  <a:gd name="connsiteY73" fmla="*/ 9912 h 9986"/>
                  <a:gd name="connsiteX74" fmla="*/ 4939 w 10000"/>
                  <a:gd name="connsiteY74" fmla="*/ 9912 h 9986"/>
                  <a:gd name="connsiteX75" fmla="*/ 5000 w 10000"/>
                  <a:gd name="connsiteY75" fmla="*/ 9921 h 9986"/>
                  <a:gd name="connsiteX76" fmla="*/ 5070 w 10000"/>
                  <a:gd name="connsiteY76" fmla="*/ 9921 h 9986"/>
                  <a:gd name="connsiteX77" fmla="*/ 5140 w 10000"/>
                  <a:gd name="connsiteY77" fmla="*/ 9921 h 9986"/>
                  <a:gd name="connsiteX78" fmla="*/ 5202 w 10000"/>
                  <a:gd name="connsiteY78" fmla="*/ 9921 h 9986"/>
                  <a:gd name="connsiteX79" fmla="*/ 5272 w 10000"/>
                  <a:gd name="connsiteY79" fmla="*/ 9912 h 9986"/>
                  <a:gd name="connsiteX80" fmla="*/ 5333 w 10000"/>
                  <a:gd name="connsiteY80" fmla="*/ 9903 h 9986"/>
                  <a:gd name="connsiteX81" fmla="*/ 5404 w 10000"/>
                  <a:gd name="connsiteY81" fmla="*/ 9884 h 9986"/>
                  <a:gd name="connsiteX82" fmla="*/ 5465 w 10000"/>
                  <a:gd name="connsiteY82" fmla="*/ 9856 h 9986"/>
                  <a:gd name="connsiteX83" fmla="*/ 5535 w 10000"/>
                  <a:gd name="connsiteY83" fmla="*/ 9828 h 9986"/>
                  <a:gd name="connsiteX84" fmla="*/ 5605 w 10000"/>
                  <a:gd name="connsiteY84" fmla="*/ 9791 h 9986"/>
                  <a:gd name="connsiteX85" fmla="*/ 5667 w 10000"/>
                  <a:gd name="connsiteY85" fmla="*/ 9754 h 9986"/>
                  <a:gd name="connsiteX86" fmla="*/ 5737 w 10000"/>
                  <a:gd name="connsiteY86" fmla="*/ 9735 h 9986"/>
                  <a:gd name="connsiteX87" fmla="*/ 5798 w 10000"/>
                  <a:gd name="connsiteY87" fmla="*/ 9726 h 9986"/>
                  <a:gd name="connsiteX88" fmla="*/ 5868 w 10000"/>
                  <a:gd name="connsiteY88" fmla="*/ 9726 h 9986"/>
                  <a:gd name="connsiteX89" fmla="*/ 5939 w 10000"/>
                  <a:gd name="connsiteY89" fmla="*/ 9726 h 9986"/>
                  <a:gd name="connsiteX90" fmla="*/ 6000 w 10000"/>
                  <a:gd name="connsiteY90" fmla="*/ 9726 h 9986"/>
                  <a:gd name="connsiteX91" fmla="*/ 6070 w 10000"/>
                  <a:gd name="connsiteY91" fmla="*/ 9717 h 9986"/>
                  <a:gd name="connsiteX92" fmla="*/ 6132 w 10000"/>
                  <a:gd name="connsiteY92" fmla="*/ 9661 h 9986"/>
                  <a:gd name="connsiteX93" fmla="*/ 6202 w 10000"/>
                  <a:gd name="connsiteY93" fmla="*/ 9448 h 9986"/>
                  <a:gd name="connsiteX94" fmla="*/ 6219 w 10000"/>
                  <a:gd name="connsiteY94" fmla="*/ 9337 h 9986"/>
                  <a:gd name="connsiteX95" fmla="*/ 6254 w 10000"/>
                  <a:gd name="connsiteY95" fmla="*/ 8992 h 9986"/>
                  <a:gd name="connsiteX96" fmla="*/ 6272 w 10000"/>
                  <a:gd name="connsiteY96" fmla="*/ 8733 h 9986"/>
                  <a:gd name="connsiteX97" fmla="*/ 6289 w 10000"/>
                  <a:gd name="connsiteY97" fmla="*/ 8399 h 9986"/>
                  <a:gd name="connsiteX98" fmla="*/ 6325 w 10000"/>
                  <a:gd name="connsiteY98" fmla="*/ 7406 h 9986"/>
                  <a:gd name="connsiteX99" fmla="*/ 6333 w 10000"/>
                  <a:gd name="connsiteY99" fmla="*/ 6701 h 9986"/>
                  <a:gd name="connsiteX100" fmla="*/ 6351 w 10000"/>
                  <a:gd name="connsiteY100" fmla="*/ 5819 h 9986"/>
                  <a:gd name="connsiteX101" fmla="*/ 6386 w 10000"/>
                  <a:gd name="connsiteY101" fmla="*/ 3387 h 9986"/>
                  <a:gd name="connsiteX102" fmla="*/ 6404 w 10000"/>
                  <a:gd name="connsiteY102" fmla="*/ 1772 h 9986"/>
                  <a:gd name="connsiteX103" fmla="*/ 6421 w 10000"/>
                  <a:gd name="connsiteY103" fmla="*/ 348 h 9986"/>
                  <a:gd name="connsiteX104" fmla="*/ 6421 w 10000"/>
                  <a:gd name="connsiteY104" fmla="*/ 0 h 9986"/>
                  <a:gd name="connsiteX105" fmla="*/ 7688 w 10000"/>
                  <a:gd name="connsiteY105" fmla="*/ 0 h 9986"/>
                  <a:gd name="connsiteX106" fmla="*/ 7697 w 10000"/>
                  <a:gd name="connsiteY106" fmla="*/ 274 h 9986"/>
                  <a:gd name="connsiteX107" fmla="*/ 7719 w 10000"/>
                  <a:gd name="connsiteY107" fmla="*/ 1512 h 9986"/>
                  <a:gd name="connsiteX108" fmla="*/ 7737 w 10000"/>
                  <a:gd name="connsiteY108" fmla="*/ 2191 h 9986"/>
                  <a:gd name="connsiteX109" fmla="*/ 7754 w 10000"/>
                  <a:gd name="connsiteY109" fmla="*/ 2802 h 9986"/>
                  <a:gd name="connsiteX110" fmla="*/ 7798 w 10000"/>
                  <a:gd name="connsiteY110" fmla="*/ 4316 h 9986"/>
                  <a:gd name="connsiteX111" fmla="*/ 7816 w 10000"/>
                  <a:gd name="connsiteY111" fmla="*/ 4724 h 9986"/>
                  <a:gd name="connsiteX112" fmla="*/ 7868 w 10000"/>
                  <a:gd name="connsiteY112" fmla="*/ 5717 h 9986"/>
                  <a:gd name="connsiteX113" fmla="*/ 7939 w 10000"/>
                  <a:gd name="connsiteY113" fmla="*/ 6636 h 9986"/>
                  <a:gd name="connsiteX114" fmla="*/ 8000 w 10000"/>
                  <a:gd name="connsiteY114" fmla="*/ 7239 h 9986"/>
                  <a:gd name="connsiteX115" fmla="*/ 8070 w 10000"/>
                  <a:gd name="connsiteY115" fmla="*/ 7647 h 9986"/>
                  <a:gd name="connsiteX116" fmla="*/ 8132 w 10000"/>
                  <a:gd name="connsiteY116" fmla="*/ 7926 h 9986"/>
                  <a:gd name="connsiteX117" fmla="*/ 8202 w 10000"/>
                  <a:gd name="connsiteY117" fmla="*/ 8111 h 9986"/>
                  <a:gd name="connsiteX118" fmla="*/ 8272 w 10000"/>
                  <a:gd name="connsiteY118" fmla="*/ 8260 h 9986"/>
                  <a:gd name="connsiteX119" fmla="*/ 8333 w 10000"/>
                  <a:gd name="connsiteY119" fmla="*/ 8371 h 9986"/>
                  <a:gd name="connsiteX120" fmla="*/ 8404 w 10000"/>
                  <a:gd name="connsiteY120" fmla="*/ 8464 h 9986"/>
                  <a:gd name="connsiteX121" fmla="*/ 8465 w 10000"/>
                  <a:gd name="connsiteY121" fmla="*/ 8557 h 9986"/>
                  <a:gd name="connsiteX122" fmla="*/ 8535 w 10000"/>
                  <a:gd name="connsiteY122" fmla="*/ 8649 h 9986"/>
                  <a:gd name="connsiteX123" fmla="*/ 8596 w 10000"/>
                  <a:gd name="connsiteY123" fmla="*/ 8743 h 9986"/>
                  <a:gd name="connsiteX124" fmla="*/ 8667 w 10000"/>
                  <a:gd name="connsiteY124" fmla="*/ 8845 h 9986"/>
                  <a:gd name="connsiteX125" fmla="*/ 8737 w 10000"/>
                  <a:gd name="connsiteY125" fmla="*/ 8947 h 9986"/>
                  <a:gd name="connsiteX126" fmla="*/ 8798 w 10000"/>
                  <a:gd name="connsiteY126" fmla="*/ 9049 h 9986"/>
                  <a:gd name="connsiteX127" fmla="*/ 8868 w 10000"/>
                  <a:gd name="connsiteY127" fmla="*/ 9151 h 9986"/>
                  <a:gd name="connsiteX128" fmla="*/ 8930 w 10000"/>
                  <a:gd name="connsiteY128" fmla="*/ 9243 h 9986"/>
                  <a:gd name="connsiteX129" fmla="*/ 9000 w 10000"/>
                  <a:gd name="connsiteY129" fmla="*/ 9327 h 9986"/>
                  <a:gd name="connsiteX130" fmla="*/ 9070 w 10000"/>
                  <a:gd name="connsiteY130" fmla="*/ 9401 h 9986"/>
                  <a:gd name="connsiteX131" fmla="*/ 9132 w 10000"/>
                  <a:gd name="connsiteY131" fmla="*/ 9457 h 9986"/>
                  <a:gd name="connsiteX132" fmla="*/ 9202 w 10000"/>
                  <a:gd name="connsiteY132" fmla="*/ 9513 h 9986"/>
                  <a:gd name="connsiteX133" fmla="*/ 9263 w 10000"/>
                  <a:gd name="connsiteY133" fmla="*/ 9559 h 9986"/>
                  <a:gd name="connsiteX134" fmla="*/ 9333 w 10000"/>
                  <a:gd name="connsiteY134" fmla="*/ 9605 h 9986"/>
                  <a:gd name="connsiteX135" fmla="*/ 9404 w 10000"/>
                  <a:gd name="connsiteY135" fmla="*/ 9633 h 9986"/>
                  <a:gd name="connsiteX136" fmla="*/ 9465 w 10000"/>
                  <a:gd name="connsiteY136" fmla="*/ 9661 h 9986"/>
                  <a:gd name="connsiteX137" fmla="*/ 9535 w 10000"/>
                  <a:gd name="connsiteY137" fmla="*/ 9680 h 9986"/>
                  <a:gd name="connsiteX138" fmla="*/ 9596 w 10000"/>
                  <a:gd name="connsiteY138" fmla="*/ 9698 h 9986"/>
                  <a:gd name="connsiteX139" fmla="*/ 9667 w 10000"/>
                  <a:gd name="connsiteY139" fmla="*/ 9698 h 9986"/>
                  <a:gd name="connsiteX140" fmla="*/ 9737 w 10000"/>
                  <a:gd name="connsiteY140" fmla="*/ 9680 h 9986"/>
                  <a:gd name="connsiteX141" fmla="*/ 9798 w 10000"/>
                  <a:gd name="connsiteY141" fmla="*/ 9643 h 9986"/>
                  <a:gd name="connsiteX142" fmla="*/ 9868 w 10000"/>
                  <a:gd name="connsiteY142" fmla="*/ 9569 h 9986"/>
                  <a:gd name="connsiteX143" fmla="*/ 9939 w 10000"/>
                  <a:gd name="connsiteY143" fmla="*/ 9466 h 9986"/>
                  <a:gd name="connsiteX144" fmla="*/ 10000 w 10000"/>
                  <a:gd name="connsiteY144" fmla="*/ 9318 h 9986"/>
                  <a:gd name="connsiteX0" fmla="*/ 0 w 10000"/>
                  <a:gd name="connsiteY0" fmla="*/ 9364 h 10014"/>
                  <a:gd name="connsiteX1" fmla="*/ 70 w 10000"/>
                  <a:gd name="connsiteY1" fmla="*/ 9317 h 10014"/>
                  <a:gd name="connsiteX2" fmla="*/ 140 w 10000"/>
                  <a:gd name="connsiteY2" fmla="*/ 9298 h 10014"/>
                  <a:gd name="connsiteX3" fmla="*/ 202 w 10000"/>
                  <a:gd name="connsiteY3" fmla="*/ 9317 h 10014"/>
                  <a:gd name="connsiteX4" fmla="*/ 272 w 10000"/>
                  <a:gd name="connsiteY4" fmla="*/ 9354 h 10014"/>
                  <a:gd name="connsiteX5" fmla="*/ 342 w 10000"/>
                  <a:gd name="connsiteY5" fmla="*/ 9400 h 10014"/>
                  <a:gd name="connsiteX6" fmla="*/ 404 w 10000"/>
                  <a:gd name="connsiteY6" fmla="*/ 9447 h 10014"/>
                  <a:gd name="connsiteX7" fmla="*/ 474 w 10000"/>
                  <a:gd name="connsiteY7" fmla="*/ 9484 h 10014"/>
                  <a:gd name="connsiteX8" fmla="*/ 535 w 10000"/>
                  <a:gd name="connsiteY8" fmla="*/ 9502 h 10014"/>
                  <a:gd name="connsiteX9" fmla="*/ 605 w 10000"/>
                  <a:gd name="connsiteY9" fmla="*/ 9502 h 10014"/>
                  <a:gd name="connsiteX10" fmla="*/ 675 w 10000"/>
                  <a:gd name="connsiteY10" fmla="*/ 9484 h 10014"/>
                  <a:gd name="connsiteX11" fmla="*/ 737 w 10000"/>
                  <a:gd name="connsiteY11" fmla="*/ 9447 h 10014"/>
                  <a:gd name="connsiteX12" fmla="*/ 807 w 10000"/>
                  <a:gd name="connsiteY12" fmla="*/ 9400 h 10014"/>
                  <a:gd name="connsiteX13" fmla="*/ 877 w 10000"/>
                  <a:gd name="connsiteY13" fmla="*/ 9372 h 10014"/>
                  <a:gd name="connsiteX14" fmla="*/ 939 w 10000"/>
                  <a:gd name="connsiteY14" fmla="*/ 9364 h 10014"/>
                  <a:gd name="connsiteX15" fmla="*/ 1009 w 10000"/>
                  <a:gd name="connsiteY15" fmla="*/ 9372 h 10014"/>
                  <a:gd name="connsiteX16" fmla="*/ 1070 w 10000"/>
                  <a:gd name="connsiteY16" fmla="*/ 9400 h 10014"/>
                  <a:gd name="connsiteX17" fmla="*/ 1140 w 10000"/>
                  <a:gd name="connsiteY17" fmla="*/ 9438 h 10014"/>
                  <a:gd name="connsiteX18" fmla="*/ 1211 w 10000"/>
                  <a:gd name="connsiteY18" fmla="*/ 9484 h 10014"/>
                  <a:gd name="connsiteX19" fmla="*/ 1272 w 10000"/>
                  <a:gd name="connsiteY19" fmla="*/ 9540 h 10014"/>
                  <a:gd name="connsiteX20" fmla="*/ 1342 w 10000"/>
                  <a:gd name="connsiteY20" fmla="*/ 9596 h 10014"/>
                  <a:gd name="connsiteX21" fmla="*/ 1404 w 10000"/>
                  <a:gd name="connsiteY21" fmla="*/ 9661 h 10014"/>
                  <a:gd name="connsiteX22" fmla="*/ 1474 w 10000"/>
                  <a:gd name="connsiteY22" fmla="*/ 9708 h 10014"/>
                  <a:gd name="connsiteX23" fmla="*/ 1535 w 10000"/>
                  <a:gd name="connsiteY23" fmla="*/ 9763 h 10014"/>
                  <a:gd name="connsiteX24" fmla="*/ 1605 w 10000"/>
                  <a:gd name="connsiteY24" fmla="*/ 9801 h 10014"/>
                  <a:gd name="connsiteX25" fmla="*/ 1675 w 10000"/>
                  <a:gd name="connsiteY25" fmla="*/ 9829 h 10014"/>
                  <a:gd name="connsiteX26" fmla="*/ 1737 w 10000"/>
                  <a:gd name="connsiteY26" fmla="*/ 9856 h 10014"/>
                  <a:gd name="connsiteX27" fmla="*/ 1807 w 10000"/>
                  <a:gd name="connsiteY27" fmla="*/ 9856 h 10014"/>
                  <a:gd name="connsiteX28" fmla="*/ 1868 w 10000"/>
                  <a:gd name="connsiteY28" fmla="*/ 9847 h 10014"/>
                  <a:gd name="connsiteX29" fmla="*/ 1939 w 10000"/>
                  <a:gd name="connsiteY29" fmla="*/ 9791 h 10014"/>
                  <a:gd name="connsiteX30" fmla="*/ 2009 w 10000"/>
                  <a:gd name="connsiteY30" fmla="*/ 9699 h 10014"/>
                  <a:gd name="connsiteX31" fmla="*/ 2070 w 10000"/>
                  <a:gd name="connsiteY31" fmla="*/ 9568 h 10014"/>
                  <a:gd name="connsiteX32" fmla="*/ 2140 w 10000"/>
                  <a:gd name="connsiteY32" fmla="*/ 9428 h 10014"/>
                  <a:gd name="connsiteX33" fmla="*/ 2202 w 10000"/>
                  <a:gd name="connsiteY33" fmla="*/ 9298 h 10014"/>
                  <a:gd name="connsiteX34" fmla="*/ 2272 w 10000"/>
                  <a:gd name="connsiteY34" fmla="*/ 9206 h 10014"/>
                  <a:gd name="connsiteX35" fmla="*/ 2333 w 10000"/>
                  <a:gd name="connsiteY35" fmla="*/ 9178 h 10014"/>
                  <a:gd name="connsiteX36" fmla="*/ 2404 w 10000"/>
                  <a:gd name="connsiteY36" fmla="*/ 9206 h 10014"/>
                  <a:gd name="connsiteX37" fmla="*/ 2474 w 10000"/>
                  <a:gd name="connsiteY37" fmla="*/ 9289 h 10014"/>
                  <a:gd name="connsiteX38" fmla="*/ 2535 w 10000"/>
                  <a:gd name="connsiteY38" fmla="*/ 9391 h 10014"/>
                  <a:gd name="connsiteX39" fmla="*/ 2605 w 10000"/>
                  <a:gd name="connsiteY39" fmla="*/ 9502 h 10014"/>
                  <a:gd name="connsiteX40" fmla="*/ 2667 w 10000"/>
                  <a:gd name="connsiteY40" fmla="*/ 9604 h 10014"/>
                  <a:gd name="connsiteX41" fmla="*/ 2737 w 10000"/>
                  <a:gd name="connsiteY41" fmla="*/ 9699 h 10014"/>
                  <a:gd name="connsiteX42" fmla="*/ 2807 w 10000"/>
                  <a:gd name="connsiteY42" fmla="*/ 9773 h 10014"/>
                  <a:gd name="connsiteX43" fmla="*/ 2868 w 10000"/>
                  <a:gd name="connsiteY43" fmla="*/ 9838 h 10014"/>
                  <a:gd name="connsiteX44" fmla="*/ 2939 w 10000"/>
                  <a:gd name="connsiteY44" fmla="*/ 9884 h 10014"/>
                  <a:gd name="connsiteX45" fmla="*/ 3000 w 10000"/>
                  <a:gd name="connsiteY45" fmla="*/ 9912 h 10014"/>
                  <a:gd name="connsiteX46" fmla="*/ 3070 w 10000"/>
                  <a:gd name="connsiteY46" fmla="*/ 9931 h 10014"/>
                  <a:gd name="connsiteX47" fmla="*/ 3132 w 10000"/>
                  <a:gd name="connsiteY47" fmla="*/ 9949 h 10014"/>
                  <a:gd name="connsiteX48" fmla="*/ 3202 w 10000"/>
                  <a:gd name="connsiteY48" fmla="*/ 9958 h 10014"/>
                  <a:gd name="connsiteX49" fmla="*/ 3272 w 10000"/>
                  <a:gd name="connsiteY49" fmla="*/ 9967 h 10014"/>
                  <a:gd name="connsiteX50" fmla="*/ 3333 w 10000"/>
                  <a:gd name="connsiteY50" fmla="*/ 9986 h 10014"/>
                  <a:gd name="connsiteX51" fmla="*/ 3404 w 10000"/>
                  <a:gd name="connsiteY51" fmla="*/ 9986 h 10014"/>
                  <a:gd name="connsiteX52" fmla="*/ 3474 w 10000"/>
                  <a:gd name="connsiteY52" fmla="*/ 9995 h 10014"/>
                  <a:gd name="connsiteX53" fmla="*/ 3535 w 10000"/>
                  <a:gd name="connsiteY53" fmla="*/ 10005 h 10014"/>
                  <a:gd name="connsiteX54" fmla="*/ 3605 w 10000"/>
                  <a:gd name="connsiteY54" fmla="*/ 10014 h 10014"/>
                  <a:gd name="connsiteX55" fmla="*/ 3675 w 10000"/>
                  <a:gd name="connsiteY55" fmla="*/ 10014 h 10014"/>
                  <a:gd name="connsiteX56" fmla="*/ 3737 w 10000"/>
                  <a:gd name="connsiteY56" fmla="*/ 10014 h 10014"/>
                  <a:gd name="connsiteX57" fmla="*/ 3807 w 10000"/>
                  <a:gd name="connsiteY57" fmla="*/ 10014 h 10014"/>
                  <a:gd name="connsiteX58" fmla="*/ 3868 w 10000"/>
                  <a:gd name="connsiteY58" fmla="*/ 10005 h 10014"/>
                  <a:gd name="connsiteX59" fmla="*/ 3939 w 10000"/>
                  <a:gd name="connsiteY59" fmla="*/ 10005 h 10014"/>
                  <a:gd name="connsiteX60" fmla="*/ 4009 w 10000"/>
                  <a:gd name="connsiteY60" fmla="*/ 9995 h 10014"/>
                  <a:gd name="connsiteX61" fmla="*/ 4070 w 10000"/>
                  <a:gd name="connsiteY61" fmla="*/ 9995 h 10014"/>
                  <a:gd name="connsiteX62" fmla="*/ 4140 w 10000"/>
                  <a:gd name="connsiteY62" fmla="*/ 9986 h 10014"/>
                  <a:gd name="connsiteX63" fmla="*/ 4202 w 10000"/>
                  <a:gd name="connsiteY63" fmla="*/ 9986 h 10014"/>
                  <a:gd name="connsiteX64" fmla="*/ 4272 w 10000"/>
                  <a:gd name="connsiteY64" fmla="*/ 9977 h 10014"/>
                  <a:gd name="connsiteX65" fmla="*/ 4342 w 10000"/>
                  <a:gd name="connsiteY65" fmla="*/ 9958 h 10014"/>
                  <a:gd name="connsiteX66" fmla="*/ 4404 w 10000"/>
                  <a:gd name="connsiteY66" fmla="*/ 9949 h 10014"/>
                  <a:gd name="connsiteX67" fmla="*/ 4474 w 10000"/>
                  <a:gd name="connsiteY67" fmla="*/ 9940 h 10014"/>
                  <a:gd name="connsiteX68" fmla="*/ 4535 w 10000"/>
                  <a:gd name="connsiteY68" fmla="*/ 9931 h 10014"/>
                  <a:gd name="connsiteX69" fmla="*/ 4605 w 10000"/>
                  <a:gd name="connsiteY69" fmla="*/ 9931 h 10014"/>
                  <a:gd name="connsiteX70" fmla="*/ 4667 w 10000"/>
                  <a:gd name="connsiteY70" fmla="*/ 9931 h 10014"/>
                  <a:gd name="connsiteX71" fmla="*/ 4737 w 10000"/>
                  <a:gd name="connsiteY71" fmla="*/ 9931 h 10014"/>
                  <a:gd name="connsiteX72" fmla="*/ 4807 w 10000"/>
                  <a:gd name="connsiteY72" fmla="*/ 9940 h 10014"/>
                  <a:gd name="connsiteX73" fmla="*/ 4868 w 10000"/>
                  <a:gd name="connsiteY73" fmla="*/ 9940 h 10014"/>
                  <a:gd name="connsiteX74" fmla="*/ 4939 w 10000"/>
                  <a:gd name="connsiteY74" fmla="*/ 9940 h 10014"/>
                  <a:gd name="connsiteX75" fmla="*/ 5000 w 10000"/>
                  <a:gd name="connsiteY75" fmla="*/ 9949 h 10014"/>
                  <a:gd name="connsiteX76" fmla="*/ 5070 w 10000"/>
                  <a:gd name="connsiteY76" fmla="*/ 9949 h 10014"/>
                  <a:gd name="connsiteX77" fmla="*/ 5140 w 10000"/>
                  <a:gd name="connsiteY77" fmla="*/ 9949 h 10014"/>
                  <a:gd name="connsiteX78" fmla="*/ 5202 w 10000"/>
                  <a:gd name="connsiteY78" fmla="*/ 9949 h 10014"/>
                  <a:gd name="connsiteX79" fmla="*/ 5272 w 10000"/>
                  <a:gd name="connsiteY79" fmla="*/ 9940 h 10014"/>
                  <a:gd name="connsiteX80" fmla="*/ 5333 w 10000"/>
                  <a:gd name="connsiteY80" fmla="*/ 9931 h 10014"/>
                  <a:gd name="connsiteX81" fmla="*/ 5404 w 10000"/>
                  <a:gd name="connsiteY81" fmla="*/ 9912 h 10014"/>
                  <a:gd name="connsiteX82" fmla="*/ 5465 w 10000"/>
                  <a:gd name="connsiteY82" fmla="*/ 9884 h 10014"/>
                  <a:gd name="connsiteX83" fmla="*/ 5535 w 10000"/>
                  <a:gd name="connsiteY83" fmla="*/ 9856 h 10014"/>
                  <a:gd name="connsiteX84" fmla="*/ 5605 w 10000"/>
                  <a:gd name="connsiteY84" fmla="*/ 9819 h 10014"/>
                  <a:gd name="connsiteX85" fmla="*/ 5667 w 10000"/>
                  <a:gd name="connsiteY85" fmla="*/ 9782 h 10014"/>
                  <a:gd name="connsiteX86" fmla="*/ 5737 w 10000"/>
                  <a:gd name="connsiteY86" fmla="*/ 9763 h 10014"/>
                  <a:gd name="connsiteX87" fmla="*/ 5798 w 10000"/>
                  <a:gd name="connsiteY87" fmla="*/ 9754 h 10014"/>
                  <a:gd name="connsiteX88" fmla="*/ 5868 w 10000"/>
                  <a:gd name="connsiteY88" fmla="*/ 9754 h 10014"/>
                  <a:gd name="connsiteX89" fmla="*/ 5939 w 10000"/>
                  <a:gd name="connsiteY89" fmla="*/ 9754 h 10014"/>
                  <a:gd name="connsiteX90" fmla="*/ 6000 w 10000"/>
                  <a:gd name="connsiteY90" fmla="*/ 9754 h 10014"/>
                  <a:gd name="connsiteX91" fmla="*/ 6070 w 10000"/>
                  <a:gd name="connsiteY91" fmla="*/ 9745 h 10014"/>
                  <a:gd name="connsiteX92" fmla="*/ 6132 w 10000"/>
                  <a:gd name="connsiteY92" fmla="*/ 9689 h 10014"/>
                  <a:gd name="connsiteX93" fmla="*/ 6202 w 10000"/>
                  <a:gd name="connsiteY93" fmla="*/ 9475 h 10014"/>
                  <a:gd name="connsiteX94" fmla="*/ 6219 w 10000"/>
                  <a:gd name="connsiteY94" fmla="*/ 9364 h 10014"/>
                  <a:gd name="connsiteX95" fmla="*/ 6254 w 10000"/>
                  <a:gd name="connsiteY95" fmla="*/ 9019 h 10014"/>
                  <a:gd name="connsiteX96" fmla="*/ 6272 w 10000"/>
                  <a:gd name="connsiteY96" fmla="*/ 8759 h 10014"/>
                  <a:gd name="connsiteX97" fmla="*/ 6289 w 10000"/>
                  <a:gd name="connsiteY97" fmla="*/ 8425 h 10014"/>
                  <a:gd name="connsiteX98" fmla="*/ 6325 w 10000"/>
                  <a:gd name="connsiteY98" fmla="*/ 7430 h 10014"/>
                  <a:gd name="connsiteX99" fmla="*/ 6333 w 10000"/>
                  <a:gd name="connsiteY99" fmla="*/ 6724 h 10014"/>
                  <a:gd name="connsiteX100" fmla="*/ 6351 w 10000"/>
                  <a:gd name="connsiteY100" fmla="*/ 5841 h 10014"/>
                  <a:gd name="connsiteX101" fmla="*/ 6386 w 10000"/>
                  <a:gd name="connsiteY101" fmla="*/ 3406 h 10014"/>
                  <a:gd name="connsiteX102" fmla="*/ 6404 w 10000"/>
                  <a:gd name="connsiteY102" fmla="*/ 1788 h 10014"/>
                  <a:gd name="connsiteX103" fmla="*/ 6421 w 10000"/>
                  <a:gd name="connsiteY103" fmla="*/ 362 h 10014"/>
                  <a:gd name="connsiteX104" fmla="*/ 6421 w 10000"/>
                  <a:gd name="connsiteY104" fmla="*/ 14 h 10014"/>
                  <a:gd name="connsiteX105" fmla="*/ 7688 w 10000"/>
                  <a:gd name="connsiteY105" fmla="*/ 0 h 10014"/>
                  <a:gd name="connsiteX106" fmla="*/ 7697 w 10000"/>
                  <a:gd name="connsiteY106" fmla="*/ 288 h 10014"/>
                  <a:gd name="connsiteX107" fmla="*/ 7719 w 10000"/>
                  <a:gd name="connsiteY107" fmla="*/ 1528 h 10014"/>
                  <a:gd name="connsiteX108" fmla="*/ 7737 w 10000"/>
                  <a:gd name="connsiteY108" fmla="*/ 2208 h 10014"/>
                  <a:gd name="connsiteX109" fmla="*/ 7754 w 10000"/>
                  <a:gd name="connsiteY109" fmla="*/ 2820 h 10014"/>
                  <a:gd name="connsiteX110" fmla="*/ 7798 w 10000"/>
                  <a:gd name="connsiteY110" fmla="*/ 4336 h 10014"/>
                  <a:gd name="connsiteX111" fmla="*/ 7816 w 10000"/>
                  <a:gd name="connsiteY111" fmla="*/ 4745 h 10014"/>
                  <a:gd name="connsiteX112" fmla="*/ 7868 w 10000"/>
                  <a:gd name="connsiteY112" fmla="*/ 5739 h 10014"/>
                  <a:gd name="connsiteX113" fmla="*/ 7939 w 10000"/>
                  <a:gd name="connsiteY113" fmla="*/ 6659 h 10014"/>
                  <a:gd name="connsiteX114" fmla="*/ 8000 w 10000"/>
                  <a:gd name="connsiteY114" fmla="*/ 7263 h 10014"/>
                  <a:gd name="connsiteX115" fmla="*/ 8070 w 10000"/>
                  <a:gd name="connsiteY115" fmla="*/ 7672 h 10014"/>
                  <a:gd name="connsiteX116" fmla="*/ 8132 w 10000"/>
                  <a:gd name="connsiteY116" fmla="*/ 7951 h 10014"/>
                  <a:gd name="connsiteX117" fmla="*/ 8202 w 10000"/>
                  <a:gd name="connsiteY117" fmla="*/ 8136 h 10014"/>
                  <a:gd name="connsiteX118" fmla="*/ 8272 w 10000"/>
                  <a:gd name="connsiteY118" fmla="*/ 8286 h 10014"/>
                  <a:gd name="connsiteX119" fmla="*/ 8333 w 10000"/>
                  <a:gd name="connsiteY119" fmla="*/ 8397 h 10014"/>
                  <a:gd name="connsiteX120" fmla="*/ 8404 w 10000"/>
                  <a:gd name="connsiteY120" fmla="*/ 8490 h 10014"/>
                  <a:gd name="connsiteX121" fmla="*/ 8465 w 10000"/>
                  <a:gd name="connsiteY121" fmla="*/ 8583 h 10014"/>
                  <a:gd name="connsiteX122" fmla="*/ 8535 w 10000"/>
                  <a:gd name="connsiteY122" fmla="*/ 8675 h 10014"/>
                  <a:gd name="connsiteX123" fmla="*/ 8596 w 10000"/>
                  <a:gd name="connsiteY123" fmla="*/ 8769 h 10014"/>
                  <a:gd name="connsiteX124" fmla="*/ 8667 w 10000"/>
                  <a:gd name="connsiteY124" fmla="*/ 8871 h 10014"/>
                  <a:gd name="connsiteX125" fmla="*/ 8737 w 10000"/>
                  <a:gd name="connsiteY125" fmla="*/ 8974 h 10014"/>
                  <a:gd name="connsiteX126" fmla="*/ 8798 w 10000"/>
                  <a:gd name="connsiteY126" fmla="*/ 9076 h 10014"/>
                  <a:gd name="connsiteX127" fmla="*/ 8868 w 10000"/>
                  <a:gd name="connsiteY127" fmla="*/ 9178 h 10014"/>
                  <a:gd name="connsiteX128" fmla="*/ 8930 w 10000"/>
                  <a:gd name="connsiteY128" fmla="*/ 9270 h 10014"/>
                  <a:gd name="connsiteX129" fmla="*/ 9000 w 10000"/>
                  <a:gd name="connsiteY129" fmla="*/ 9354 h 10014"/>
                  <a:gd name="connsiteX130" fmla="*/ 9070 w 10000"/>
                  <a:gd name="connsiteY130" fmla="*/ 9428 h 10014"/>
                  <a:gd name="connsiteX131" fmla="*/ 9132 w 10000"/>
                  <a:gd name="connsiteY131" fmla="*/ 9484 h 10014"/>
                  <a:gd name="connsiteX132" fmla="*/ 9202 w 10000"/>
                  <a:gd name="connsiteY132" fmla="*/ 9540 h 10014"/>
                  <a:gd name="connsiteX133" fmla="*/ 9263 w 10000"/>
                  <a:gd name="connsiteY133" fmla="*/ 9586 h 10014"/>
                  <a:gd name="connsiteX134" fmla="*/ 9333 w 10000"/>
                  <a:gd name="connsiteY134" fmla="*/ 9632 h 10014"/>
                  <a:gd name="connsiteX135" fmla="*/ 9404 w 10000"/>
                  <a:gd name="connsiteY135" fmla="*/ 9661 h 10014"/>
                  <a:gd name="connsiteX136" fmla="*/ 9465 w 10000"/>
                  <a:gd name="connsiteY136" fmla="*/ 9689 h 10014"/>
                  <a:gd name="connsiteX137" fmla="*/ 9535 w 10000"/>
                  <a:gd name="connsiteY137" fmla="*/ 9708 h 10014"/>
                  <a:gd name="connsiteX138" fmla="*/ 9596 w 10000"/>
                  <a:gd name="connsiteY138" fmla="*/ 9726 h 10014"/>
                  <a:gd name="connsiteX139" fmla="*/ 9667 w 10000"/>
                  <a:gd name="connsiteY139" fmla="*/ 9726 h 10014"/>
                  <a:gd name="connsiteX140" fmla="*/ 9737 w 10000"/>
                  <a:gd name="connsiteY140" fmla="*/ 9708 h 10014"/>
                  <a:gd name="connsiteX141" fmla="*/ 9798 w 10000"/>
                  <a:gd name="connsiteY141" fmla="*/ 9671 h 10014"/>
                  <a:gd name="connsiteX142" fmla="*/ 9868 w 10000"/>
                  <a:gd name="connsiteY142" fmla="*/ 9596 h 10014"/>
                  <a:gd name="connsiteX143" fmla="*/ 9939 w 10000"/>
                  <a:gd name="connsiteY143" fmla="*/ 9493 h 10014"/>
                  <a:gd name="connsiteX144" fmla="*/ 10000 w 10000"/>
                  <a:gd name="connsiteY144" fmla="*/ 9345 h 10014"/>
                  <a:gd name="connsiteX0" fmla="*/ 0 w 10000"/>
                  <a:gd name="connsiteY0" fmla="*/ 9378 h 10028"/>
                  <a:gd name="connsiteX1" fmla="*/ 70 w 10000"/>
                  <a:gd name="connsiteY1" fmla="*/ 9331 h 10028"/>
                  <a:gd name="connsiteX2" fmla="*/ 140 w 10000"/>
                  <a:gd name="connsiteY2" fmla="*/ 9312 h 10028"/>
                  <a:gd name="connsiteX3" fmla="*/ 202 w 10000"/>
                  <a:gd name="connsiteY3" fmla="*/ 9331 h 10028"/>
                  <a:gd name="connsiteX4" fmla="*/ 272 w 10000"/>
                  <a:gd name="connsiteY4" fmla="*/ 9368 h 10028"/>
                  <a:gd name="connsiteX5" fmla="*/ 342 w 10000"/>
                  <a:gd name="connsiteY5" fmla="*/ 9414 h 10028"/>
                  <a:gd name="connsiteX6" fmla="*/ 404 w 10000"/>
                  <a:gd name="connsiteY6" fmla="*/ 9461 h 10028"/>
                  <a:gd name="connsiteX7" fmla="*/ 474 w 10000"/>
                  <a:gd name="connsiteY7" fmla="*/ 9498 h 10028"/>
                  <a:gd name="connsiteX8" fmla="*/ 535 w 10000"/>
                  <a:gd name="connsiteY8" fmla="*/ 9516 h 10028"/>
                  <a:gd name="connsiteX9" fmla="*/ 605 w 10000"/>
                  <a:gd name="connsiteY9" fmla="*/ 9516 h 10028"/>
                  <a:gd name="connsiteX10" fmla="*/ 675 w 10000"/>
                  <a:gd name="connsiteY10" fmla="*/ 9498 h 10028"/>
                  <a:gd name="connsiteX11" fmla="*/ 737 w 10000"/>
                  <a:gd name="connsiteY11" fmla="*/ 9461 h 10028"/>
                  <a:gd name="connsiteX12" fmla="*/ 807 w 10000"/>
                  <a:gd name="connsiteY12" fmla="*/ 9414 h 10028"/>
                  <a:gd name="connsiteX13" fmla="*/ 877 w 10000"/>
                  <a:gd name="connsiteY13" fmla="*/ 9386 h 10028"/>
                  <a:gd name="connsiteX14" fmla="*/ 939 w 10000"/>
                  <a:gd name="connsiteY14" fmla="*/ 9378 h 10028"/>
                  <a:gd name="connsiteX15" fmla="*/ 1009 w 10000"/>
                  <a:gd name="connsiteY15" fmla="*/ 9386 h 10028"/>
                  <a:gd name="connsiteX16" fmla="*/ 1070 w 10000"/>
                  <a:gd name="connsiteY16" fmla="*/ 9414 h 10028"/>
                  <a:gd name="connsiteX17" fmla="*/ 1140 w 10000"/>
                  <a:gd name="connsiteY17" fmla="*/ 9452 h 10028"/>
                  <a:gd name="connsiteX18" fmla="*/ 1211 w 10000"/>
                  <a:gd name="connsiteY18" fmla="*/ 9498 h 10028"/>
                  <a:gd name="connsiteX19" fmla="*/ 1272 w 10000"/>
                  <a:gd name="connsiteY19" fmla="*/ 9554 h 10028"/>
                  <a:gd name="connsiteX20" fmla="*/ 1342 w 10000"/>
                  <a:gd name="connsiteY20" fmla="*/ 9610 h 10028"/>
                  <a:gd name="connsiteX21" fmla="*/ 1404 w 10000"/>
                  <a:gd name="connsiteY21" fmla="*/ 9675 h 10028"/>
                  <a:gd name="connsiteX22" fmla="*/ 1474 w 10000"/>
                  <a:gd name="connsiteY22" fmla="*/ 9722 h 10028"/>
                  <a:gd name="connsiteX23" fmla="*/ 1535 w 10000"/>
                  <a:gd name="connsiteY23" fmla="*/ 9777 h 10028"/>
                  <a:gd name="connsiteX24" fmla="*/ 1605 w 10000"/>
                  <a:gd name="connsiteY24" fmla="*/ 9815 h 10028"/>
                  <a:gd name="connsiteX25" fmla="*/ 1675 w 10000"/>
                  <a:gd name="connsiteY25" fmla="*/ 9843 h 10028"/>
                  <a:gd name="connsiteX26" fmla="*/ 1737 w 10000"/>
                  <a:gd name="connsiteY26" fmla="*/ 9870 h 10028"/>
                  <a:gd name="connsiteX27" fmla="*/ 1807 w 10000"/>
                  <a:gd name="connsiteY27" fmla="*/ 9870 h 10028"/>
                  <a:gd name="connsiteX28" fmla="*/ 1868 w 10000"/>
                  <a:gd name="connsiteY28" fmla="*/ 9861 h 10028"/>
                  <a:gd name="connsiteX29" fmla="*/ 1939 w 10000"/>
                  <a:gd name="connsiteY29" fmla="*/ 9805 h 10028"/>
                  <a:gd name="connsiteX30" fmla="*/ 2009 w 10000"/>
                  <a:gd name="connsiteY30" fmla="*/ 9713 h 10028"/>
                  <a:gd name="connsiteX31" fmla="*/ 2070 w 10000"/>
                  <a:gd name="connsiteY31" fmla="*/ 9582 h 10028"/>
                  <a:gd name="connsiteX32" fmla="*/ 2140 w 10000"/>
                  <a:gd name="connsiteY32" fmla="*/ 9442 h 10028"/>
                  <a:gd name="connsiteX33" fmla="*/ 2202 w 10000"/>
                  <a:gd name="connsiteY33" fmla="*/ 9312 h 10028"/>
                  <a:gd name="connsiteX34" fmla="*/ 2272 w 10000"/>
                  <a:gd name="connsiteY34" fmla="*/ 9220 h 10028"/>
                  <a:gd name="connsiteX35" fmla="*/ 2333 w 10000"/>
                  <a:gd name="connsiteY35" fmla="*/ 9192 h 10028"/>
                  <a:gd name="connsiteX36" fmla="*/ 2404 w 10000"/>
                  <a:gd name="connsiteY36" fmla="*/ 9220 h 10028"/>
                  <a:gd name="connsiteX37" fmla="*/ 2474 w 10000"/>
                  <a:gd name="connsiteY37" fmla="*/ 9303 h 10028"/>
                  <a:gd name="connsiteX38" fmla="*/ 2535 w 10000"/>
                  <a:gd name="connsiteY38" fmla="*/ 9405 h 10028"/>
                  <a:gd name="connsiteX39" fmla="*/ 2605 w 10000"/>
                  <a:gd name="connsiteY39" fmla="*/ 9516 h 10028"/>
                  <a:gd name="connsiteX40" fmla="*/ 2667 w 10000"/>
                  <a:gd name="connsiteY40" fmla="*/ 9618 h 10028"/>
                  <a:gd name="connsiteX41" fmla="*/ 2737 w 10000"/>
                  <a:gd name="connsiteY41" fmla="*/ 9713 h 10028"/>
                  <a:gd name="connsiteX42" fmla="*/ 2807 w 10000"/>
                  <a:gd name="connsiteY42" fmla="*/ 9787 h 10028"/>
                  <a:gd name="connsiteX43" fmla="*/ 2868 w 10000"/>
                  <a:gd name="connsiteY43" fmla="*/ 9852 h 10028"/>
                  <a:gd name="connsiteX44" fmla="*/ 2939 w 10000"/>
                  <a:gd name="connsiteY44" fmla="*/ 9898 h 10028"/>
                  <a:gd name="connsiteX45" fmla="*/ 3000 w 10000"/>
                  <a:gd name="connsiteY45" fmla="*/ 9926 h 10028"/>
                  <a:gd name="connsiteX46" fmla="*/ 3070 w 10000"/>
                  <a:gd name="connsiteY46" fmla="*/ 9945 h 10028"/>
                  <a:gd name="connsiteX47" fmla="*/ 3132 w 10000"/>
                  <a:gd name="connsiteY47" fmla="*/ 9963 h 10028"/>
                  <a:gd name="connsiteX48" fmla="*/ 3202 w 10000"/>
                  <a:gd name="connsiteY48" fmla="*/ 9972 h 10028"/>
                  <a:gd name="connsiteX49" fmla="*/ 3272 w 10000"/>
                  <a:gd name="connsiteY49" fmla="*/ 9981 h 10028"/>
                  <a:gd name="connsiteX50" fmla="*/ 3333 w 10000"/>
                  <a:gd name="connsiteY50" fmla="*/ 10000 h 10028"/>
                  <a:gd name="connsiteX51" fmla="*/ 3404 w 10000"/>
                  <a:gd name="connsiteY51" fmla="*/ 10000 h 10028"/>
                  <a:gd name="connsiteX52" fmla="*/ 3474 w 10000"/>
                  <a:gd name="connsiteY52" fmla="*/ 10009 h 10028"/>
                  <a:gd name="connsiteX53" fmla="*/ 3535 w 10000"/>
                  <a:gd name="connsiteY53" fmla="*/ 10019 h 10028"/>
                  <a:gd name="connsiteX54" fmla="*/ 3605 w 10000"/>
                  <a:gd name="connsiteY54" fmla="*/ 10028 h 10028"/>
                  <a:gd name="connsiteX55" fmla="*/ 3675 w 10000"/>
                  <a:gd name="connsiteY55" fmla="*/ 10028 h 10028"/>
                  <a:gd name="connsiteX56" fmla="*/ 3737 w 10000"/>
                  <a:gd name="connsiteY56" fmla="*/ 10028 h 10028"/>
                  <a:gd name="connsiteX57" fmla="*/ 3807 w 10000"/>
                  <a:gd name="connsiteY57" fmla="*/ 10028 h 10028"/>
                  <a:gd name="connsiteX58" fmla="*/ 3868 w 10000"/>
                  <a:gd name="connsiteY58" fmla="*/ 10019 h 10028"/>
                  <a:gd name="connsiteX59" fmla="*/ 3939 w 10000"/>
                  <a:gd name="connsiteY59" fmla="*/ 10019 h 10028"/>
                  <a:gd name="connsiteX60" fmla="*/ 4009 w 10000"/>
                  <a:gd name="connsiteY60" fmla="*/ 10009 h 10028"/>
                  <a:gd name="connsiteX61" fmla="*/ 4070 w 10000"/>
                  <a:gd name="connsiteY61" fmla="*/ 10009 h 10028"/>
                  <a:gd name="connsiteX62" fmla="*/ 4140 w 10000"/>
                  <a:gd name="connsiteY62" fmla="*/ 10000 h 10028"/>
                  <a:gd name="connsiteX63" fmla="*/ 4202 w 10000"/>
                  <a:gd name="connsiteY63" fmla="*/ 10000 h 10028"/>
                  <a:gd name="connsiteX64" fmla="*/ 4272 w 10000"/>
                  <a:gd name="connsiteY64" fmla="*/ 9991 h 10028"/>
                  <a:gd name="connsiteX65" fmla="*/ 4342 w 10000"/>
                  <a:gd name="connsiteY65" fmla="*/ 9972 h 10028"/>
                  <a:gd name="connsiteX66" fmla="*/ 4404 w 10000"/>
                  <a:gd name="connsiteY66" fmla="*/ 9963 h 10028"/>
                  <a:gd name="connsiteX67" fmla="*/ 4474 w 10000"/>
                  <a:gd name="connsiteY67" fmla="*/ 9954 h 10028"/>
                  <a:gd name="connsiteX68" fmla="*/ 4535 w 10000"/>
                  <a:gd name="connsiteY68" fmla="*/ 9945 h 10028"/>
                  <a:gd name="connsiteX69" fmla="*/ 4605 w 10000"/>
                  <a:gd name="connsiteY69" fmla="*/ 9945 h 10028"/>
                  <a:gd name="connsiteX70" fmla="*/ 4667 w 10000"/>
                  <a:gd name="connsiteY70" fmla="*/ 9945 h 10028"/>
                  <a:gd name="connsiteX71" fmla="*/ 4737 w 10000"/>
                  <a:gd name="connsiteY71" fmla="*/ 9945 h 10028"/>
                  <a:gd name="connsiteX72" fmla="*/ 4807 w 10000"/>
                  <a:gd name="connsiteY72" fmla="*/ 9954 h 10028"/>
                  <a:gd name="connsiteX73" fmla="*/ 4868 w 10000"/>
                  <a:gd name="connsiteY73" fmla="*/ 9954 h 10028"/>
                  <a:gd name="connsiteX74" fmla="*/ 4939 w 10000"/>
                  <a:gd name="connsiteY74" fmla="*/ 9954 h 10028"/>
                  <a:gd name="connsiteX75" fmla="*/ 5000 w 10000"/>
                  <a:gd name="connsiteY75" fmla="*/ 9963 h 10028"/>
                  <a:gd name="connsiteX76" fmla="*/ 5070 w 10000"/>
                  <a:gd name="connsiteY76" fmla="*/ 9963 h 10028"/>
                  <a:gd name="connsiteX77" fmla="*/ 5140 w 10000"/>
                  <a:gd name="connsiteY77" fmla="*/ 9963 h 10028"/>
                  <a:gd name="connsiteX78" fmla="*/ 5202 w 10000"/>
                  <a:gd name="connsiteY78" fmla="*/ 9963 h 10028"/>
                  <a:gd name="connsiteX79" fmla="*/ 5272 w 10000"/>
                  <a:gd name="connsiteY79" fmla="*/ 9954 h 10028"/>
                  <a:gd name="connsiteX80" fmla="*/ 5333 w 10000"/>
                  <a:gd name="connsiteY80" fmla="*/ 9945 h 10028"/>
                  <a:gd name="connsiteX81" fmla="*/ 5404 w 10000"/>
                  <a:gd name="connsiteY81" fmla="*/ 9926 h 10028"/>
                  <a:gd name="connsiteX82" fmla="*/ 5465 w 10000"/>
                  <a:gd name="connsiteY82" fmla="*/ 9898 h 10028"/>
                  <a:gd name="connsiteX83" fmla="*/ 5535 w 10000"/>
                  <a:gd name="connsiteY83" fmla="*/ 9870 h 10028"/>
                  <a:gd name="connsiteX84" fmla="*/ 5605 w 10000"/>
                  <a:gd name="connsiteY84" fmla="*/ 9833 h 10028"/>
                  <a:gd name="connsiteX85" fmla="*/ 5667 w 10000"/>
                  <a:gd name="connsiteY85" fmla="*/ 9796 h 10028"/>
                  <a:gd name="connsiteX86" fmla="*/ 5737 w 10000"/>
                  <a:gd name="connsiteY86" fmla="*/ 9777 h 10028"/>
                  <a:gd name="connsiteX87" fmla="*/ 5798 w 10000"/>
                  <a:gd name="connsiteY87" fmla="*/ 9768 h 10028"/>
                  <a:gd name="connsiteX88" fmla="*/ 5868 w 10000"/>
                  <a:gd name="connsiteY88" fmla="*/ 9768 h 10028"/>
                  <a:gd name="connsiteX89" fmla="*/ 5939 w 10000"/>
                  <a:gd name="connsiteY89" fmla="*/ 9768 h 10028"/>
                  <a:gd name="connsiteX90" fmla="*/ 6000 w 10000"/>
                  <a:gd name="connsiteY90" fmla="*/ 9768 h 10028"/>
                  <a:gd name="connsiteX91" fmla="*/ 6070 w 10000"/>
                  <a:gd name="connsiteY91" fmla="*/ 9759 h 10028"/>
                  <a:gd name="connsiteX92" fmla="*/ 6132 w 10000"/>
                  <a:gd name="connsiteY92" fmla="*/ 9703 h 10028"/>
                  <a:gd name="connsiteX93" fmla="*/ 6202 w 10000"/>
                  <a:gd name="connsiteY93" fmla="*/ 9489 h 10028"/>
                  <a:gd name="connsiteX94" fmla="*/ 6219 w 10000"/>
                  <a:gd name="connsiteY94" fmla="*/ 9378 h 10028"/>
                  <a:gd name="connsiteX95" fmla="*/ 6254 w 10000"/>
                  <a:gd name="connsiteY95" fmla="*/ 9033 h 10028"/>
                  <a:gd name="connsiteX96" fmla="*/ 6272 w 10000"/>
                  <a:gd name="connsiteY96" fmla="*/ 8773 h 10028"/>
                  <a:gd name="connsiteX97" fmla="*/ 6289 w 10000"/>
                  <a:gd name="connsiteY97" fmla="*/ 8439 h 10028"/>
                  <a:gd name="connsiteX98" fmla="*/ 6325 w 10000"/>
                  <a:gd name="connsiteY98" fmla="*/ 7444 h 10028"/>
                  <a:gd name="connsiteX99" fmla="*/ 6333 w 10000"/>
                  <a:gd name="connsiteY99" fmla="*/ 6738 h 10028"/>
                  <a:gd name="connsiteX100" fmla="*/ 6351 w 10000"/>
                  <a:gd name="connsiteY100" fmla="*/ 5855 h 10028"/>
                  <a:gd name="connsiteX101" fmla="*/ 6386 w 10000"/>
                  <a:gd name="connsiteY101" fmla="*/ 3420 h 10028"/>
                  <a:gd name="connsiteX102" fmla="*/ 6404 w 10000"/>
                  <a:gd name="connsiteY102" fmla="*/ 1802 h 10028"/>
                  <a:gd name="connsiteX103" fmla="*/ 6421 w 10000"/>
                  <a:gd name="connsiteY103" fmla="*/ 376 h 10028"/>
                  <a:gd name="connsiteX104" fmla="*/ 6434 w 10000"/>
                  <a:gd name="connsiteY104" fmla="*/ 0 h 10028"/>
                  <a:gd name="connsiteX105" fmla="*/ 7688 w 10000"/>
                  <a:gd name="connsiteY105" fmla="*/ 14 h 10028"/>
                  <a:gd name="connsiteX106" fmla="*/ 7697 w 10000"/>
                  <a:gd name="connsiteY106" fmla="*/ 302 h 10028"/>
                  <a:gd name="connsiteX107" fmla="*/ 7719 w 10000"/>
                  <a:gd name="connsiteY107" fmla="*/ 1542 h 10028"/>
                  <a:gd name="connsiteX108" fmla="*/ 7737 w 10000"/>
                  <a:gd name="connsiteY108" fmla="*/ 2222 h 10028"/>
                  <a:gd name="connsiteX109" fmla="*/ 7754 w 10000"/>
                  <a:gd name="connsiteY109" fmla="*/ 2834 h 10028"/>
                  <a:gd name="connsiteX110" fmla="*/ 7798 w 10000"/>
                  <a:gd name="connsiteY110" fmla="*/ 4350 h 10028"/>
                  <a:gd name="connsiteX111" fmla="*/ 7816 w 10000"/>
                  <a:gd name="connsiteY111" fmla="*/ 4759 h 10028"/>
                  <a:gd name="connsiteX112" fmla="*/ 7868 w 10000"/>
                  <a:gd name="connsiteY112" fmla="*/ 5753 h 10028"/>
                  <a:gd name="connsiteX113" fmla="*/ 7939 w 10000"/>
                  <a:gd name="connsiteY113" fmla="*/ 6673 h 10028"/>
                  <a:gd name="connsiteX114" fmla="*/ 8000 w 10000"/>
                  <a:gd name="connsiteY114" fmla="*/ 7277 h 10028"/>
                  <a:gd name="connsiteX115" fmla="*/ 8070 w 10000"/>
                  <a:gd name="connsiteY115" fmla="*/ 7686 h 10028"/>
                  <a:gd name="connsiteX116" fmla="*/ 8132 w 10000"/>
                  <a:gd name="connsiteY116" fmla="*/ 7965 h 10028"/>
                  <a:gd name="connsiteX117" fmla="*/ 8202 w 10000"/>
                  <a:gd name="connsiteY117" fmla="*/ 8150 h 10028"/>
                  <a:gd name="connsiteX118" fmla="*/ 8272 w 10000"/>
                  <a:gd name="connsiteY118" fmla="*/ 8300 h 10028"/>
                  <a:gd name="connsiteX119" fmla="*/ 8333 w 10000"/>
                  <a:gd name="connsiteY119" fmla="*/ 8411 h 10028"/>
                  <a:gd name="connsiteX120" fmla="*/ 8404 w 10000"/>
                  <a:gd name="connsiteY120" fmla="*/ 8504 h 10028"/>
                  <a:gd name="connsiteX121" fmla="*/ 8465 w 10000"/>
                  <a:gd name="connsiteY121" fmla="*/ 8597 h 10028"/>
                  <a:gd name="connsiteX122" fmla="*/ 8535 w 10000"/>
                  <a:gd name="connsiteY122" fmla="*/ 8689 h 10028"/>
                  <a:gd name="connsiteX123" fmla="*/ 8596 w 10000"/>
                  <a:gd name="connsiteY123" fmla="*/ 8783 h 10028"/>
                  <a:gd name="connsiteX124" fmla="*/ 8667 w 10000"/>
                  <a:gd name="connsiteY124" fmla="*/ 8885 h 10028"/>
                  <a:gd name="connsiteX125" fmla="*/ 8737 w 10000"/>
                  <a:gd name="connsiteY125" fmla="*/ 8988 h 10028"/>
                  <a:gd name="connsiteX126" fmla="*/ 8798 w 10000"/>
                  <a:gd name="connsiteY126" fmla="*/ 9090 h 10028"/>
                  <a:gd name="connsiteX127" fmla="*/ 8868 w 10000"/>
                  <a:gd name="connsiteY127" fmla="*/ 9192 h 10028"/>
                  <a:gd name="connsiteX128" fmla="*/ 8930 w 10000"/>
                  <a:gd name="connsiteY128" fmla="*/ 9284 h 10028"/>
                  <a:gd name="connsiteX129" fmla="*/ 9000 w 10000"/>
                  <a:gd name="connsiteY129" fmla="*/ 9368 h 10028"/>
                  <a:gd name="connsiteX130" fmla="*/ 9070 w 10000"/>
                  <a:gd name="connsiteY130" fmla="*/ 9442 h 10028"/>
                  <a:gd name="connsiteX131" fmla="*/ 9132 w 10000"/>
                  <a:gd name="connsiteY131" fmla="*/ 9498 h 10028"/>
                  <a:gd name="connsiteX132" fmla="*/ 9202 w 10000"/>
                  <a:gd name="connsiteY132" fmla="*/ 9554 h 10028"/>
                  <a:gd name="connsiteX133" fmla="*/ 9263 w 10000"/>
                  <a:gd name="connsiteY133" fmla="*/ 9600 h 10028"/>
                  <a:gd name="connsiteX134" fmla="*/ 9333 w 10000"/>
                  <a:gd name="connsiteY134" fmla="*/ 9646 h 10028"/>
                  <a:gd name="connsiteX135" fmla="*/ 9404 w 10000"/>
                  <a:gd name="connsiteY135" fmla="*/ 9675 h 10028"/>
                  <a:gd name="connsiteX136" fmla="*/ 9465 w 10000"/>
                  <a:gd name="connsiteY136" fmla="*/ 9703 h 10028"/>
                  <a:gd name="connsiteX137" fmla="*/ 9535 w 10000"/>
                  <a:gd name="connsiteY137" fmla="*/ 9722 h 10028"/>
                  <a:gd name="connsiteX138" fmla="*/ 9596 w 10000"/>
                  <a:gd name="connsiteY138" fmla="*/ 9740 h 10028"/>
                  <a:gd name="connsiteX139" fmla="*/ 9667 w 10000"/>
                  <a:gd name="connsiteY139" fmla="*/ 9740 h 10028"/>
                  <a:gd name="connsiteX140" fmla="*/ 9737 w 10000"/>
                  <a:gd name="connsiteY140" fmla="*/ 9722 h 10028"/>
                  <a:gd name="connsiteX141" fmla="*/ 9798 w 10000"/>
                  <a:gd name="connsiteY141" fmla="*/ 9685 h 10028"/>
                  <a:gd name="connsiteX142" fmla="*/ 9868 w 10000"/>
                  <a:gd name="connsiteY142" fmla="*/ 9610 h 10028"/>
                  <a:gd name="connsiteX143" fmla="*/ 9939 w 10000"/>
                  <a:gd name="connsiteY143" fmla="*/ 9507 h 10028"/>
                  <a:gd name="connsiteX144" fmla="*/ 10000 w 10000"/>
                  <a:gd name="connsiteY144" fmla="*/ 9359 h 10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0000" h="10028">
                    <a:moveTo>
                      <a:pt x="0" y="9378"/>
                    </a:moveTo>
                    <a:cubicBezTo>
                      <a:pt x="23" y="9362"/>
                      <a:pt x="47" y="9347"/>
                      <a:pt x="70" y="9331"/>
                    </a:cubicBezTo>
                    <a:cubicBezTo>
                      <a:pt x="93" y="9325"/>
                      <a:pt x="117" y="9318"/>
                      <a:pt x="140" y="9312"/>
                    </a:cubicBezTo>
                    <a:cubicBezTo>
                      <a:pt x="161" y="9318"/>
                      <a:pt x="181" y="9325"/>
                      <a:pt x="202" y="9331"/>
                    </a:cubicBezTo>
                    <a:lnTo>
                      <a:pt x="272" y="9368"/>
                    </a:lnTo>
                    <a:cubicBezTo>
                      <a:pt x="295" y="9384"/>
                      <a:pt x="319" y="9399"/>
                      <a:pt x="342" y="9414"/>
                    </a:cubicBezTo>
                    <a:lnTo>
                      <a:pt x="404" y="9461"/>
                    </a:lnTo>
                    <a:lnTo>
                      <a:pt x="474" y="9498"/>
                    </a:lnTo>
                    <a:cubicBezTo>
                      <a:pt x="494" y="9505"/>
                      <a:pt x="515" y="9510"/>
                      <a:pt x="535" y="9516"/>
                    </a:cubicBezTo>
                    <a:lnTo>
                      <a:pt x="605" y="9516"/>
                    </a:lnTo>
                    <a:cubicBezTo>
                      <a:pt x="628" y="9510"/>
                      <a:pt x="652" y="9505"/>
                      <a:pt x="675" y="9498"/>
                    </a:cubicBezTo>
                    <a:cubicBezTo>
                      <a:pt x="696" y="9486"/>
                      <a:pt x="716" y="9473"/>
                      <a:pt x="737" y="9461"/>
                    </a:cubicBezTo>
                    <a:cubicBezTo>
                      <a:pt x="760" y="9445"/>
                      <a:pt x="784" y="9430"/>
                      <a:pt x="807" y="9414"/>
                    </a:cubicBezTo>
                    <a:lnTo>
                      <a:pt x="877" y="9386"/>
                    </a:lnTo>
                    <a:cubicBezTo>
                      <a:pt x="898" y="9383"/>
                      <a:pt x="918" y="9381"/>
                      <a:pt x="939" y="9378"/>
                    </a:cubicBezTo>
                    <a:cubicBezTo>
                      <a:pt x="962" y="9381"/>
                      <a:pt x="986" y="9383"/>
                      <a:pt x="1009" y="9386"/>
                    </a:cubicBezTo>
                    <a:lnTo>
                      <a:pt x="1070" y="9414"/>
                    </a:lnTo>
                    <a:cubicBezTo>
                      <a:pt x="1093" y="9427"/>
                      <a:pt x="1117" y="9439"/>
                      <a:pt x="1140" y="9452"/>
                    </a:cubicBezTo>
                    <a:cubicBezTo>
                      <a:pt x="1164" y="9467"/>
                      <a:pt x="1187" y="9483"/>
                      <a:pt x="1211" y="9498"/>
                    </a:cubicBezTo>
                    <a:cubicBezTo>
                      <a:pt x="1231" y="9517"/>
                      <a:pt x="1252" y="9535"/>
                      <a:pt x="1272" y="9554"/>
                    </a:cubicBezTo>
                    <a:cubicBezTo>
                      <a:pt x="1295" y="9572"/>
                      <a:pt x="1319" y="9591"/>
                      <a:pt x="1342" y="9610"/>
                    </a:cubicBezTo>
                    <a:cubicBezTo>
                      <a:pt x="1363" y="9631"/>
                      <a:pt x="1383" y="9653"/>
                      <a:pt x="1404" y="9675"/>
                    </a:cubicBezTo>
                    <a:cubicBezTo>
                      <a:pt x="1427" y="9691"/>
                      <a:pt x="1451" y="9706"/>
                      <a:pt x="1474" y="9722"/>
                    </a:cubicBezTo>
                    <a:cubicBezTo>
                      <a:pt x="1494" y="9741"/>
                      <a:pt x="1515" y="9759"/>
                      <a:pt x="1535" y="9777"/>
                    </a:cubicBezTo>
                    <a:cubicBezTo>
                      <a:pt x="1558" y="9790"/>
                      <a:pt x="1582" y="9802"/>
                      <a:pt x="1605" y="9815"/>
                    </a:cubicBezTo>
                    <a:lnTo>
                      <a:pt x="1675" y="9843"/>
                    </a:lnTo>
                    <a:lnTo>
                      <a:pt x="1737" y="9870"/>
                    </a:lnTo>
                    <a:lnTo>
                      <a:pt x="1807" y="9870"/>
                    </a:lnTo>
                    <a:lnTo>
                      <a:pt x="1868" y="9861"/>
                    </a:lnTo>
                    <a:lnTo>
                      <a:pt x="1939" y="9805"/>
                    </a:lnTo>
                    <a:cubicBezTo>
                      <a:pt x="1962" y="9774"/>
                      <a:pt x="1986" y="9744"/>
                      <a:pt x="2009" y="9713"/>
                    </a:cubicBezTo>
                    <a:cubicBezTo>
                      <a:pt x="2029" y="9668"/>
                      <a:pt x="2050" y="9625"/>
                      <a:pt x="2070" y="9582"/>
                    </a:cubicBezTo>
                    <a:cubicBezTo>
                      <a:pt x="2093" y="9535"/>
                      <a:pt x="2117" y="9489"/>
                      <a:pt x="2140" y="9442"/>
                    </a:cubicBezTo>
                    <a:cubicBezTo>
                      <a:pt x="2161" y="9399"/>
                      <a:pt x="2181" y="9356"/>
                      <a:pt x="2202" y="9312"/>
                    </a:cubicBezTo>
                    <a:cubicBezTo>
                      <a:pt x="2225" y="9281"/>
                      <a:pt x="2249" y="9251"/>
                      <a:pt x="2272" y="9220"/>
                    </a:cubicBezTo>
                    <a:lnTo>
                      <a:pt x="2333" y="9192"/>
                    </a:lnTo>
                    <a:cubicBezTo>
                      <a:pt x="2357" y="9201"/>
                      <a:pt x="2380" y="9211"/>
                      <a:pt x="2404" y="9220"/>
                    </a:cubicBezTo>
                    <a:cubicBezTo>
                      <a:pt x="2427" y="9248"/>
                      <a:pt x="2451" y="9275"/>
                      <a:pt x="2474" y="9303"/>
                    </a:cubicBezTo>
                    <a:cubicBezTo>
                      <a:pt x="2494" y="9337"/>
                      <a:pt x="2515" y="9371"/>
                      <a:pt x="2535" y="9405"/>
                    </a:cubicBezTo>
                    <a:cubicBezTo>
                      <a:pt x="2558" y="9442"/>
                      <a:pt x="2582" y="9479"/>
                      <a:pt x="2605" y="9516"/>
                    </a:cubicBezTo>
                    <a:cubicBezTo>
                      <a:pt x="2626" y="9550"/>
                      <a:pt x="2646" y="9584"/>
                      <a:pt x="2667" y="9618"/>
                    </a:cubicBezTo>
                    <a:cubicBezTo>
                      <a:pt x="2690" y="9650"/>
                      <a:pt x="2714" y="9681"/>
                      <a:pt x="2737" y="9713"/>
                    </a:cubicBezTo>
                    <a:cubicBezTo>
                      <a:pt x="2760" y="9738"/>
                      <a:pt x="2784" y="9762"/>
                      <a:pt x="2807" y="9787"/>
                    </a:cubicBezTo>
                    <a:cubicBezTo>
                      <a:pt x="2827" y="9808"/>
                      <a:pt x="2848" y="9830"/>
                      <a:pt x="2868" y="9852"/>
                    </a:cubicBezTo>
                    <a:cubicBezTo>
                      <a:pt x="2892" y="9867"/>
                      <a:pt x="2915" y="9883"/>
                      <a:pt x="2939" y="9898"/>
                    </a:cubicBezTo>
                    <a:lnTo>
                      <a:pt x="3000" y="9926"/>
                    </a:lnTo>
                    <a:cubicBezTo>
                      <a:pt x="3023" y="9932"/>
                      <a:pt x="3047" y="9939"/>
                      <a:pt x="3070" y="9945"/>
                    </a:cubicBezTo>
                    <a:lnTo>
                      <a:pt x="3132" y="9963"/>
                    </a:lnTo>
                    <a:cubicBezTo>
                      <a:pt x="3155" y="9967"/>
                      <a:pt x="3179" y="9969"/>
                      <a:pt x="3202" y="9972"/>
                    </a:cubicBezTo>
                    <a:lnTo>
                      <a:pt x="3272" y="9981"/>
                    </a:lnTo>
                    <a:cubicBezTo>
                      <a:pt x="3292" y="9987"/>
                      <a:pt x="3313" y="9994"/>
                      <a:pt x="3333" y="10000"/>
                    </a:cubicBezTo>
                    <a:lnTo>
                      <a:pt x="3404" y="10000"/>
                    </a:lnTo>
                    <a:lnTo>
                      <a:pt x="3474" y="10009"/>
                    </a:lnTo>
                    <a:cubicBezTo>
                      <a:pt x="3494" y="10012"/>
                      <a:pt x="3515" y="10016"/>
                      <a:pt x="3535" y="10019"/>
                    </a:cubicBezTo>
                    <a:lnTo>
                      <a:pt x="3605" y="10028"/>
                    </a:lnTo>
                    <a:lnTo>
                      <a:pt x="3675" y="10028"/>
                    </a:lnTo>
                    <a:lnTo>
                      <a:pt x="3737" y="10028"/>
                    </a:lnTo>
                    <a:lnTo>
                      <a:pt x="3807" y="10028"/>
                    </a:lnTo>
                    <a:lnTo>
                      <a:pt x="3868" y="10019"/>
                    </a:lnTo>
                    <a:lnTo>
                      <a:pt x="3939" y="10019"/>
                    </a:lnTo>
                    <a:cubicBezTo>
                      <a:pt x="3962" y="10016"/>
                      <a:pt x="3986" y="10012"/>
                      <a:pt x="4009" y="10009"/>
                    </a:cubicBezTo>
                    <a:lnTo>
                      <a:pt x="4070" y="10009"/>
                    </a:lnTo>
                    <a:lnTo>
                      <a:pt x="4140" y="10000"/>
                    </a:lnTo>
                    <a:lnTo>
                      <a:pt x="4202" y="10000"/>
                    </a:lnTo>
                    <a:lnTo>
                      <a:pt x="4272" y="9991"/>
                    </a:lnTo>
                    <a:cubicBezTo>
                      <a:pt x="4295" y="9985"/>
                      <a:pt x="4319" y="9978"/>
                      <a:pt x="4342" y="9972"/>
                    </a:cubicBezTo>
                    <a:cubicBezTo>
                      <a:pt x="4363" y="9969"/>
                      <a:pt x="4383" y="9967"/>
                      <a:pt x="4404" y="9963"/>
                    </a:cubicBezTo>
                    <a:lnTo>
                      <a:pt x="4474" y="9954"/>
                    </a:lnTo>
                    <a:lnTo>
                      <a:pt x="4535" y="9945"/>
                    </a:lnTo>
                    <a:lnTo>
                      <a:pt x="4605" y="9945"/>
                    </a:lnTo>
                    <a:lnTo>
                      <a:pt x="4667" y="9945"/>
                    </a:lnTo>
                    <a:lnTo>
                      <a:pt x="4737" y="9945"/>
                    </a:lnTo>
                    <a:lnTo>
                      <a:pt x="4807" y="9954"/>
                    </a:lnTo>
                    <a:lnTo>
                      <a:pt x="4868" y="9954"/>
                    </a:lnTo>
                    <a:lnTo>
                      <a:pt x="4939" y="9954"/>
                    </a:lnTo>
                    <a:lnTo>
                      <a:pt x="5000" y="9963"/>
                    </a:lnTo>
                    <a:lnTo>
                      <a:pt x="5070" y="9963"/>
                    </a:lnTo>
                    <a:lnTo>
                      <a:pt x="5140" y="9963"/>
                    </a:lnTo>
                    <a:lnTo>
                      <a:pt x="5202" y="9963"/>
                    </a:lnTo>
                    <a:lnTo>
                      <a:pt x="5272" y="9954"/>
                    </a:lnTo>
                    <a:lnTo>
                      <a:pt x="5333" y="9945"/>
                    </a:lnTo>
                    <a:cubicBezTo>
                      <a:pt x="5357" y="9939"/>
                      <a:pt x="5380" y="9932"/>
                      <a:pt x="5404" y="9926"/>
                    </a:cubicBezTo>
                    <a:lnTo>
                      <a:pt x="5465" y="9898"/>
                    </a:lnTo>
                    <a:lnTo>
                      <a:pt x="5535" y="9870"/>
                    </a:lnTo>
                    <a:cubicBezTo>
                      <a:pt x="5558" y="9857"/>
                      <a:pt x="5582" y="9846"/>
                      <a:pt x="5605" y="9833"/>
                    </a:cubicBezTo>
                    <a:cubicBezTo>
                      <a:pt x="5626" y="9821"/>
                      <a:pt x="5646" y="9808"/>
                      <a:pt x="5667" y="9796"/>
                    </a:cubicBezTo>
                    <a:cubicBezTo>
                      <a:pt x="5690" y="9790"/>
                      <a:pt x="5714" y="9783"/>
                      <a:pt x="5737" y="9777"/>
                    </a:cubicBezTo>
                    <a:lnTo>
                      <a:pt x="5798" y="9768"/>
                    </a:lnTo>
                    <a:lnTo>
                      <a:pt x="5868" y="9768"/>
                    </a:lnTo>
                    <a:lnTo>
                      <a:pt x="5939" y="9768"/>
                    </a:lnTo>
                    <a:lnTo>
                      <a:pt x="6000" y="9768"/>
                    </a:lnTo>
                    <a:lnTo>
                      <a:pt x="6070" y="9759"/>
                    </a:lnTo>
                    <a:lnTo>
                      <a:pt x="6132" y="9703"/>
                    </a:lnTo>
                    <a:cubicBezTo>
                      <a:pt x="6155" y="9632"/>
                      <a:pt x="6179" y="9560"/>
                      <a:pt x="6202" y="9489"/>
                    </a:cubicBezTo>
                    <a:cubicBezTo>
                      <a:pt x="6208" y="9452"/>
                      <a:pt x="6213" y="9415"/>
                      <a:pt x="6219" y="9378"/>
                    </a:cubicBezTo>
                    <a:cubicBezTo>
                      <a:pt x="6231" y="9263"/>
                      <a:pt x="6242" y="9148"/>
                      <a:pt x="6254" y="9033"/>
                    </a:cubicBezTo>
                    <a:cubicBezTo>
                      <a:pt x="6260" y="8946"/>
                      <a:pt x="6266" y="8859"/>
                      <a:pt x="6272" y="8773"/>
                    </a:cubicBezTo>
                    <a:cubicBezTo>
                      <a:pt x="6278" y="8662"/>
                      <a:pt x="6283" y="8551"/>
                      <a:pt x="6289" y="8439"/>
                    </a:cubicBezTo>
                    <a:cubicBezTo>
                      <a:pt x="6301" y="8108"/>
                      <a:pt x="6313" y="7776"/>
                      <a:pt x="6325" y="7444"/>
                    </a:cubicBezTo>
                    <a:cubicBezTo>
                      <a:pt x="6328" y="7209"/>
                      <a:pt x="6330" y="6974"/>
                      <a:pt x="6333" y="6738"/>
                    </a:cubicBezTo>
                    <a:cubicBezTo>
                      <a:pt x="6339" y="6444"/>
                      <a:pt x="6345" y="6149"/>
                      <a:pt x="6351" y="5855"/>
                    </a:cubicBezTo>
                    <a:cubicBezTo>
                      <a:pt x="6363" y="5044"/>
                      <a:pt x="6374" y="4231"/>
                      <a:pt x="6386" y="3420"/>
                    </a:cubicBezTo>
                    <a:cubicBezTo>
                      <a:pt x="6392" y="2881"/>
                      <a:pt x="6398" y="2341"/>
                      <a:pt x="6404" y="1802"/>
                    </a:cubicBezTo>
                    <a:cubicBezTo>
                      <a:pt x="6410" y="1328"/>
                      <a:pt x="6415" y="851"/>
                      <a:pt x="6421" y="376"/>
                    </a:cubicBezTo>
                    <a:cubicBezTo>
                      <a:pt x="6425" y="251"/>
                      <a:pt x="6430" y="125"/>
                      <a:pt x="6434" y="0"/>
                    </a:cubicBezTo>
                    <a:lnTo>
                      <a:pt x="7688" y="14"/>
                    </a:lnTo>
                    <a:cubicBezTo>
                      <a:pt x="7695" y="245"/>
                      <a:pt x="7690" y="71"/>
                      <a:pt x="7697" y="302"/>
                    </a:cubicBezTo>
                    <a:cubicBezTo>
                      <a:pt x="7709" y="832"/>
                      <a:pt x="7707" y="1013"/>
                      <a:pt x="7719" y="1542"/>
                    </a:cubicBezTo>
                    <a:cubicBezTo>
                      <a:pt x="7725" y="1768"/>
                      <a:pt x="7731" y="1996"/>
                      <a:pt x="7737" y="2222"/>
                    </a:cubicBezTo>
                    <a:cubicBezTo>
                      <a:pt x="7743" y="2425"/>
                      <a:pt x="7748" y="2630"/>
                      <a:pt x="7754" y="2834"/>
                    </a:cubicBezTo>
                    <a:cubicBezTo>
                      <a:pt x="7769" y="3340"/>
                      <a:pt x="7783" y="3844"/>
                      <a:pt x="7798" y="4350"/>
                    </a:cubicBezTo>
                    <a:cubicBezTo>
                      <a:pt x="7804" y="4486"/>
                      <a:pt x="7810" y="4623"/>
                      <a:pt x="7816" y="4759"/>
                    </a:cubicBezTo>
                    <a:cubicBezTo>
                      <a:pt x="7833" y="5090"/>
                      <a:pt x="7851" y="5423"/>
                      <a:pt x="7868" y="5753"/>
                    </a:cubicBezTo>
                    <a:cubicBezTo>
                      <a:pt x="7892" y="6059"/>
                      <a:pt x="7915" y="6367"/>
                      <a:pt x="7939" y="6673"/>
                    </a:cubicBezTo>
                    <a:cubicBezTo>
                      <a:pt x="7959" y="6875"/>
                      <a:pt x="7980" y="7077"/>
                      <a:pt x="8000" y="7277"/>
                    </a:cubicBezTo>
                    <a:cubicBezTo>
                      <a:pt x="8023" y="7414"/>
                      <a:pt x="8047" y="7550"/>
                      <a:pt x="8070" y="7686"/>
                    </a:cubicBezTo>
                    <a:cubicBezTo>
                      <a:pt x="8091" y="7779"/>
                      <a:pt x="8111" y="7872"/>
                      <a:pt x="8132" y="7965"/>
                    </a:cubicBezTo>
                    <a:cubicBezTo>
                      <a:pt x="8155" y="8027"/>
                      <a:pt x="8179" y="8088"/>
                      <a:pt x="8202" y="8150"/>
                    </a:cubicBezTo>
                    <a:cubicBezTo>
                      <a:pt x="8225" y="8200"/>
                      <a:pt x="8249" y="8250"/>
                      <a:pt x="8272" y="8300"/>
                    </a:cubicBezTo>
                    <a:cubicBezTo>
                      <a:pt x="8292" y="8337"/>
                      <a:pt x="8313" y="8374"/>
                      <a:pt x="8333" y="8411"/>
                    </a:cubicBezTo>
                    <a:cubicBezTo>
                      <a:pt x="8357" y="8442"/>
                      <a:pt x="8380" y="8473"/>
                      <a:pt x="8404" y="8504"/>
                    </a:cubicBezTo>
                    <a:cubicBezTo>
                      <a:pt x="8424" y="8535"/>
                      <a:pt x="8445" y="8565"/>
                      <a:pt x="8465" y="8597"/>
                    </a:cubicBezTo>
                    <a:cubicBezTo>
                      <a:pt x="8488" y="8628"/>
                      <a:pt x="8512" y="8658"/>
                      <a:pt x="8535" y="8689"/>
                    </a:cubicBezTo>
                    <a:lnTo>
                      <a:pt x="8596" y="8783"/>
                    </a:lnTo>
                    <a:cubicBezTo>
                      <a:pt x="8620" y="8817"/>
                      <a:pt x="8643" y="8851"/>
                      <a:pt x="8667" y="8885"/>
                    </a:cubicBezTo>
                    <a:cubicBezTo>
                      <a:pt x="8690" y="8919"/>
                      <a:pt x="8714" y="8952"/>
                      <a:pt x="8737" y="8988"/>
                    </a:cubicBezTo>
                    <a:cubicBezTo>
                      <a:pt x="8757" y="9022"/>
                      <a:pt x="8778" y="9055"/>
                      <a:pt x="8798" y="9090"/>
                    </a:cubicBezTo>
                    <a:cubicBezTo>
                      <a:pt x="8821" y="9124"/>
                      <a:pt x="8845" y="9157"/>
                      <a:pt x="8868" y="9192"/>
                    </a:cubicBezTo>
                    <a:lnTo>
                      <a:pt x="8930" y="9284"/>
                    </a:lnTo>
                    <a:cubicBezTo>
                      <a:pt x="8953" y="9312"/>
                      <a:pt x="8977" y="9340"/>
                      <a:pt x="9000" y="9368"/>
                    </a:cubicBezTo>
                    <a:cubicBezTo>
                      <a:pt x="9023" y="9393"/>
                      <a:pt x="9047" y="9417"/>
                      <a:pt x="9070" y="9442"/>
                    </a:cubicBezTo>
                    <a:cubicBezTo>
                      <a:pt x="9091" y="9461"/>
                      <a:pt x="9111" y="9480"/>
                      <a:pt x="9132" y="9498"/>
                    </a:cubicBezTo>
                    <a:cubicBezTo>
                      <a:pt x="9155" y="9517"/>
                      <a:pt x="9179" y="9535"/>
                      <a:pt x="9202" y="9554"/>
                    </a:cubicBezTo>
                    <a:lnTo>
                      <a:pt x="9263" y="9600"/>
                    </a:lnTo>
                    <a:cubicBezTo>
                      <a:pt x="9286" y="9616"/>
                      <a:pt x="9310" y="9631"/>
                      <a:pt x="9333" y="9646"/>
                    </a:cubicBezTo>
                    <a:cubicBezTo>
                      <a:pt x="9357" y="9655"/>
                      <a:pt x="9380" y="9665"/>
                      <a:pt x="9404" y="9675"/>
                    </a:cubicBezTo>
                    <a:lnTo>
                      <a:pt x="9465" y="9703"/>
                    </a:lnTo>
                    <a:cubicBezTo>
                      <a:pt x="9488" y="9709"/>
                      <a:pt x="9512" y="9716"/>
                      <a:pt x="9535" y="9722"/>
                    </a:cubicBezTo>
                    <a:lnTo>
                      <a:pt x="9596" y="9740"/>
                    </a:lnTo>
                    <a:lnTo>
                      <a:pt x="9667" y="9740"/>
                    </a:lnTo>
                    <a:lnTo>
                      <a:pt x="9737" y="9722"/>
                    </a:lnTo>
                    <a:lnTo>
                      <a:pt x="9798" y="9685"/>
                    </a:lnTo>
                    <a:cubicBezTo>
                      <a:pt x="9821" y="9659"/>
                      <a:pt x="9845" y="9635"/>
                      <a:pt x="9868" y="9610"/>
                    </a:cubicBezTo>
                    <a:cubicBezTo>
                      <a:pt x="9892" y="9575"/>
                      <a:pt x="9915" y="9541"/>
                      <a:pt x="9939" y="9507"/>
                    </a:cubicBezTo>
                    <a:cubicBezTo>
                      <a:pt x="9959" y="9458"/>
                      <a:pt x="9980" y="9408"/>
                      <a:pt x="10000" y="9359"/>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610">
                <a:extLst>
                  <a:ext uri="{FF2B5EF4-FFF2-40B4-BE49-F238E27FC236}">
                    <a16:creationId xmlns:a16="http://schemas.microsoft.com/office/drawing/2014/main" id="{920D6FAD-A350-4220-B9B4-7C09231925DD}"/>
                  </a:ext>
                </a:extLst>
              </p:cNvPr>
              <p:cNvSpPr>
                <a:spLocks noChangeShapeType="1"/>
              </p:cNvSpPr>
              <p:nvPr/>
            </p:nvSpPr>
            <p:spPr bwMode="auto">
              <a:xfrm>
                <a:off x="1994" y="4790"/>
                <a:ext cx="41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611">
                <a:extLst>
                  <a:ext uri="{FF2B5EF4-FFF2-40B4-BE49-F238E27FC236}">
                    <a16:creationId xmlns:a16="http://schemas.microsoft.com/office/drawing/2014/main" id="{9B9CCAB6-A943-4D5B-94DF-EEC9C410CCB2}"/>
                  </a:ext>
                </a:extLst>
              </p:cNvPr>
              <p:cNvSpPr>
                <a:spLocks noChangeShapeType="1"/>
              </p:cNvSpPr>
              <p:nvPr/>
            </p:nvSpPr>
            <p:spPr bwMode="auto">
              <a:xfrm>
                <a:off x="2685" y="4768"/>
                <a:ext cx="408" cy="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612">
                <a:extLst>
                  <a:ext uri="{FF2B5EF4-FFF2-40B4-BE49-F238E27FC236}">
                    <a16:creationId xmlns:a16="http://schemas.microsoft.com/office/drawing/2014/main" id="{3D24E903-C69E-47F2-952B-9D128304C5AF}"/>
                  </a:ext>
                </a:extLst>
              </p:cNvPr>
              <p:cNvSpPr>
                <a:spLocks noChangeShapeType="1"/>
              </p:cNvSpPr>
              <p:nvPr/>
            </p:nvSpPr>
            <p:spPr bwMode="auto">
              <a:xfrm flipV="1">
                <a:off x="3093" y="4773"/>
                <a:ext cx="42" cy="2"/>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13">
                <a:extLst>
                  <a:ext uri="{FF2B5EF4-FFF2-40B4-BE49-F238E27FC236}">
                    <a16:creationId xmlns:a16="http://schemas.microsoft.com/office/drawing/2014/main" id="{C44E505D-8B18-4E73-AAAA-07184ECA6AA6}"/>
                  </a:ext>
                </a:extLst>
              </p:cNvPr>
              <p:cNvSpPr>
                <a:spLocks noChangeShapeType="1"/>
              </p:cNvSpPr>
              <p:nvPr/>
            </p:nvSpPr>
            <p:spPr bwMode="auto">
              <a:xfrm>
                <a:off x="2412" y="479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Line 614">
                <a:extLst>
                  <a:ext uri="{FF2B5EF4-FFF2-40B4-BE49-F238E27FC236}">
                    <a16:creationId xmlns:a16="http://schemas.microsoft.com/office/drawing/2014/main" id="{4E92A49D-A6C7-49D5-98B0-78BCD11AA695}"/>
                  </a:ext>
                </a:extLst>
              </p:cNvPr>
              <p:cNvSpPr>
                <a:spLocks noChangeShapeType="1"/>
              </p:cNvSpPr>
              <p:nvPr/>
            </p:nvSpPr>
            <p:spPr bwMode="auto">
              <a:xfrm>
                <a:off x="2261" y="4662"/>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 name="Line 615">
                <a:extLst>
                  <a:ext uri="{FF2B5EF4-FFF2-40B4-BE49-F238E27FC236}">
                    <a16:creationId xmlns:a16="http://schemas.microsoft.com/office/drawing/2014/main" id="{E79533EE-D0C1-44A4-B450-0512A42C0098}"/>
                  </a:ext>
                </a:extLst>
              </p:cNvPr>
              <p:cNvSpPr>
                <a:spLocks noChangeShapeType="1"/>
              </p:cNvSpPr>
              <p:nvPr/>
            </p:nvSpPr>
            <p:spPr bwMode="auto">
              <a:xfrm>
                <a:off x="2189" y="4779"/>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Line 616">
                <a:extLst>
                  <a:ext uri="{FF2B5EF4-FFF2-40B4-BE49-F238E27FC236}">
                    <a16:creationId xmlns:a16="http://schemas.microsoft.com/office/drawing/2014/main" id="{368BFC9E-7966-4819-A610-3D94FBBB143D}"/>
                  </a:ext>
                </a:extLst>
              </p:cNvPr>
              <p:cNvSpPr>
                <a:spLocks noChangeShapeType="1"/>
              </p:cNvSpPr>
              <p:nvPr/>
            </p:nvSpPr>
            <p:spPr bwMode="auto">
              <a:xfrm>
                <a:off x="2011" y="4675"/>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 name="Line 618">
                <a:extLst>
                  <a:ext uri="{FF2B5EF4-FFF2-40B4-BE49-F238E27FC236}">
                    <a16:creationId xmlns:a16="http://schemas.microsoft.com/office/drawing/2014/main" id="{5687D098-676F-4C03-918B-4EA6F53ED863}"/>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19">
                <a:extLst>
                  <a:ext uri="{FF2B5EF4-FFF2-40B4-BE49-F238E27FC236}">
                    <a16:creationId xmlns:a16="http://schemas.microsoft.com/office/drawing/2014/main" id="{69BC682A-A974-420F-9CF6-D4F3D9AE7D5E}"/>
                  </a:ext>
                </a:extLst>
              </p:cNvPr>
              <p:cNvSpPr>
                <a:spLocks noChangeShapeType="1"/>
              </p:cNvSpPr>
              <p:nvPr/>
            </p:nvSpPr>
            <p:spPr bwMode="auto">
              <a:xfrm>
                <a:off x="2685"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20">
                <a:extLst>
                  <a:ext uri="{FF2B5EF4-FFF2-40B4-BE49-F238E27FC236}">
                    <a16:creationId xmlns:a16="http://schemas.microsoft.com/office/drawing/2014/main" id="{4CCCCBAA-FF36-458D-ADF4-3C8F26008A4A}"/>
                  </a:ext>
                </a:extLst>
              </p:cNvPr>
              <p:cNvSpPr>
                <a:spLocks noChangeShapeType="1"/>
              </p:cNvSpPr>
              <p:nvPr/>
            </p:nvSpPr>
            <p:spPr bwMode="auto">
              <a:xfrm>
                <a:off x="3093" y="4766"/>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21">
                <a:extLst>
                  <a:ext uri="{FF2B5EF4-FFF2-40B4-BE49-F238E27FC236}">
                    <a16:creationId xmlns:a16="http://schemas.microsoft.com/office/drawing/2014/main" id="{AD69CBEA-7E3D-4D84-8EEE-EAB55C1CA1D6}"/>
                  </a:ext>
                </a:extLst>
              </p:cNvPr>
              <p:cNvSpPr>
                <a:spLocks noChangeShapeType="1"/>
              </p:cNvSpPr>
              <p:nvPr/>
            </p:nvSpPr>
            <p:spPr bwMode="auto">
              <a:xfrm>
                <a:off x="3093" y="4766"/>
                <a:ext cx="0" cy="9"/>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Line 622">
                <a:extLst>
                  <a:ext uri="{FF2B5EF4-FFF2-40B4-BE49-F238E27FC236}">
                    <a16:creationId xmlns:a16="http://schemas.microsoft.com/office/drawing/2014/main" id="{5BFBF728-20D5-48CF-BF4A-DF61C168D922}"/>
                  </a:ext>
                </a:extLst>
              </p:cNvPr>
              <p:cNvSpPr>
                <a:spLocks noChangeShapeType="1"/>
              </p:cNvSpPr>
              <p:nvPr/>
            </p:nvSpPr>
            <p:spPr bwMode="auto">
              <a:xfrm>
                <a:off x="3093" y="4720"/>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 name="Rectangle 623">
                <a:extLst>
                  <a:ext uri="{FF2B5EF4-FFF2-40B4-BE49-F238E27FC236}">
                    <a16:creationId xmlns:a16="http://schemas.microsoft.com/office/drawing/2014/main" id="{019D4ECC-6BDF-4302-ADFB-13BD6632E8EB}"/>
                  </a:ext>
                </a:extLst>
              </p:cNvPr>
              <p:cNvSpPr>
                <a:spLocks noChangeArrowheads="1"/>
              </p:cNvSpPr>
              <p:nvPr/>
            </p:nvSpPr>
            <p:spPr bwMode="auto">
              <a:xfrm>
                <a:off x="1995"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03" name="Rectangle 396">
              <a:extLst>
                <a:ext uri="{FF2B5EF4-FFF2-40B4-BE49-F238E27FC236}">
                  <a16:creationId xmlns:a16="http://schemas.microsoft.com/office/drawing/2014/main" id="{F4937644-176B-4CC5-860B-C5D05E6FC37E}"/>
                </a:ext>
              </a:extLst>
            </p:cNvPr>
            <p:cNvSpPr>
              <a:spLocks noChangeArrowheads="1"/>
            </p:cNvSpPr>
            <p:nvPr/>
          </p:nvSpPr>
          <p:spPr bwMode="auto">
            <a:xfrm>
              <a:off x="3642948" y="7736602"/>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555" name="Group 554">
            <a:extLst>
              <a:ext uri="{FF2B5EF4-FFF2-40B4-BE49-F238E27FC236}">
                <a16:creationId xmlns:a16="http://schemas.microsoft.com/office/drawing/2014/main" id="{1FA94A83-3633-4790-B427-672FDDB2EF1C}"/>
              </a:ext>
            </a:extLst>
          </p:cNvPr>
          <p:cNvGrpSpPr/>
          <p:nvPr/>
        </p:nvGrpSpPr>
        <p:grpSpPr>
          <a:xfrm>
            <a:off x="4918076" y="5945188"/>
            <a:ext cx="2295525" cy="2047875"/>
            <a:chOff x="4705353" y="5820569"/>
            <a:chExt cx="2295525" cy="2047875"/>
          </a:xfrm>
        </p:grpSpPr>
        <p:grpSp>
          <p:nvGrpSpPr>
            <p:cNvPr id="556" name="Group 758">
              <a:extLst>
                <a:ext uri="{FF2B5EF4-FFF2-40B4-BE49-F238E27FC236}">
                  <a16:creationId xmlns:a16="http://schemas.microsoft.com/office/drawing/2014/main" id="{B1F53B7D-9732-452A-9F10-46DCA342D27A}"/>
                </a:ext>
              </a:extLst>
            </p:cNvPr>
            <p:cNvGrpSpPr>
              <a:grpSpLocks noChangeAspect="1"/>
            </p:cNvGrpSpPr>
            <p:nvPr/>
          </p:nvGrpSpPr>
          <p:grpSpPr bwMode="auto">
            <a:xfrm>
              <a:off x="4705353" y="5820569"/>
              <a:ext cx="2295525" cy="2047875"/>
              <a:chOff x="3359" y="3673"/>
              <a:chExt cx="1446" cy="1290"/>
            </a:xfrm>
          </p:grpSpPr>
          <p:sp>
            <p:nvSpPr>
              <p:cNvPr id="558" name="AutoShape 757">
                <a:extLst>
                  <a:ext uri="{FF2B5EF4-FFF2-40B4-BE49-F238E27FC236}">
                    <a16:creationId xmlns:a16="http://schemas.microsoft.com/office/drawing/2014/main" id="{9D24B3A5-CA59-4BD8-A71A-D11ACFA7CCB9}"/>
                  </a:ext>
                </a:extLst>
              </p:cNvPr>
              <p:cNvSpPr>
                <a:spLocks noChangeAspect="1" noChangeArrowheads="1" noTextEdit="1"/>
              </p:cNvSpPr>
              <p:nvPr/>
            </p:nvSpPr>
            <p:spPr bwMode="auto">
              <a:xfrm>
                <a:off x="3359" y="3673"/>
                <a:ext cx="1410" cy="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Line 759">
                <a:extLst>
                  <a:ext uri="{FF2B5EF4-FFF2-40B4-BE49-F238E27FC236}">
                    <a16:creationId xmlns:a16="http://schemas.microsoft.com/office/drawing/2014/main" id="{6D9E1A24-BECA-4B8F-80BB-2F13A603A673}"/>
                  </a:ext>
                </a:extLst>
              </p:cNvPr>
              <p:cNvSpPr>
                <a:spLocks noChangeShapeType="1"/>
              </p:cNvSpPr>
              <p:nvPr/>
            </p:nvSpPr>
            <p:spPr bwMode="auto">
              <a:xfrm>
                <a:off x="3563" y="4850"/>
                <a:ext cx="114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Line 760">
                <a:extLst>
                  <a:ext uri="{FF2B5EF4-FFF2-40B4-BE49-F238E27FC236}">
                    <a16:creationId xmlns:a16="http://schemas.microsoft.com/office/drawing/2014/main" id="{2345EEC3-613A-4620-8EBC-23170A1D70E3}"/>
                  </a:ext>
                </a:extLst>
              </p:cNvPr>
              <p:cNvSpPr>
                <a:spLocks noChangeShapeType="1"/>
              </p:cNvSpPr>
              <p:nvPr/>
            </p:nvSpPr>
            <p:spPr bwMode="auto">
              <a:xfrm>
                <a:off x="356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Rectangle 761">
                <a:extLst>
                  <a:ext uri="{FF2B5EF4-FFF2-40B4-BE49-F238E27FC236}">
                    <a16:creationId xmlns:a16="http://schemas.microsoft.com/office/drawing/2014/main" id="{FB5E09AF-8B85-4284-A222-5998DC02D4EB}"/>
                  </a:ext>
                </a:extLst>
              </p:cNvPr>
              <p:cNvSpPr>
                <a:spLocks noChangeArrowheads="1"/>
              </p:cNvSpPr>
              <p:nvPr/>
            </p:nvSpPr>
            <p:spPr bwMode="auto">
              <a:xfrm>
                <a:off x="3498"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2" name="Line 762">
                <a:extLst>
                  <a:ext uri="{FF2B5EF4-FFF2-40B4-BE49-F238E27FC236}">
                    <a16:creationId xmlns:a16="http://schemas.microsoft.com/office/drawing/2014/main" id="{6C74A4E9-B911-4C97-9C41-570B5825570E}"/>
                  </a:ext>
                </a:extLst>
              </p:cNvPr>
              <p:cNvSpPr>
                <a:spLocks noChangeShapeType="1"/>
              </p:cNvSpPr>
              <p:nvPr/>
            </p:nvSpPr>
            <p:spPr bwMode="auto">
              <a:xfrm>
                <a:off x="362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Line 763">
                <a:extLst>
                  <a:ext uri="{FF2B5EF4-FFF2-40B4-BE49-F238E27FC236}">
                    <a16:creationId xmlns:a16="http://schemas.microsoft.com/office/drawing/2014/main" id="{870529A6-65F9-4570-906F-BE3E9991FA54}"/>
                  </a:ext>
                </a:extLst>
              </p:cNvPr>
              <p:cNvSpPr>
                <a:spLocks noChangeShapeType="1"/>
              </p:cNvSpPr>
              <p:nvPr/>
            </p:nvSpPr>
            <p:spPr bwMode="auto">
              <a:xfrm>
                <a:off x="373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 name="Line 764">
                <a:extLst>
                  <a:ext uri="{FF2B5EF4-FFF2-40B4-BE49-F238E27FC236}">
                    <a16:creationId xmlns:a16="http://schemas.microsoft.com/office/drawing/2014/main" id="{FEC30C3B-FEB2-4222-8C83-60F2477F0899}"/>
                  </a:ext>
                </a:extLst>
              </p:cNvPr>
              <p:cNvSpPr>
                <a:spLocks noChangeShapeType="1"/>
              </p:cNvSpPr>
              <p:nvPr/>
            </p:nvSpPr>
            <p:spPr bwMode="auto">
              <a:xfrm>
                <a:off x="3849"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765">
                <a:extLst>
                  <a:ext uri="{FF2B5EF4-FFF2-40B4-BE49-F238E27FC236}">
                    <a16:creationId xmlns:a16="http://schemas.microsoft.com/office/drawing/2014/main" id="{F7FBAFB3-50E8-4669-87DC-96BAFE6E90A4}"/>
                  </a:ext>
                </a:extLst>
              </p:cNvPr>
              <p:cNvSpPr>
                <a:spLocks noChangeArrowheads="1"/>
              </p:cNvSpPr>
              <p:nvPr/>
            </p:nvSpPr>
            <p:spPr bwMode="auto">
              <a:xfrm>
                <a:off x="3781"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5.50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6" name="Line 766">
                <a:extLst>
                  <a:ext uri="{FF2B5EF4-FFF2-40B4-BE49-F238E27FC236}">
                    <a16:creationId xmlns:a16="http://schemas.microsoft.com/office/drawing/2014/main" id="{12D5C09D-77BF-4848-AA6B-1098773D06C6}"/>
                  </a:ext>
                </a:extLst>
              </p:cNvPr>
              <p:cNvSpPr>
                <a:spLocks noChangeShapeType="1"/>
              </p:cNvSpPr>
              <p:nvPr/>
            </p:nvSpPr>
            <p:spPr bwMode="auto">
              <a:xfrm>
                <a:off x="396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767">
                <a:extLst>
                  <a:ext uri="{FF2B5EF4-FFF2-40B4-BE49-F238E27FC236}">
                    <a16:creationId xmlns:a16="http://schemas.microsoft.com/office/drawing/2014/main" id="{5CB7214B-AB5C-44E1-9B34-5CED24DE73DD}"/>
                  </a:ext>
                </a:extLst>
              </p:cNvPr>
              <p:cNvSpPr>
                <a:spLocks noChangeShapeType="1"/>
              </p:cNvSpPr>
              <p:nvPr/>
            </p:nvSpPr>
            <p:spPr bwMode="auto">
              <a:xfrm>
                <a:off x="407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768">
                <a:extLst>
                  <a:ext uri="{FF2B5EF4-FFF2-40B4-BE49-F238E27FC236}">
                    <a16:creationId xmlns:a16="http://schemas.microsoft.com/office/drawing/2014/main" id="{28EF68FC-0970-4D54-B013-B7339A39586D}"/>
                  </a:ext>
                </a:extLst>
              </p:cNvPr>
              <p:cNvSpPr>
                <a:spLocks noChangeShapeType="1"/>
              </p:cNvSpPr>
              <p:nvPr/>
            </p:nvSpPr>
            <p:spPr bwMode="auto">
              <a:xfrm>
                <a:off x="4191"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69">
                <a:extLst>
                  <a:ext uri="{FF2B5EF4-FFF2-40B4-BE49-F238E27FC236}">
                    <a16:creationId xmlns:a16="http://schemas.microsoft.com/office/drawing/2014/main" id="{3FCFF46F-9701-4D08-BA81-27FA71BCE505}"/>
                  </a:ext>
                </a:extLst>
              </p:cNvPr>
              <p:cNvSpPr>
                <a:spLocks noChangeShapeType="1"/>
              </p:cNvSpPr>
              <p:nvPr/>
            </p:nvSpPr>
            <p:spPr bwMode="auto">
              <a:xfrm>
                <a:off x="4304"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Line 770">
                <a:extLst>
                  <a:ext uri="{FF2B5EF4-FFF2-40B4-BE49-F238E27FC236}">
                    <a16:creationId xmlns:a16="http://schemas.microsoft.com/office/drawing/2014/main" id="{87DC1C6A-4E4D-490B-A92A-AE5161918531}"/>
                  </a:ext>
                </a:extLst>
              </p:cNvPr>
              <p:cNvSpPr>
                <a:spLocks noChangeShapeType="1"/>
              </p:cNvSpPr>
              <p:nvPr/>
            </p:nvSpPr>
            <p:spPr bwMode="auto">
              <a:xfrm>
                <a:off x="4418"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Rectangle 771">
                <a:extLst>
                  <a:ext uri="{FF2B5EF4-FFF2-40B4-BE49-F238E27FC236}">
                    <a16:creationId xmlns:a16="http://schemas.microsoft.com/office/drawing/2014/main" id="{936E278D-5216-46BC-AD7C-1444DD0F1FBC}"/>
                  </a:ext>
                </a:extLst>
              </p:cNvPr>
              <p:cNvSpPr>
                <a:spLocks noChangeArrowheads="1"/>
              </p:cNvSpPr>
              <p:nvPr/>
            </p:nvSpPr>
            <p:spPr bwMode="auto">
              <a:xfrm>
                <a:off x="4353"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2" name="Line 772">
                <a:extLst>
                  <a:ext uri="{FF2B5EF4-FFF2-40B4-BE49-F238E27FC236}">
                    <a16:creationId xmlns:a16="http://schemas.microsoft.com/office/drawing/2014/main" id="{1929596A-6665-476F-BCDB-038BE19632E4}"/>
                  </a:ext>
                </a:extLst>
              </p:cNvPr>
              <p:cNvSpPr>
                <a:spLocks noChangeShapeType="1"/>
              </p:cNvSpPr>
              <p:nvPr/>
            </p:nvSpPr>
            <p:spPr bwMode="auto">
              <a:xfrm>
                <a:off x="4532"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773">
                <a:extLst>
                  <a:ext uri="{FF2B5EF4-FFF2-40B4-BE49-F238E27FC236}">
                    <a16:creationId xmlns:a16="http://schemas.microsoft.com/office/drawing/2014/main" id="{B3FFA622-5679-4773-A7ED-4B81CDF199F8}"/>
                  </a:ext>
                </a:extLst>
              </p:cNvPr>
              <p:cNvSpPr>
                <a:spLocks noChangeShapeType="1"/>
              </p:cNvSpPr>
              <p:nvPr/>
            </p:nvSpPr>
            <p:spPr bwMode="auto">
              <a:xfrm>
                <a:off x="4646" y="4850"/>
                <a:ext cx="0" cy="17"/>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74">
                <a:extLst>
                  <a:ext uri="{FF2B5EF4-FFF2-40B4-BE49-F238E27FC236}">
                    <a16:creationId xmlns:a16="http://schemas.microsoft.com/office/drawing/2014/main" id="{9221E4D9-54FE-43FB-83ED-A0A43F4A1924}"/>
                  </a:ext>
                </a:extLst>
              </p:cNvPr>
              <p:cNvSpPr>
                <a:spLocks noChangeShapeType="1"/>
              </p:cNvSpPr>
              <p:nvPr/>
            </p:nvSpPr>
            <p:spPr bwMode="auto">
              <a:xfrm>
                <a:off x="4703" y="4850"/>
                <a:ext cx="0" cy="2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75">
                <a:extLst>
                  <a:ext uri="{FF2B5EF4-FFF2-40B4-BE49-F238E27FC236}">
                    <a16:creationId xmlns:a16="http://schemas.microsoft.com/office/drawing/2014/main" id="{E09C2214-5F70-40B2-801D-C85A44A55DC4}"/>
                  </a:ext>
                </a:extLst>
              </p:cNvPr>
              <p:cNvSpPr>
                <a:spLocks noChangeArrowheads="1"/>
              </p:cNvSpPr>
              <p:nvPr/>
            </p:nvSpPr>
            <p:spPr bwMode="auto">
              <a:xfrm>
                <a:off x="4636" y="4873"/>
                <a:ext cx="169"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6" name="Line 776">
                <a:extLst>
                  <a:ext uri="{FF2B5EF4-FFF2-40B4-BE49-F238E27FC236}">
                    <a16:creationId xmlns:a16="http://schemas.microsoft.com/office/drawing/2014/main" id="{608FCCA2-D4D9-4145-97E6-36695A6923FA}"/>
                  </a:ext>
                </a:extLst>
              </p:cNvPr>
              <p:cNvSpPr>
                <a:spLocks noChangeShapeType="1"/>
              </p:cNvSpPr>
              <p:nvPr/>
            </p:nvSpPr>
            <p:spPr bwMode="auto">
              <a:xfrm>
                <a:off x="3541" y="3717"/>
                <a:ext cx="0" cy="111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Line 777">
                <a:extLst>
                  <a:ext uri="{FF2B5EF4-FFF2-40B4-BE49-F238E27FC236}">
                    <a16:creationId xmlns:a16="http://schemas.microsoft.com/office/drawing/2014/main" id="{C93D403D-48A9-4633-BEB5-F8799F0EBADD}"/>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 name="Line 779">
                <a:extLst>
                  <a:ext uri="{FF2B5EF4-FFF2-40B4-BE49-F238E27FC236}">
                    <a16:creationId xmlns:a16="http://schemas.microsoft.com/office/drawing/2014/main" id="{D72EAAFD-8C8E-47A8-89B7-E0A6D0771BD9}"/>
                  </a:ext>
                </a:extLst>
              </p:cNvPr>
              <p:cNvSpPr>
                <a:spLocks noChangeShapeType="1"/>
              </p:cNvSpPr>
              <p:nvPr/>
            </p:nvSpPr>
            <p:spPr bwMode="auto">
              <a:xfrm flipH="1">
                <a:off x="3512" y="482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80">
                <a:extLst>
                  <a:ext uri="{FF2B5EF4-FFF2-40B4-BE49-F238E27FC236}">
                    <a16:creationId xmlns:a16="http://schemas.microsoft.com/office/drawing/2014/main" id="{C6476F86-7A52-4800-B801-F36A07B689B7}"/>
                  </a:ext>
                </a:extLst>
              </p:cNvPr>
              <p:cNvSpPr>
                <a:spLocks noChangeShapeType="1"/>
              </p:cNvSpPr>
              <p:nvPr/>
            </p:nvSpPr>
            <p:spPr bwMode="auto">
              <a:xfrm flipH="1">
                <a:off x="3524" y="475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Line 781">
                <a:extLst>
                  <a:ext uri="{FF2B5EF4-FFF2-40B4-BE49-F238E27FC236}">
                    <a16:creationId xmlns:a16="http://schemas.microsoft.com/office/drawing/2014/main" id="{721EC4B2-5C36-4E68-B18E-9ABD69B2A08D}"/>
                  </a:ext>
                </a:extLst>
              </p:cNvPr>
              <p:cNvSpPr>
                <a:spLocks noChangeShapeType="1"/>
              </p:cNvSpPr>
              <p:nvPr/>
            </p:nvSpPr>
            <p:spPr bwMode="auto">
              <a:xfrm flipH="1">
                <a:off x="3524" y="467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Line 782">
                <a:extLst>
                  <a:ext uri="{FF2B5EF4-FFF2-40B4-BE49-F238E27FC236}">
                    <a16:creationId xmlns:a16="http://schemas.microsoft.com/office/drawing/2014/main" id="{A16DB9AA-57DB-4610-8D98-9AB0FFA78C4C}"/>
                  </a:ext>
                </a:extLst>
              </p:cNvPr>
              <p:cNvSpPr>
                <a:spLocks noChangeShapeType="1"/>
              </p:cNvSpPr>
              <p:nvPr/>
            </p:nvSpPr>
            <p:spPr bwMode="auto">
              <a:xfrm flipH="1">
                <a:off x="3524" y="460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Line 783">
                <a:extLst>
                  <a:ext uri="{FF2B5EF4-FFF2-40B4-BE49-F238E27FC236}">
                    <a16:creationId xmlns:a16="http://schemas.microsoft.com/office/drawing/2014/main" id="{8F4186ED-59C1-4B0E-AB1D-BCCD3668B553}"/>
                  </a:ext>
                </a:extLst>
              </p:cNvPr>
              <p:cNvSpPr>
                <a:spLocks noChangeShapeType="1"/>
              </p:cNvSpPr>
              <p:nvPr/>
            </p:nvSpPr>
            <p:spPr bwMode="auto">
              <a:xfrm flipH="1">
                <a:off x="3512" y="4531"/>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 name="Line 785">
                <a:extLst>
                  <a:ext uri="{FF2B5EF4-FFF2-40B4-BE49-F238E27FC236}">
                    <a16:creationId xmlns:a16="http://schemas.microsoft.com/office/drawing/2014/main" id="{B96B33E7-B5E2-400B-895E-FA57EF826613}"/>
                  </a:ext>
                </a:extLst>
              </p:cNvPr>
              <p:cNvSpPr>
                <a:spLocks noChangeShapeType="1"/>
              </p:cNvSpPr>
              <p:nvPr/>
            </p:nvSpPr>
            <p:spPr bwMode="auto">
              <a:xfrm flipH="1">
                <a:off x="3524" y="445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86">
                <a:extLst>
                  <a:ext uri="{FF2B5EF4-FFF2-40B4-BE49-F238E27FC236}">
                    <a16:creationId xmlns:a16="http://schemas.microsoft.com/office/drawing/2014/main" id="{17F95877-E0E2-4666-80A9-D0F42CE13310}"/>
                  </a:ext>
                </a:extLst>
              </p:cNvPr>
              <p:cNvSpPr>
                <a:spLocks noChangeShapeType="1"/>
              </p:cNvSpPr>
              <p:nvPr/>
            </p:nvSpPr>
            <p:spPr bwMode="auto">
              <a:xfrm flipH="1">
                <a:off x="3524" y="438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87">
                <a:extLst>
                  <a:ext uri="{FF2B5EF4-FFF2-40B4-BE49-F238E27FC236}">
                    <a16:creationId xmlns:a16="http://schemas.microsoft.com/office/drawing/2014/main" id="{3088231C-955A-4921-816A-22471A62F87C}"/>
                  </a:ext>
                </a:extLst>
              </p:cNvPr>
              <p:cNvSpPr>
                <a:spLocks noChangeShapeType="1"/>
              </p:cNvSpPr>
              <p:nvPr/>
            </p:nvSpPr>
            <p:spPr bwMode="auto">
              <a:xfrm flipH="1">
                <a:off x="3524" y="4309"/>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88">
                <a:extLst>
                  <a:ext uri="{FF2B5EF4-FFF2-40B4-BE49-F238E27FC236}">
                    <a16:creationId xmlns:a16="http://schemas.microsoft.com/office/drawing/2014/main" id="{F6F27A67-485E-40A7-98C5-7B40B0E8CCB5}"/>
                  </a:ext>
                </a:extLst>
              </p:cNvPr>
              <p:cNvSpPr>
                <a:spLocks noChangeShapeType="1"/>
              </p:cNvSpPr>
              <p:nvPr/>
            </p:nvSpPr>
            <p:spPr bwMode="auto">
              <a:xfrm flipH="1">
                <a:off x="3512" y="4235"/>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790">
                <a:extLst>
                  <a:ext uri="{FF2B5EF4-FFF2-40B4-BE49-F238E27FC236}">
                    <a16:creationId xmlns:a16="http://schemas.microsoft.com/office/drawing/2014/main" id="{09BF5036-9991-4D5A-973D-91BBE5610485}"/>
                  </a:ext>
                </a:extLst>
              </p:cNvPr>
              <p:cNvSpPr>
                <a:spLocks noChangeShapeType="1"/>
              </p:cNvSpPr>
              <p:nvPr/>
            </p:nvSpPr>
            <p:spPr bwMode="auto">
              <a:xfrm flipH="1">
                <a:off x="3524" y="416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Line 791">
                <a:extLst>
                  <a:ext uri="{FF2B5EF4-FFF2-40B4-BE49-F238E27FC236}">
                    <a16:creationId xmlns:a16="http://schemas.microsoft.com/office/drawing/2014/main" id="{7283DFD9-0A85-40DE-8DCB-F5E0A4B691D0}"/>
                  </a:ext>
                </a:extLst>
              </p:cNvPr>
              <p:cNvSpPr>
                <a:spLocks noChangeShapeType="1"/>
              </p:cNvSpPr>
              <p:nvPr/>
            </p:nvSpPr>
            <p:spPr bwMode="auto">
              <a:xfrm flipH="1">
                <a:off x="3524" y="4087"/>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Line 792">
                <a:extLst>
                  <a:ext uri="{FF2B5EF4-FFF2-40B4-BE49-F238E27FC236}">
                    <a16:creationId xmlns:a16="http://schemas.microsoft.com/office/drawing/2014/main" id="{E676B6C8-F8DC-4FA0-A240-610C38A179BB}"/>
                  </a:ext>
                </a:extLst>
              </p:cNvPr>
              <p:cNvSpPr>
                <a:spLocks noChangeShapeType="1"/>
              </p:cNvSpPr>
              <p:nvPr/>
            </p:nvSpPr>
            <p:spPr bwMode="auto">
              <a:xfrm flipH="1">
                <a:off x="3524" y="4013"/>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Line 793">
                <a:extLst>
                  <a:ext uri="{FF2B5EF4-FFF2-40B4-BE49-F238E27FC236}">
                    <a16:creationId xmlns:a16="http://schemas.microsoft.com/office/drawing/2014/main" id="{EB0CF1B2-EF81-4317-B35B-9C28BB4BFFFA}"/>
                  </a:ext>
                </a:extLst>
              </p:cNvPr>
              <p:cNvSpPr>
                <a:spLocks noChangeShapeType="1"/>
              </p:cNvSpPr>
              <p:nvPr/>
            </p:nvSpPr>
            <p:spPr bwMode="auto">
              <a:xfrm flipH="1">
                <a:off x="3512" y="3939"/>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95">
                <a:extLst>
                  <a:ext uri="{FF2B5EF4-FFF2-40B4-BE49-F238E27FC236}">
                    <a16:creationId xmlns:a16="http://schemas.microsoft.com/office/drawing/2014/main" id="{86958E8C-15FA-4FDC-98C1-B4795F94F913}"/>
                  </a:ext>
                </a:extLst>
              </p:cNvPr>
              <p:cNvSpPr>
                <a:spLocks noChangeShapeType="1"/>
              </p:cNvSpPr>
              <p:nvPr/>
            </p:nvSpPr>
            <p:spPr bwMode="auto">
              <a:xfrm flipH="1">
                <a:off x="3524" y="3865"/>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796">
                <a:extLst>
                  <a:ext uri="{FF2B5EF4-FFF2-40B4-BE49-F238E27FC236}">
                    <a16:creationId xmlns:a16="http://schemas.microsoft.com/office/drawing/2014/main" id="{17B9ACAC-20B9-4F34-B613-BDC5B2213BA5}"/>
                  </a:ext>
                </a:extLst>
              </p:cNvPr>
              <p:cNvSpPr>
                <a:spLocks noChangeShapeType="1"/>
              </p:cNvSpPr>
              <p:nvPr/>
            </p:nvSpPr>
            <p:spPr bwMode="auto">
              <a:xfrm flipH="1">
                <a:off x="3524" y="3791"/>
                <a:ext cx="17"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Line 797">
                <a:extLst>
                  <a:ext uri="{FF2B5EF4-FFF2-40B4-BE49-F238E27FC236}">
                    <a16:creationId xmlns:a16="http://schemas.microsoft.com/office/drawing/2014/main" id="{8DDBBCE7-3B3F-44FB-B794-1C68E65337BA}"/>
                  </a:ext>
                </a:extLst>
              </p:cNvPr>
              <p:cNvSpPr>
                <a:spLocks noChangeShapeType="1"/>
              </p:cNvSpPr>
              <p:nvPr/>
            </p:nvSpPr>
            <p:spPr bwMode="auto">
              <a:xfrm flipH="1">
                <a:off x="3512" y="3717"/>
                <a:ext cx="29"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99">
                <a:extLst>
                  <a:ext uri="{FF2B5EF4-FFF2-40B4-BE49-F238E27FC236}">
                    <a16:creationId xmlns:a16="http://schemas.microsoft.com/office/drawing/2014/main" id="{FA69B9C7-AD60-45FE-BD10-337A180CEB97}"/>
                  </a:ext>
                </a:extLst>
              </p:cNvPr>
              <p:cNvSpPr>
                <a:spLocks noChangeArrowheads="1"/>
              </p:cNvSpPr>
              <p:nvPr/>
            </p:nvSpPr>
            <p:spPr bwMode="auto">
              <a:xfrm>
                <a:off x="3563" y="3717"/>
                <a:ext cx="1140" cy="1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600" i="1" dirty="0">
                    <a:latin typeface="Arial" panose="020B0604020202020204" pitchFamily="34" charset="0"/>
                    <a:cs typeface="Arial" panose="020B0604020202020204" pitchFamily="34" charset="0"/>
                  </a:rPr>
                  <a:t>	S. </a:t>
                </a:r>
                <a:r>
                  <a:rPr lang="en-US" sz="600" i="1" dirty="0" err="1">
                    <a:latin typeface="Arial" panose="020B0604020202020204" pitchFamily="34" charset="0"/>
                    <a:cs typeface="Arial" panose="020B0604020202020204" pitchFamily="34" charset="0"/>
                  </a:rPr>
                  <a:t>racemosa</a:t>
                </a:r>
                <a:r>
                  <a:rPr lang="en-US" sz="600" i="1"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rPr>
                  <a:t>roots </a:t>
                </a:r>
              </a:p>
            </p:txBody>
          </p:sp>
          <p:sp>
            <p:nvSpPr>
              <p:cNvPr id="595" name="Freeform 800">
                <a:extLst>
                  <a:ext uri="{FF2B5EF4-FFF2-40B4-BE49-F238E27FC236}">
                    <a16:creationId xmlns:a16="http://schemas.microsoft.com/office/drawing/2014/main" id="{497D45A5-4A78-4998-9A32-343C6D3E028A}"/>
                  </a:ext>
                </a:extLst>
              </p:cNvPr>
              <p:cNvSpPr>
                <a:spLocks/>
              </p:cNvSpPr>
              <p:nvPr/>
            </p:nvSpPr>
            <p:spPr bwMode="auto">
              <a:xfrm>
                <a:off x="3563" y="3718"/>
                <a:ext cx="1140" cy="1052"/>
              </a:xfrm>
              <a:custGeom>
                <a:avLst/>
                <a:gdLst>
                  <a:gd name="T0" fmla="*/ 16 w 1140"/>
                  <a:gd name="T1" fmla="*/ 940 h 1094"/>
                  <a:gd name="T2" fmla="*/ 39 w 1140"/>
                  <a:gd name="T3" fmla="*/ 970 h 1094"/>
                  <a:gd name="T4" fmla="*/ 61 w 1140"/>
                  <a:gd name="T5" fmla="*/ 1008 h 1094"/>
                  <a:gd name="T6" fmla="*/ 84 w 1140"/>
                  <a:gd name="T7" fmla="*/ 1026 h 1094"/>
                  <a:gd name="T8" fmla="*/ 107 w 1140"/>
                  <a:gd name="T9" fmla="*/ 1028 h 1094"/>
                  <a:gd name="T10" fmla="*/ 130 w 1140"/>
                  <a:gd name="T11" fmla="*/ 1021 h 1094"/>
                  <a:gd name="T12" fmla="*/ 153 w 1140"/>
                  <a:gd name="T13" fmla="*/ 1020 h 1094"/>
                  <a:gd name="T14" fmla="*/ 175 w 1140"/>
                  <a:gd name="T15" fmla="*/ 1006 h 1094"/>
                  <a:gd name="T16" fmla="*/ 198 w 1140"/>
                  <a:gd name="T17" fmla="*/ 1000 h 1094"/>
                  <a:gd name="T18" fmla="*/ 221 w 1140"/>
                  <a:gd name="T19" fmla="*/ 1018 h 1094"/>
                  <a:gd name="T20" fmla="*/ 244 w 1140"/>
                  <a:gd name="T21" fmla="*/ 1029 h 1094"/>
                  <a:gd name="T22" fmla="*/ 266 w 1140"/>
                  <a:gd name="T23" fmla="*/ 1004 h 1094"/>
                  <a:gd name="T24" fmla="*/ 289 w 1140"/>
                  <a:gd name="T25" fmla="*/ 958 h 1094"/>
                  <a:gd name="T26" fmla="*/ 312 w 1140"/>
                  <a:gd name="T27" fmla="*/ 941 h 1094"/>
                  <a:gd name="T28" fmla="*/ 335 w 1140"/>
                  <a:gd name="T29" fmla="*/ 979 h 1094"/>
                  <a:gd name="T30" fmla="*/ 357 w 1140"/>
                  <a:gd name="T31" fmla="*/ 1025 h 1094"/>
                  <a:gd name="T32" fmla="*/ 380 w 1140"/>
                  <a:gd name="T33" fmla="*/ 1051 h 1094"/>
                  <a:gd name="T34" fmla="*/ 403 w 1140"/>
                  <a:gd name="T35" fmla="*/ 1062 h 1094"/>
                  <a:gd name="T36" fmla="*/ 426 w 1140"/>
                  <a:gd name="T37" fmla="*/ 1068 h 1094"/>
                  <a:gd name="T38" fmla="*/ 449 w 1140"/>
                  <a:gd name="T39" fmla="*/ 1071 h 1094"/>
                  <a:gd name="T40" fmla="*/ 472 w 1140"/>
                  <a:gd name="T41" fmla="*/ 1072 h 1094"/>
                  <a:gd name="T42" fmla="*/ 495 w 1140"/>
                  <a:gd name="T43" fmla="*/ 1070 h 1094"/>
                  <a:gd name="T44" fmla="*/ 517 w 1140"/>
                  <a:gd name="T45" fmla="*/ 1063 h 1094"/>
                  <a:gd name="T46" fmla="*/ 540 w 1140"/>
                  <a:gd name="T47" fmla="*/ 1060 h 1094"/>
                  <a:gd name="T48" fmla="*/ 563 w 1140"/>
                  <a:gd name="T49" fmla="*/ 1069 h 1094"/>
                  <a:gd name="T50" fmla="*/ 586 w 1140"/>
                  <a:gd name="T51" fmla="*/ 1076 h 1094"/>
                  <a:gd name="T52" fmla="*/ 608 w 1140"/>
                  <a:gd name="T53" fmla="*/ 1077 h 1094"/>
                  <a:gd name="T54" fmla="*/ 631 w 1140"/>
                  <a:gd name="T55" fmla="*/ 1078 h 1094"/>
                  <a:gd name="T56" fmla="*/ 654 w 1140"/>
                  <a:gd name="T57" fmla="*/ 1069 h 1094"/>
                  <a:gd name="T58" fmla="*/ 677 w 1140"/>
                  <a:gd name="T59" fmla="*/ 1063 h 1094"/>
                  <a:gd name="T60" fmla="*/ 699 w 1140"/>
                  <a:gd name="T61" fmla="*/ 1069 h 1094"/>
                  <a:gd name="T62" fmla="*/ 722 w 1140"/>
                  <a:gd name="T63" fmla="*/ 1074 h 1094"/>
                  <a:gd name="T64" fmla="*/ 745 w 1140"/>
                  <a:gd name="T65" fmla="*/ 991 h 1094"/>
                  <a:gd name="T66" fmla="*/ 753 w 1140"/>
                  <a:gd name="T67" fmla="*/ 862 h 1094"/>
                  <a:gd name="T68" fmla="*/ 760 w 1140"/>
                  <a:gd name="T69" fmla="*/ 613 h 1094"/>
                  <a:gd name="T70" fmla="*/ 768 w 1140"/>
                  <a:gd name="T71" fmla="*/ 205 h 1094"/>
                  <a:gd name="T72" fmla="*/ 866 w 1140"/>
                  <a:gd name="T73" fmla="*/ 0 h 1094"/>
                  <a:gd name="T74" fmla="*/ 874 w 1140"/>
                  <a:gd name="T75" fmla="*/ 294 h 1094"/>
                  <a:gd name="T76" fmla="*/ 889 w 1140"/>
                  <a:gd name="T77" fmla="*/ 659 h 1094"/>
                  <a:gd name="T78" fmla="*/ 912 w 1140"/>
                  <a:gd name="T79" fmla="*/ 880 h 1094"/>
                  <a:gd name="T80" fmla="*/ 935 w 1140"/>
                  <a:gd name="T81" fmla="*/ 945 h 1094"/>
                  <a:gd name="T82" fmla="*/ 958 w 1140"/>
                  <a:gd name="T83" fmla="*/ 986 h 1094"/>
                  <a:gd name="T84" fmla="*/ 980 w 1140"/>
                  <a:gd name="T85" fmla="*/ 1025 h 1094"/>
                  <a:gd name="T86" fmla="*/ 1003 w 1140"/>
                  <a:gd name="T87" fmla="*/ 1046 h 1094"/>
                  <a:gd name="T88" fmla="*/ 1026 w 1140"/>
                  <a:gd name="T89" fmla="*/ 1037 h 1094"/>
                  <a:gd name="T90" fmla="*/ 1049 w 1140"/>
                  <a:gd name="T91" fmla="*/ 1020 h 1094"/>
                  <a:gd name="T92" fmla="*/ 1072 w 1140"/>
                  <a:gd name="T93" fmla="*/ 1031 h 1094"/>
                  <a:gd name="T94" fmla="*/ 1094 w 1140"/>
                  <a:gd name="T95" fmla="*/ 1060 h 1094"/>
                  <a:gd name="T96" fmla="*/ 1117 w 1140"/>
                  <a:gd name="T97" fmla="*/ 1084 h 1094"/>
                  <a:gd name="T98" fmla="*/ 1140 w 1140"/>
                  <a:gd name="T99" fmla="*/ 1094 h 1094"/>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73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748 h 10000"/>
                  <a:gd name="connsiteX1" fmla="*/ 70 w 10000"/>
                  <a:gd name="connsiteY1" fmla="*/ 8629 h 10000"/>
                  <a:gd name="connsiteX2" fmla="*/ 140 w 10000"/>
                  <a:gd name="connsiteY2" fmla="*/ 8592 h 10000"/>
                  <a:gd name="connsiteX3" fmla="*/ 202 w 10000"/>
                  <a:gd name="connsiteY3" fmla="*/ 8638 h 10000"/>
                  <a:gd name="connsiteX4" fmla="*/ 272 w 10000"/>
                  <a:gd name="connsiteY4" fmla="*/ 8739 h 10000"/>
                  <a:gd name="connsiteX5" fmla="*/ 342 w 10000"/>
                  <a:gd name="connsiteY5" fmla="*/ 8867 h 10000"/>
                  <a:gd name="connsiteX6" fmla="*/ 404 w 10000"/>
                  <a:gd name="connsiteY6" fmla="*/ 9004 h 10000"/>
                  <a:gd name="connsiteX7" fmla="*/ 474 w 10000"/>
                  <a:gd name="connsiteY7" fmla="*/ 9113 h 10000"/>
                  <a:gd name="connsiteX8" fmla="*/ 535 w 10000"/>
                  <a:gd name="connsiteY8" fmla="*/ 9214 h 10000"/>
                  <a:gd name="connsiteX9" fmla="*/ 605 w 10000"/>
                  <a:gd name="connsiteY9" fmla="*/ 9287 h 10000"/>
                  <a:gd name="connsiteX10" fmla="*/ 675 w 10000"/>
                  <a:gd name="connsiteY10" fmla="*/ 9342 h 10000"/>
                  <a:gd name="connsiteX11" fmla="*/ 737 w 10000"/>
                  <a:gd name="connsiteY11" fmla="*/ 9378 h 10000"/>
                  <a:gd name="connsiteX12" fmla="*/ 807 w 10000"/>
                  <a:gd name="connsiteY12" fmla="*/ 9406 h 10000"/>
                  <a:gd name="connsiteX13" fmla="*/ 877 w 10000"/>
                  <a:gd name="connsiteY13" fmla="*/ 9406 h 10000"/>
                  <a:gd name="connsiteX14" fmla="*/ 939 w 10000"/>
                  <a:gd name="connsiteY14" fmla="*/ 9397 h 10000"/>
                  <a:gd name="connsiteX15" fmla="*/ 1009 w 10000"/>
                  <a:gd name="connsiteY15" fmla="*/ 9378 h 10000"/>
                  <a:gd name="connsiteX16" fmla="*/ 1070 w 10000"/>
                  <a:gd name="connsiteY16" fmla="*/ 9351 h 10000"/>
                  <a:gd name="connsiteX17" fmla="*/ 1140 w 10000"/>
                  <a:gd name="connsiteY17" fmla="*/ 9333 h 10000"/>
                  <a:gd name="connsiteX18" fmla="*/ 1211 w 10000"/>
                  <a:gd name="connsiteY18" fmla="*/ 9333 h 10000"/>
                  <a:gd name="connsiteX19" fmla="*/ 1272 w 10000"/>
                  <a:gd name="connsiteY19" fmla="*/ 9333 h 10000"/>
                  <a:gd name="connsiteX20" fmla="*/ 1342 w 10000"/>
                  <a:gd name="connsiteY20" fmla="*/ 9324 h 10000"/>
                  <a:gd name="connsiteX21" fmla="*/ 1404 w 10000"/>
                  <a:gd name="connsiteY21" fmla="*/ 9296 h 10000"/>
                  <a:gd name="connsiteX22" fmla="*/ 1474 w 10000"/>
                  <a:gd name="connsiteY22" fmla="*/ 9241 h 10000"/>
                  <a:gd name="connsiteX23" fmla="*/ 1535 w 10000"/>
                  <a:gd name="connsiteY23" fmla="*/ 9196 h 10000"/>
                  <a:gd name="connsiteX24" fmla="*/ 1605 w 10000"/>
                  <a:gd name="connsiteY24" fmla="*/ 9150 h 10000"/>
                  <a:gd name="connsiteX25" fmla="*/ 1675 w 10000"/>
                  <a:gd name="connsiteY25" fmla="*/ 9132 h 10000"/>
                  <a:gd name="connsiteX26" fmla="*/ 1737 w 10000"/>
                  <a:gd name="connsiteY26" fmla="*/ 9141 h 10000"/>
                  <a:gd name="connsiteX27" fmla="*/ 1807 w 10000"/>
                  <a:gd name="connsiteY27" fmla="*/ 9186 h 10000"/>
                  <a:gd name="connsiteX28" fmla="*/ 1868 w 10000"/>
                  <a:gd name="connsiteY28" fmla="*/ 9241 h 10000"/>
                  <a:gd name="connsiteX29" fmla="*/ 1939 w 10000"/>
                  <a:gd name="connsiteY29" fmla="*/ 9305 h 10000"/>
                  <a:gd name="connsiteX30" fmla="*/ 2009 w 10000"/>
                  <a:gd name="connsiteY30" fmla="*/ 9369 h 10000"/>
                  <a:gd name="connsiteX31" fmla="*/ 2070 w 10000"/>
                  <a:gd name="connsiteY31" fmla="*/ 9406 h 10000"/>
                  <a:gd name="connsiteX32" fmla="*/ 2140 w 10000"/>
                  <a:gd name="connsiteY32" fmla="*/ 9406 h 10000"/>
                  <a:gd name="connsiteX33" fmla="*/ 2202 w 10000"/>
                  <a:gd name="connsiteY33" fmla="*/ 9369 h 10000"/>
                  <a:gd name="connsiteX34" fmla="*/ 2272 w 10000"/>
                  <a:gd name="connsiteY34" fmla="*/ 9287 h 10000"/>
                  <a:gd name="connsiteX35" fmla="*/ 2333 w 10000"/>
                  <a:gd name="connsiteY35" fmla="*/ 9177 h 10000"/>
                  <a:gd name="connsiteX36" fmla="*/ 2404 w 10000"/>
                  <a:gd name="connsiteY36" fmla="*/ 9040 h 10000"/>
                  <a:gd name="connsiteX37" fmla="*/ 2474 w 10000"/>
                  <a:gd name="connsiteY37" fmla="*/ 8903 h 10000"/>
                  <a:gd name="connsiteX38" fmla="*/ 2535 w 10000"/>
                  <a:gd name="connsiteY38" fmla="*/ 8757 h 10000"/>
                  <a:gd name="connsiteX39" fmla="*/ 2605 w 10000"/>
                  <a:gd name="connsiteY39" fmla="*/ 8647 h 10000"/>
                  <a:gd name="connsiteX40" fmla="*/ 2667 w 10000"/>
                  <a:gd name="connsiteY40" fmla="*/ 8592 h 10000"/>
                  <a:gd name="connsiteX41" fmla="*/ 2737 w 10000"/>
                  <a:gd name="connsiteY41" fmla="*/ 8601 h 10000"/>
                  <a:gd name="connsiteX42" fmla="*/ 2807 w 10000"/>
                  <a:gd name="connsiteY42" fmla="*/ 8684 h 10000"/>
                  <a:gd name="connsiteX43" fmla="*/ 2868 w 10000"/>
                  <a:gd name="connsiteY43" fmla="*/ 8803 h 10000"/>
                  <a:gd name="connsiteX44" fmla="*/ 2939 w 10000"/>
                  <a:gd name="connsiteY44" fmla="*/ 8949 h 10000"/>
                  <a:gd name="connsiteX45" fmla="*/ 3000 w 10000"/>
                  <a:gd name="connsiteY45" fmla="*/ 9104 h 10000"/>
                  <a:gd name="connsiteX46" fmla="*/ 3070 w 10000"/>
                  <a:gd name="connsiteY46" fmla="*/ 9241 h 10000"/>
                  <a:gd name="connsiteX47" fmla="*/ 3132 w 10000"/>
                  <a:gd name="connsiteY47" fmla="*/ 9369 h 10000"/>
                  <a:gd name="connsiteX48" fmla="*/ 3202 w 10000"/>
                  <a:gd name="connsiteY48" fmla="*/ 9470 h 10000"/>
                  <a:gd name="connsiteX49" fmla="*/ 3272 w 10000"/>
                  <a:gd name="connsiteY49" fmla="*/ 9543 h 10000"/>
                  <a:gd name="connsiteX50" fmla="*/ 3333 w 10000"/>
                  <a:gd name="connsiteY50" fmla="*/ 9607 h 10000"/>
                  <a:gd name="connsiteX51" fmla="*/ 3404 w 10000"/>
                  <a:gd name="connsiteY51" fmla="*/ 9653 h 10000"/>
                  <a:gd name="connsiteX52" fmla="*/ 3474 w 10000"/>
                  <a:gd name="connsiteY52" fmla="*/ 9689 h 10000"/>
                  <a:gd name="connsiteX53" fmla="*/ 3535 w 10000"/>
                  <a:gd name="connsiteY53" fmla="*/ 9707 h 10000"/>
                  <a:gd name="connsiteX54" fmla="*/ 3605 w 10000"/>
                  <a:gd name="connsiteY54" fmla="*/ 9726 h 10000"/>
                  <a:gd name="connsiteX55" fmla="*/ 3675 w 10000"/>
                  <a:gd name="connsiteY55" fmla="*/ 9744 h 10000"/>
                  <a:gd name="connsiteX56" fmla="*/ 3737 w 10000"/>
                  <a:gd name="connsiteY56" fmla="*/ 9762 h 10000"/>
                  <a:gd name="connsiteX57" fmla="*/ 3807 w 10000"/>
                  <a:gd name="connsiteY57" fmla="*/ 9771 h 10000"/>
                  <a:gd name="connsiteX58" fmla="*/ 3868 w 10000"/>
                  <a:gd name="connsiteY58" fmla="*/ 9781 h 10000"/>
                  <a:gd name="connsiteX59" fmla="*/ 3939 w 10000"/>
                  <a:gd name="connsiteY59" fmla="*/ 9790 h 10000"/>
                  <a:gd name="connsiteX60" fmla="*/ 4009 w 10000"/>
                  <a:gd name="connsiteY60" fmla="*/ 9799 h 10000"/>
                  <a:gd name="connsiteX61" fmla="*/ 4070 w 10000"/>
                  <a:gd name="connsiteY61" fmla="*/ 9799 h 10000"/>
                  <a:gd name="connsiteX62" fmla="*/ 4140 w 10000"/>
                  <a:gd name="connsiteY62" fmla="*/ 9799 h 10000"/>
                  <a:gd name="connsiteX63" fmla="*/ 4202 w 10000"/>
                  <a:gd name="connsiteY63" fmla="*/ 9799 h 10000"/>
                  <a:gd name="connsiteX64" fmla="*/ 4272 w 10000"/>
                  <a:gd name="connsiteY64" fmla="*/ 9799 h 10000"/>
                  <a:gd name="connsiteX65" fmla="*/ 4342 w 10000"/>
                  <a:gd name="connsiteY65" fmla="*/ 9781 h 10000"/>
                  <a:gd name="connsiteX66" fmla="*/ 4404 w 10000"/>
                  <a:gd name="connsiteY66" fmla="*/ 9771 h 10000"/>
                  <a:gd name="connsiteX67" fmla="*/ 4474 w 10000"/>
                  <a:gd name="connsiteY67" fmla="*/ 9744 h 10000"/>
                  <a:gd name="connsiteX68" fmla="*/ 4535 w 10000"/>
                  <a:gd name="connsiteY68" fmla="*/ 9717 h 10000"/>
                  <a:gd name="connsiteX69" fmla="*/ 4605 w 10000"/>
                  <a:gd name="connsiteY69" fmla="*/ 9689 h 10000"/>
                  <a:gd name="connsiteX70" fmla="*/ 4667 w 10000"/>
                  <a:gd name="connsiteY70" fmla="*/ 9680 h 10000"/>
                  <a:gd name="connsiteX71" fmla="*/ 4737 w 10000"/>
                  <a:gd name="connsiteY71" fmla="*/ 9689 h 10000"/>
                  <a:gd name="connsiteX72" fmla="*/ 4807 w 10000"/>
                  <a:gd name="connsiteY72" fmla="*/ 9717 h 10000"/>
                  <a:gd name="connsiteX73" fmla="*/ 4868 w 10000"/>
                  <a:gd name="connsiteY73" fmla="*/ 9744 h 10000"/>
                  <a:gd name="connsiteX74" fmla="*/ 4939 w 10000"/>
                  <a:gd name="connsiteY74" fmla="*/ 9771 h 10000"/>
                  <a:gd name="connsiteX75" fmla="*/ 5000 w 10000"/>
                  <a:gd name="connsiteY75" fmla="*/ 9808 h 10000"/>
                  <a:gd name="connsiteX76" fmla="*/ 5070 w 10000"/>
                  <a:gd name="connsiteY76" fmla="*/ 9826 h 10000"/>
                  <a:gd name="connsiteX77" fmla="*/ 5140 w 10000"/>
                  <a:gd name="connsiteY77" fmla="*/ 9835 h 10000"/>
                  <a:gd name="connsiteX78" fmla="*/ 5202 w 10000"/>
                  <a:gd name="connsiteY78" fmla="*/ 9845 h 10000"/>
                  <a:gd name="connsiteX79" fmla="*/ 5272 w 10000"/>
                  <a:gd name="connsiteY79" fmla="*/ 9845 h 10000"/>
                  <a:gd name="connsiteX80" fmla="*/ 5333 w 10000"/>
                  <a:gd name="connsiteY80" fmla="*/ 9845 h 10000"/>
                  <a:gd name="connsiteX81" fmla="*/ 5404 w 10000"/>
                  <a:gd name="connsiteY81" fmla="*/ 9845 h 10000"/>
                  <a:gd name="connsiteX82" fmla="*/ 5465 w 10000"/>
                  <a:gd name="connsiteY82" fmla="*/ 9854 h 10000"/>
                  <a:gd name="connsiteX83" fmla="*/ 5535 w 10000"/>
                  <a:gd name="connsiteY83" fmla="*/ 9854 h 10000"/>
                  <a:gd name="connsiteX84" fmla="*/ 5605 w 10000"/>
                  <a:gd name="connsiteY84" fmla="*/ 9835 h 10000"/>
                  <a:gd name="connsiteX85" fmla="*/ 5667 w 10000"/>
                  <a:gd name="connsiteY85" fmla="*/ 9808 h 10000"/>
                  <a:gd name="connsiteX86" fmla="*/ 5737 w 10000"/>
                  <a:gd name="connsiteY86" fmla="*/ 9771 h 10000"/>
                  <a:gd name="connsiteX87" fmla="*/ 5798 w 10000"/>
                  <a:gd name="connsiteY87" fmla="*/ 9744 h 10000"/>
                  <a:gd name="connsiteX88" fmla="*/ 5868 w 10000"/>
                  <a:gd name="connsiteY88" fmla="*/ 9726 h 10000"/>
                  <a:gd name="connsiteX89" fmla="*/ 5939 w 10000"/>
                  <a:gd name="connsiteY89" fmla="*/ 9717 h 10000"/>
                  <a:gd name="connsiteX90" fmla="*/ 6000 w 10000"/>
                  <a:gd name="connsiteY90" fmla="*/ 9726 h 10000"/>
                  <a:gd name="connsiteX91" fmla="*/ 6070 w 10000"/>
                  <a:gd name="connsiteY91" fmla="*/ 9744 h 10000"/>
                  <a:gd name="connsiteX92" fmla="*/ 6132 w 10000"/>
                  <a:gd name="connsiteY92" fmla="*/ 9771 h 10000"/>
                  <a:gd name="connsiteX93" fmla="*/ 6202 w 10000"/>
                  <a:gd name="connsiteY93" fmla="*/ 9790 h 10000"/>
                  <a:gd name="connsiteX94" fmla="*/ 6272 w 10000"/>
                  <a:gd name="connsiteY94" fmla="*/ 9808 h 10000"/>
                  <a:gd name="connsiteX95" fmla="*/ 6333 w 10000"/>
                  <a:gd name="connsiteY95" fmla="*/ 9817 h 10000"/>
                  <a:gd name="connsiteX96" fmla="*/ 6404 w 10000"/>
                  <a:gd name="connsiteY96" fmla="*/ 9771 h 10000"/>
                  <a:gd name="connsiteX97" fmla="*/ 6465 w 10000"/>
                  <a:gd name="connsiteY97" fmla="*/ 9580 h 10000"/>
                  <a:gd name="connsiteX98" fmla="*/ 6535 w 10000"/>
                  <a:gd name="connsiteY98" fmla="*/ 9059 h 10000"/>
                  <a:gd name="connsiteX99" fmla="*/ 6553 w 10000"/>
                  <a:gd name="connsiteY99" fmla="*/ 8839 h 10000"/>
                  <a:gd name="connsiteX100" fmla="*/ 6588 w 10000"/>
                  <a:gd name="connsiteY100" fmla="*/ 8263 h 10000"/>
                  <a:gd name="connsiteX101" fmla="*/ 6605 w 10000"/>
                  <a:gd name="connsiteY101" fmla="*/ 7879 h 10000"/>
                  <a:gd name="connsiteX102" fmla="*/ 6614 w 10000"/>
                  <a:gd name="connsiteY102" fmla="*/ 7431 h 10000"/>
                  <a:gd name="connsiteX103" fmla="*/ 6649 w 10000"/>
                  <a:gd name="connsiteY103" fmla="*/ 6298 h 10000"/>
                  <a:gd name="connsiteX104" fmla="*/ 6667 w 10000"/>
                  <a:gd name="connsiteY104" fmla="*/ 5603 h 10000"/>
                  <a:gd name="connsiteX105" fmla="*/ 6684 w 10000"/>
                  <a:gd name="connsiteY105" fmla="*/ 4817 h 10000"/>
                  <a:gd name="connsiteX106" fmla="*/ 6719 w 10000"/>
                  <a:gd name="connsiteY106" fmla="*/ 2952 h 10000"/>
                  <a:gd name="connsiteX107" fmla="*/ 6737 w 10000"/>
                  <a:gd name="connsiteY107" fmla="*/ 1874 h 10000"/>
                  <a:gd name="connsiteX108" fmla="*/ 6754 w 10000"/>
                  <a:gd name="connsiteY108" fmla="*/ 695 h 10000"/>
                  <a:gd name="connsiteX109" fmla="*/ 6763 w 10000"/>
                  <a:gd name="connsiteY109" fmla="*/ 356 h 10000"/>
                  <a:gd name="connsiteX110" fmla="*/ 7596 w 10000"/>
                  <a:gd name="connsiteY110" fmla="*/ 0 h 10000"/>
                  <a:gd name="connsiteX111" fmla="*/ 7605 w 10000"/>
                  <a:gd name="connsiteY111" fmla="*/ 498 h 10000"/>
                  <a:gd name="connsiteX112" fmla="*/ 7623 w 10000"/>
                  <a:gd name="connsiteY112" fmla="*/ 795 h 10000"/>
                  <a:gd name="connsiteX113" fmla="*/ 7667 w 10000"/>
                  <a:gd name="connsiteY113" fmla="*/ 2687 h 10000"/>
                  <a:gd name="connsiteX114" fmla="*/ 7684 w 10000"/>
                  <a:gd name="connsiteY114" fmla="*/ 3236 h 10000"/>
                  <a:gd name="connsiteX115" fmla="*/ 7737 w 10000"/>
                  <a:gd name="connsiteY115" fmla="*/ 4634 h 10000"/>
                  <a:gd name="connsiteX116" fmla="*/ 7798 w 10000"/>
                  <a:gd name="connsiteY116" fmla="*/ 6024 h 10000"/>
                  <a:gd name="connsiteX117" fmla="*/ 7868 w 10000"/>
                  <a:gd name="connsiteY117" fmla="*/ 6984 h 10000"/>
                  <a:gd name="connsiteX118" fmla="*/ 7939 w 10000"/>
                  <a:gd name="connsiteY118" fmla="*/ 7623 h 10000"/>
                  <a:gd name="connsiteX119" fmla="*/ 8000 w 10000"/>
                  <a:gd name="connsiteY119" fmla="*/ 8044 h 10000"/>
                  <a:gd name="connsiteX120" fmla="*/ 8070 w 10000"/>
                  <a:gd name="connsiteY120" fmla="*/ 8318 h 10000"/>
                  <a:gd name="connsiteX121" fmla="*/ 8132 w 10000"/>
                  <a:gd name="connsiteY121" fmla="*/ 8501 h 10000"/>
                  <a:gd name="connsiteX122" fmla="*/ 8202 w 10000"/>
                  <a:gd name="connsiteY122" fmla="*/ 8638 h 10000"/>
                  <a:gd name="connsiteX123" fmla="*/ 8272 w 10000"/>
                  <a:gd name="connsiteY123" fmla="*/ 8766 h 10000"/>
                  <a:gd name="connsiteX124" fmla="*/ 8333 w 10000"/>
                  <a:gd name="connsiteY124" fmla="*/ 8885 h 10000"/>
                  <a:gd name="connsiteX125" fmla="*/ 8404 w 10000"/>
                  <a:gd name="connsiteY125" fmla="*/ 9013 h 10000"/>
                  <a:gd name="connsiteX126" fmla="*/ 8465 w 10000"/>
                  <a:gd name="connsiteY126" fmla="*/ 9141 h 10000"/>
                  <a:gd name="connsiteX127" fmla="*/ 8535 w 10000"/>
                  <a:gd name="connsiteY127" fmla="*/ 9260 h 10000"/>
                  <a:gd name="connsiteX128" fmla="*/ 8596 w 10000"/>
                  <a:gd name="connsiteY128" fmla="*/ 9369 h 10000"/>
                  <a:gd name="connsiteX129" fmla="*/ 8667 w 10000"/>
                  <a:gd name="connsiteY129" fmla="*/ 9461 h 10000"/>
                  <a:gd name="connsiteX130" fmla="*/ 8737 w 10000"/>
                  <a:gd name="connsiteY130" fmla="*/ 9525 h 10000"/>
                  <a:gd name="connsiteX131" fmla="*/ 8798 w 10000"/>
                  <a:gd name="connsiteY131" fmla="*/ 9561 h 10000"/>
                  <a:gd name="connsiteX132" fmla="*/ 8868 w 10000"/>
                  <a:gd name="connsiteY132" fmla="*/ 9561 h 10000"/>
                  <a:gd name="connsiteX133" fmla="*/ 8930 w 10000"/>
                  <a:gd name="connsiteY133" fmla="*/ 9534 h 10000"/>
                  <a:gd name="connsiteX134" fmla="*/ 9000 w 10000"/>
                  <a:gd name="connsiteY134" fmla="*/ 9479 h 10000"/>
                  <a:gd name="connsiteX135" fmla="*/ 9070 w 10000"/>
                  <a:gd name="connsiteY135" fmla="*/ 9415 h 10000"/>
                  <a:gd name="connsiteX136" fmla="*/ 9132 w 10000"/>
                  <a:gd name="connsiteY136" fmla="*/ 9351 h 10000"/>
                  <a:gd name="connsiteX137" fmla="*/ 9202 w 10000"/>
                  <a:gd name="connsiteY137" fmla="*/ 9324 h 10000"/>
                  <a:gd name="connsiteX138" fmla="*/ 9263 w 10000"/>
                  <a:gd name="connsiteY138" fmla="*/ 9324 h 10000"/>
                  <a:gd name="connsiteX139" fmla="*/ 9333 w 10000"/>
                  <a:gd name="connsiteY139" fmla="*/ 9360 h 10000"/>
                  <a:gd name="connsiteX140" fmla="*/ 9404 w 10000"/>
                  <a:gd name="connsiteY140" fmla="*/ 9424 h 10000"/>
                  <a:gd name="connsiteX141" fmla="*/ 9465 w 10000"/>
                  <a:gd name="connsiteY141" fmla="*/ 9506 h 10000"/>
                  <a:gd name="connsiteX142" fmla="*/ 9535 w 10000"/>
                  <a:gd name="connsiteY142" fmla="*/ 9598 h 10000"/>
                  <a:gd name="connsiteX143" fmla="*/ 9596 w 10000"/>
                  <a:gd name="connsiteY143" fmla="*/ 9689 h 10000"/>
                  <a:gd name="connsiteX144" fmla="*/ 9667 w 10000"/>
                  <a:gd name="connsiteY144" fmla="*/ 9771 h 10000"/>
                  <a:gd name="connsiteX145" fmla="*/ 9737 w 10000"/>
                  <a:gd name="connsiteY145" fmla="*/ 9845 h 10000"/>
                  <a:gd name="connsiteX146" fmla="*/ 9798 w 10000"/>
                  <a:gd name="connsiteY146" fmla="*/ 9909 h 10000"/>
                  <a:gd name="connsiteX147" fmla="*/ 9868 w 10000"/>
                  <a:gd name="connsiteY147" fmla="*/ 9954 h 10000"/>
                  <a:gd name="connsiteX148" fmla="*/ 9939 w 10000"/>
                  <a:gd name="connsiteY148" fmla="*/ 9982 h 10000"/>
                  <a:gd name="connsiteX149" fmla="*/ 10000 w 10000"/>
                  <a:gd name="connsiteY149" fmla="*/ 10000 h 10000"/>
                  <a:gd name="connsiteX0" fmla="*/ 0 w 10000"/>
                  <a:gd name="connsiteY0" fmla="*/ 8405 h 9657"/>
                  <a:gd name="connsiteX1" fmla="*/ 70 w 10000"/>
                  <a:gd name="connsiteY1" fmla="*/ 8286 h 9657"/>
                  <a:gd name="connsiteX2" fmla="*/ 140 w 10000"/>
                  <a:gd name="connsiteY2" fmla="*/ 8249 h 9657"/>
                  <a:gd name="connsiteX3" fmla="*/ 202 w 10000"/>
                  <a:gd name="connsiteY3" fmla="*/ 8295 h 9657"/>
                  <a:gd name="connsiteX4" fmla="*/ 272 w 10000"/>
                  <a:gd name="connsiteY4" fmla="*/ 8396 h 9657"/>
                  <a:gd name="connsiteX5" fmla="*/ 342 w 10000"/>
                  <a:gd name="connsiteY5" fmla="*/ 8524 h 9657"/>
                  <a:gd name="connsiteX6" fmla="*/ 404 w 10000"/>
                  <a:gd name="connsiteY6" fmla="*/ 8661 h 9657"/>
                  <a:gd name="connsiteX7" fmla="*/ 474 w 10000"/>
                  <a:gd name="connsiteY7" fmla="*/ 8770 h 9657"/>
                  <a:gd name="connsiteX8" fmla="*/ 535 w 10000"/>
                  <a:gd name="connsiteY8" fmla="*/ 8871 h 9657"/>
                  <a:gd name="connsiteX9" fmla="*/ 605 w 10000"/>
                  <a:gd name="connsiteY9" fmla="*/ 8944 h 9657"/>
                  <a:gd name="connsiteX10" fmla="*/ 675 w 10000"/>
                  <a:gd name="connsiteY10" fmla="*/ 8999 h 9657"/>
                  <a:gd name="connsiteX11" fmla="*/ 737 w 10000"/>
                  <a:gd name="connsiteY11" fmla="*/ 9035 h 9657"/>
                  <a:gd name="connsiteX12" fmla="*/ 807 w 10000"/>
                  <a:gd name="connsiteY12" fmla="*/ 9063 h 9657"/>
                  <a:gd name="connsiteX13" fmla="*/ 877 w 10000"/>
                  <a:gd name="connsiteY13" fmla="*/ 9063 h 9657"/>
                  <a:gd name="connsiteX14" fmla="*/ 939 w 10000"/>
                  <a:gd name="connsiteY14" fmla="*/ 9054 h 9657"/>
                  <a:gd name="connsiteX15" fmla="*/ 1009 w 10000"/>
                  <a:gd name="connsiteY15" fmla="*/ 9035 h 9657"/>
                  <a:gd name="connsiteX16" fmla="*/ 1070 w 10000"/>
                  <a:gd name="connsiteY16" fmla="*/ 9008 h 9657"/>
                  <a:gd name="connsiteX17" fmla="*/ 1140 w 10000"/>
                  <a:gd name="connsiteY17" fmla="*/ 8990 h 9657"/>
                  <a:gd name="connsiteX18" fmla="*/ 1211 w 10000"/>
                  <a:gd name="connsiteY18" fmla="*/ 8990 h 9657"/>
                  <a:gd name="connsiteX19" fmla="*/ 1272 w 10000"/>
                  <a:gd name="connsiteY19" fmla="*/ 8990 h 9657"/>
                  <a:gd name="connsiteX20" fmla="*/ 1342 w 10000"/>
                  <a:gd name="connsiteY20" fmla="*/ 8981 h 9657"/>
                  <a:gd name="connsiteX21" fmla="*/ 1404 w 10000"/>
                  <a:gd name="connsiteY21" fmla="*/ 8953 h 9657"/>
                  <a:gd name="connsiteX22" fmla="*/ 1474 w 10000"/>
                  <a:gd name="connsiteY22" fmla="*/ 8898 h 9657"/>
                  <a:gd name="connsiteX23" fmla="*/ 1535 w 10000"/>
                  <a:gd name="connsiteY23" fmla="*/ 8853 h 9657"/>
                  <a:gd name="connsiteX24" fmla="*/ 1605 w 10000"/>
                  <a:gd name="connsiteY24" fmla="*/ 8807 h 9657"/>
                  <a:gd name="connsiteX25" fmla="*/ 1675 w 10000"/>
                  <a:gd name="connsiteY25" fmla="*/ 8789 h 9657"/>
                  <a:gd name="connsiteX26" fmla="*/ 1737 w 10000"/>
                  <a:gd name="connsiteY26" fmla="*/ 8798 h 9657"/>
                  <a:gd name="connsiteX27" fmla="*/ 1807 w 10000"/>
                  <a:gd name="connsiteY27" fmla="*/ 8843 h 9657"/>
                  <a:gd name="connsiteX28" fmla="*/ 1868 w 10000"/>
                  <a:gd name="connsiteY28" fmla="*/ 8898 h 9657"/>
                  <a:gd name="connsiteX29" fmla="*/ 1939 w 10000"/>
                  <a:gd name="connsiteY29" fmla="*/ 8962 h 9657"/>
                  <a:gd name="connsiteX30" fmla="*/ 2009 w 10000"/>
                  <a:gd name="connsiteY30" fmla="*/ 9026 h 9657"/>
                  <a:gd name="connsiteX31" fmla="*/ 2070 w 10000"/>
                  <a:gd name="connsiteY31" fmla="*/ 9063 h 9657"/>
                  <a:gd name="connsiteX32" fmla="*/ 2140 w 10000"/>
                  <a:gd name="connsiteY32" fmla="*/ 9063 h 9657"/>
                  <a:gd name="connsiteX33" fmla="*/ 2202 w 10000"/>
                  <a:gd name="connsiteY33" fmla="*/ 9026 h 9657"/>
                  <a:gd name="connsiteX34" fmla="*/ 2272 w 10000"/>
                  <a:gd name="connsiteY34" fmla="*/ 8944 h 9657"/>
                  <a:gd name="connsiteX35" fmla="*/ 2333 w 10000"/>
                  <a:gd name="connsiteY35" fmla="*/ 8834 h 9657"/>
                  <a:gd name="connsiteX36" fmla="*/ 2404 w 10000"/>
                  <a:gd name="connsiteY36" fmla="*/ 8697 h 9657"/>
                  <a:gd name="connsiteX37" fmla="*/ 2474 w 10000"/>
                  <a:gd name="connsiteY37" fmla="*/ 8560 h 9657"/>
                  <a:gd name="connsiteX38" fmla="*/ 2535 w 10000"/>
                  <a:gd name="connsiteY38" fmla="*/ 8414 h 9657"/>
                  <a:gd name="connsiteX39" fmla="*/ 2605 w 10000"/>
                  <a:gd name="connsiteY39" fmla="*/ 8304 h 9657"/>
                  <a:gd name="connsiteX40" fmla="*/ 2667 w 10000"/>
                  <a:gd name="connsiteY40" fmla="*/ 8249 h 9657"/>
                  <a:gd name="connsiteX41" fmla="*/ 2737 w 10000"/>
                  <a:gd name="connsiteY41" fmla="*/ 8258 h 9657"/>
                  <a:gd name="connsiteX42" fmla="*/ 2807 w 10000"/>
                  <a:gd name="connsiteY42" fmla="*/ 8341 h 9657"/>
                  <a:gd name="connsiteX43" fmla="*/ 2868 w 10000"/>
                  <a:gd name="connsiteY43" fmla="*/ 8460 h 9657"/>
                  <a:gd name="connsiteX44" fmla="*/ 2939 w 10000"/>
                  <a:gd name="connsiteY44" fmla="*/ 8606 h 9657"/>
                  <a:gd name="connsiteX45" fmla="*/ 3000 w 10000"/>
                  <a:gd name="connsiteY45" fmla="*/ 8761 h 9657"/>
                  <a:gd name="connsiteX46" fmla="*/ 3070 w 10000"/>
                  <a:gd name="connsiteY46" fmla="*/ 8898 h 9657"/>
                  <a:gd name="connsiteX47" fmla="*/ 3132 w 10000"/>
                  <a:gd name="connsiteY47" fmla="*/ 9026 h 9657"/>
                  <a:gd name="connsiteX48" fmla="*/ 3202 w 10000"/>
                  <a:gd name="connsiteY48" fmla="*/ 9127 h 9657"/>
                  <a:gd name="connsiteX49" fmla="*/ 3272 w 10000"/>
                  <a:gd name="connsiteY49" fmla="*/ 9200 h 9657"/>
                  <a:gd name="connsiteX50" fmla="*/ 3333 w 10000"/>
                  <a:gd name="connsiteY50" fmla="*/ 9264 h 9657"/>
                  <a:gd name="connsiteX51" fmla="*/ 3404 w 10000"/>
                  <a:gd name="connsiteY51" fmla="*/ 9310 h 9657"/>
                  <a:gd name="connsiteX52" fmla="*/ 3474 w 10000"/>
                  <a:gd name="connsiteY52" fmla="*/ 9346 h 9657"/>
                  <a:gd name="connsiteX53" fmla="*/ 3535 w 10000"/>
                  <a:gd name="connsiteY53" fmla="*/ 9364 h 9657"/>
                  <a:gd name="connsiteX54" fmla="*/ 3605 w 10000"/>
                  <a:gd name="connsiteY54" fmla="*/ 9383 h 9657"/>
                  <a:gd name="connsiteX55" fmla="*/ 3675 w 10000"/>
                  <a:gd name="connsiteY55" fmla="*/ 9401 h 9657"/>
                  <a:gd name="connsiteX56" fmla="*/ 3737 w 10000"/>
                  <a:gd name="connsiteY56" fmla="*/ 9419 h 9657"/>
                  <a:gd name="connsiteX57" fmla="*/ 3807 w 10000"/>
                  <a:gd name="connsiteY57" fmla="*/ 9428 h 9657"/>
                  <a:gd name="connsiteX58" fmla="*/ 3868 w 10000"/>
                  <a:gd name="connsiteY58" fmla="*/ 9438 h 9657"/>
                  <a:gd name="connsiteX59" fmla="*/ 3939 w 10000"/>
                  <a:gd name="connsiteY59" fmla="*/ 9447 h 9657"/>
                  <a:gd name="connsiteX60" fmla="*/ 4009 w 10000"/>
                  <a:gd name="connsiteY60" fmla="*/ 9456 h 9657"/>
                  <a:gd name="connsiteX61" fmla="*/ 4070 w 10000"/>
                  <a:gd name="connsiteY61" fmla="*/ 9456 h 9657"/>
                  <a:gd name="connsiteX62" fmla="*/ 4140 w 10000"/>
                  <a:gd name="connsiteY62" fmla="*/ 9456 h 9657"/>
                  <a:gd name="connsiteX63" fmla="*/ 4202 w 10000"/>
                  <a:gd name="connsiteY63" fmla="*/ 9456 h 9657"/>
                  <a:gd name="connsiteX64" fmla="*/ 4272 w 10000"/>
                  <a:gd name="connsiteY64" fmla="*/ 9456 h 9657"/>
                  <a:gd name="connsiteX65" fmla="*/ 4342 w 10000"/>
                  <a:gd name="connsiteY65" fmla="*/ 9438 h 9657"/>
                  <a:gd name="connsiteX66" fmla="*/ 4404 w 10000"/>
                  <a:gd name="connsiteY66" fmla="*/ 9428 h 9657"/>
                  <a:gd name="connsiteX67" fmla="*/ 4474 w 10000"/>
                  <a:gd name="connsiteY67" fmla="*/ 9401 h 9657"/>
                  <a:gd name="connsiteX68" fmla="*/ 4535 w 10000"/>
                  <a:gd name="connsiteY68" fmla="*/ 9374 h 9657"/>
                  <a:gd name="connsiteX69" fmla="*/ 4605 w 10000"/>
                  <a:gd name="connsiteY69" fmla="*/ 9346 h 9657"/>
                  <a:gd name="connsiteX70" fmla="*/ 4667 w 10000"/>
                  <a:gd name="connsiteY70" fmla="*/ 9337 h 9657"/>
                  <a:gd name="connsiteX71" fmla="*/ 4737 w 10000"/>
                  <a:gd name="connsiteY71" fmla="*/ 9346 h 9657"/>
                  <a:gd name="connsiteX72" fmla="*/ 4807 w 10000"/>
                  <a:gd name="connsiteY72" fmla="*/ 9374 h 9657"/>
                  <a:gd name="connsiteX73" fmla="*/ 4868 w 10000"/>
                  <a:gd name="connsiteY73" fmla="*/ 9401 h 9657"/>
                  <a:gd name="connsiteX74" fmla="*/ 4939 w 10000"/>
                  <a:gd name="connsiteY74" fmla="*/ 9428 h 9657"/>
                  <a:gd name="connsiteX75" fmla="*/ 5000 w 10000"/>
                  <a:gd name="connsiteY75" fmla="*/ 9465 h 9657"/>
                  <a:gd name="connsiteX76" fmla="*/ 5070 w 10000"/>
                  <a:gd name="connsiteY76" fmla="*/ 9483 h 9657"/>
                  <a:gd name="connsiteX77" fmla="*/ 5140 w 10000"/>
                  <a:gd name="connsiteY77" fmla="*/ 9492 h 9657"/>
                  <a:gd name="connsiteX78" fmla="*/ 5202 w 10000"/>
                  <a:gd name="connsiteY78" fmla="*/ 9502 h 9657"/>
                  <a:gd name="connsiteX79" fmla="*/ 5272 w 10000"/>
                  <a:gd name="connsiteY79" fmla="*/ 9502 h 9657"/>
                  <a:gd name="connsiteX80" fmla="*/ 5333 w 10000"/>
                  <a:gd name="connsiteY80" fmla="*/ 9502 h 9657"/>
                  <a:gd name="connsiteX81" fmla="*/ 5404 w 10000"/>
                  <a:gd name="connsiteY81" fmla="*/ 9502 h 9657"/>
                  <a:gd name="connsiteX82" fmla="*/ 5465 w 10000"/>
                  <a:gd name="connsiteY82" fmla="*/ 9511 h 9657"/>
                  <a:gd name="connsiteX83" fmla="*/ 5535 w 10000"/>
                  <a:gd name="connsiteY83" fmla="*/ 9511 h 9657"/>
                  <a:gd name="connsiteX84" fmla="*/ 5605 w 10000"/>
                  <a:gd name="connsiteY84" fmla="*/ 9492 h 9657"/>
                  <a:gd name="connsiteX85" fmla="*/ 5667 w 10000"/>
                  <a:gd name="connsiteY85" fmla="*/ 9465 h 9657"/>
                  <a:gd name="connsiteX86" fmla="*/ 5737 w 10000"/>
                  <a:gd name="connsiteY86" fmla="*/ 9428 h 9657"/>
                  <a:gd name="connsiteX87" fmla="*/ 5798 w 10000"/>
                  <a:gd name="connsiteY87" fmla="*/ 9401 h 9657"/>
                  <a:gd name="connsiteX88" fmla="*/ 5868 w 10000"/>
                  <a:gd name="connsiteY88" fmla="*/ 9383 h 9657"/>
                  <a:gd name="connsiteX89" fmla="*/ 5939 w 10000"/>
                  <a:gd name="connsiteY89" fmla="*/ 9374 h 9657"/>
                  <a:gd name="connsiteX90" fmla="*/ 6000 w 10000"/>
                  <a:gd name="connsiteY90" fmla="*/ 9383 h 9657"/>
                  <a:gd name="connsiteX91" fmla="*/ 6070 w 10000"/>
                  <a:gd name="connsiteY91" fmla="*/ 9401 h 9657"/>
                  <a:gd name="connsiteX92" fmla="*/ 6132 w 10000"/>
                  <a:gd name="connsiteY92" fmla="*/ 9428 h 9657"/>
                  <a:gd name="connsiteX93" fmla="*/ 6202 w 10000"/>
                  <a:gd name="connsiteY93" fmla="*/ 9447 h 9657"/>
                  <a:gd name="connsiteX94" fmla="*/ 6272 w 10000"/>
                  <a:gd name="connsiteY94" fmla="*/ 9465 h 9657"/>
                  <a:gd name="connsiteX95" fmla="*/ 6333 w 10000"/>
                  <a:gd name="connsiteY95" fmla="*/ 9474 h 9657"/>
                  <a:gd name="connsiteX96" fmla="*/ 6404 w 10000"/>
                  <a:gd name="connsiteY96" fmla="*/ 9428 h 9657"/>
                  <a:gd name="connsiteX97" fmla="*/ 6465 w 10000"/>
                  <a:gd name="connsiteY97" fmla="*/ 9237 h 9657"/>
                  <a:gd name="connsiteX98" fmla="*/ 6535 w 10000"/>
                  <a:gd name="connsiteY98" fmla="*/ 8716 h 9657"/>
                  <a:gd name="connsiteX99" fmla="*/ 6553 w 10000"/>
                  <a:gd name="connsiteY99" fmla="*/ 8496 h 9657"/>
                  <a:gd name="connsiteX100" fmla="*/ 6588 w 10000"/>
                  <a:gd name="connsiteY100" fmla="*/ 7920 h 9657"/>
                  <a:gd name="connsiteX101" fmla="*/ 6605 w 10000"/>
                  <a:gd name="connsiteY101" fmla="*/ 7536 h 9657"/>
                  <a:gd name="connsiteX102" fmla="*/ 6614 w 10000"/>
                  <a:gd name="connsiteY102" fmla="*/ 7088 h 9657"/>
                  <a:gd name="connsiteX103" fmla="*/ 6649 w 10000"/>
                  <a:gd name="connsiteY103" fmla="*/ 5955 h 9657"/>
                  <a:gd name="connsiteX104" fmla="*/ 6667 w 10000"/>
                  <a:gd name="connsiteY104" fmla="*/ 5260 h 9657"/>
                  <a:gd name="connsiteX105" fmla="*/ 6684 w 10000"/>
                  <a:gd name="connsiteY105" fmla="*/ 4474 h 9657"/>
                  <a:gd name="connsiteX106" fmla="*/ 6719 w 10000"/>
                  <a:gd name="connsiteY106" fmla="*/ 2609 h 9657"/>
                  <a:gd name="connsiteX107" fmla="*/ 6737 w 10000"/>
                  <a:gd name="connsiteY107" fmla="*/ 1531 h 9657"/>
                  <a:gd name="connsiteX108" fmla="*/ 6754 w 10000"/>
                  <a:gd name="connsiteY108" fmla="*/ 352 h 9657"/>
                  <a:gd name="connsiteX109" fmla="*/ 6763 w 10000"/>
                  <a:gd name="connsiteY109" fmla="*/ 13 h 9657"/>
                  <a:gd name="connsiteX110" fmla="*/ 7583 w 10000"/>
                  <a:gd name="connsiteY110" fmla="*/ 0 h 9657"/>
                  <a:gd name="connsiteX111" fmla="*/ 7605 w 10000"/>
                  <a:gd name="connsiteY111" fmla="*/ 155 h 9657"/>
                  <a:gd name="connsiteX112" fmla="*/ 7623 w 10000"/>
                  <a:gd name="connsiteY112" fmla="*/ 452 h 9657"/>
                  <a:gd name="connsiteX113" fmla="*/ 7667 w 10000"/>
                  <a:gd name="connsiteY113" fmla="*/ 2344 h 9657"/>
                  <a:gd name="connsiteX114" fmla="*/ 7684 w 10000"/>
                  <a:gd name="connsiteY114" fmla="*/ 2893 h 9657"/>
                  <a:gd name="connsiteX115" fmla="*/ 7737 w 10000"/>
                  <a:gd name="connsiteY115" fmla="*/ 4291 h 9657"/>
                  <a:gd name="connsiteX116" fmla="*/ 7798 w 10000"/>
                  <a:gd name="connsiteY116" fmla="*/ 5681 h 9657"/>
                  <a:gd name="connsiteX117" fmla="*/ 7868 w 10000"/>
                  <a:gd name="connsiteY117" fmla="*/ 6641 h 9657"/>
                  <a:gd name="connsiteX118" fmla="*/ 7939 w 10000"/>
                  <a:gd name="connsiteY118" fmla="*/ 7280 h 9657"/>
                  <a:gd name="connsiteX119" fmla="*/ 8000 w 10000"/>
                  <a:gd name="connsiteY119" fmla="*/ 7701 h 9657"/>
                  <a:gd name="connsiteX120" fmla="*/ 8070 w 10000"/>
                  <a:gd name="connsiteY120" fmla="*/ 7975 h 9657"/>
                  <a:gd name="connsiteX121" fmla="*/ 8132 w 10000"/>
                  <a:gd name="connsiteY121" fmla="*/ 8158 h 9657"/>
                  <a:gd name="connsiteX122" fmla="*/ 8202 w 10000"/>
                  <a:gd name="connsiteY122" fmla="*/ 8295 h 9657"/>
                  <a:gd name="connsiteX123" fmla="*/ 8272 w 10000"/>
                  <a:gd name="connsiteY123" fmla="*/ 8423 h 9657"/>
                  <a:gd name="connsiteX124" fmla="*/ 8333 w 10000"/>
                  <a:gd name="connsiteY124" fmla="*/ 8542 h 9657"/>
                  <a:gd name="connsiteX125" fmla="*/ 8404 w 10000"/>
                  <a:gd name="connsiteY125" fmla="*/ 8670 h 9657"/>
                  <a:gd name="connsiteX126" fmla="*/ 8465 w 10000"/>
                  <a:gd name="connsiteY126" fmla="*/ 8798 h 9657"/>
                  <a:gd name="connsiteX127" fmla="*/ 8535 w 10000"/>
                  <a:gd name="connsiteY127" fmla="*/ 8917 h 9657"/>
                  <a:gd name="connsiteX128" fmla="*/ 8596 w 10000"/>
                  <a:gd name="connsiteY128" fmla="*/ 9026 h 9657"/>
                  <a:gd name="connsiteX129" fmla="*/ 8667 w 10000"/>
                  <a:gd name="connsiteY129" fmla="*/ 9118 h 9657"/>
                  <a:gd name="connsiteX130" fmla="*/ 8737 w 10000"/>
                  <a:gd name="connsiteY130" fmla="*/ 9182 h 9657"/>
                  <a:gd name="connsiteX131" fmla="*/ 8798 w 10000"/>
                  <a:gd name="connsiteY131" fmla="*/ 9218 h 9657"/>
                  <a:gd name="connsiteX132" fmla="*/ 8868 w 10000"/>
                  <a:gd name="connsiteY132" fmla="*/ 9218 h 9657"/>
                  <a:gd name="connsiteX133" fmla="*/ 8930 w 10000"/>
                  <a:gd name="connsiteY133" fmla="*/ 9191 h 9657"/>
                  <a:gd name="connsiteX134" fmla="*/ 9000 w 10000"/>
                  <a:gd name="connsiteY134" fmla="*/ 9136 h 9657"/>
                  <a:gd name="connsiteX135" fmla="*/ 9070 w 10000"/>
                  <a:gd name="connsiteY135" fmla="*/ 9072 h 9657"/>
                  <a:gd name="connsiteX136" fmla="*/ 9132 w 10000"/>
                  <a:gd name="connsiteY136" fmla="*/ 9008 h 9657"/>
                  <a:gd name="connsiteX137" fmla="*/ 9202 w 10000"/>
                  <a:gd name="connsiteY137" fmla="*/ 8981 h 9657"/>
                  <a:gd name="connsiteX138" fmla="*/ 9263 w 10000"/>
                  <a:gd name="connsiteY138" fmla="*/ 8981 h 9657"/>
                  <a:gd name="connsiteX139" fmla="*/ 9333 w 10000"/>
                  <a:gd name="connsiteY139" fmla="*/ 9017 h 9657"/>
                  <a:gd name="connsiteX140" fmla="*/ 9404 w 10000"/>
                  <a:gd name="connsiteY140" fmla="*/ 9081 h 9657"/>
                  <a:gd name="connsiteX141" fmla="*/ 9465 w 10000"/>
                  <a:gd name="connsiteY141" fmla="*/ 9163 h 9657"/>
                  <a:gd name="connsiteX142" fmla="*/ 9535 w 10000"/>
                  <a:gd name="connsiteY142" fmla="*/ 9255 h 9657"/>
                  <a:gd name="connsiteX143" fmla="*/ 9596 w 10000"/>
                  <a:gd name="connsiteY143" fmla="*/ 9346 h 9657"/>
                  <a:gd name="connsiteX144" fmla="*/ 9667 w 10000"/>
                  <a:gd name="connsiteY144" fmla="*/ 9428 h 9657"/>
                  <a:gd name="connsiteX145" fmla="*/ 9737 w 10000"/>
                  <a:gd name="connsiteY145" fmla="*/ 9502 h 9657"/>
                  <a:gd name="connsiteX146" fmla="*/ 9798 w 10000"/>
                  <a:gd name="connsiteY146" fmla="*/ 9566 h 9657"/>
                  <a:gd name="connsiteX147" fmla="*/ 9868 w 10000"/>
                  <a:gd name="connsiteY147" fmla="*/ 9611 h 9657"/>
                  <a:gd name="connsiteX148" fmla="*/ 9939 w 10000"/>
                  <a:gd name="connsiteY148" fmla="*/ 9639 h 9657"/>
                  <a:gd name="connsiteX149" fmla="*/ 10000 w 10000"/>
                  <a:gd name="connsiteY149" fmla="*/ 9657 h 9657"/>
                  <a:gd name="connsiteX0" fmla="*/ 0 w 10000"/>
                  <a:gd name="connsiteY0" fmla="*/ 8691 h 9987"/>
                  <a:gd name="connsiteX1" fmla="*/ 70 w 10000"/>
                  <a:gd name="connsiteY1" fmla="*/ 8567 h 9987"/>
                  <a:gd name="connsiteX2" fmla="*/ 140 w 10000"/>
                  <a:gd name="connsiteY2" fmla="*/ 8529 h 9987"/>
                  <a:gd name="connsiteX3" fmla="*/ 202 w 10000"/>
                  <a:gd name="connsiteY3" fmla="*/ 8577 h 9987"/>
                  <a:gd name="connsiteX4" fmla="*/ 272 w 10000"/>
                  <a:gd name="connsiteY4" fmla="*/ 8681 h 9987"/>
                  <a:gd name="connsiteX5" fmla="*/ 342 w 10000"/>
                  <a:gd name="connsiteY5" fmla="*/ 8814 h 9987"/>
                  <a:gd name="connsiteX6" fmla="*/ 404 w 10000"/>
                  <a:gd name="connsiteY6" fmla="*/ 8956 h 9987"/>
                  <a:gd name="connsiteX7" fmla="*/ 474 w 10000"/>
                  <a:gd name="connsiteY7" fmla="*/ 9068 h 9987"/>
                  <a:gd name="connsiteX8" fmla="*/ 535 w 10000"/>
                  <a:gd name="connsiteY8" fmla="*/ 9173 h 9987"/>
                  <a:gd name="connsiteX9" fmla="*/ 605 w 10000"/>
                  <a:gd name="connsiteY9" fmla="*/ 9249 h 9987"/>
                  <a:gd name="connsiteX10" fmla="*/ 675 w 10000"/>
                  <a:gd name="connsiteY10" fmla="*/ 9306 h 9987"/>
                  <a:gd name="connsiteX11" fmla="*/ 737 w 10000"/>
                  <a:gd name="connsiteY11" fmla="*/ 9343 h 9987"/>
                  <a:gd name="connsiteX12" fmla="*/ 807 w 10000"/>
                  <a:gd name="connsiteY12" fmla="*/ 9372 h 9987"/>
                  <a:gd name="connsiteX13" fmla="*/ 877 w 10000"/>
                  <a:gd name="connsiteY13" fmla="*/ 9372 h 9987"/>
                  <a:gd name="connsiteX14" fmla="*/ 939 w 10000"/>
                  <a:gd name="connsiteY14" fmla="*/ 9363 h 9987"/>
                  <a:gd name="connsiteX15" fmla="*/ 1009 w 10000"/>
                  <a:gd name="connsiteY15" fmla="*/ 9343 h 9987"/>
                  <a:gd name="connsiteX16" fmla="*/ 1070 w 10000"/>
                  <a:gd name="connsiteY16" fmla="*/ 9315 h 9987"/>
                  <a:gd name="connsiteX17" fmla="*/ 1140 w 10000"/>
                  <a:gd name="connsiteY17" fmla="*/ 9296 h 9987"/>
                  <a:gd name="connsiteX18" fmla="*/ 1211 w 10000"/>
                  <a:gd name="connsiteY18" fmla="*/ 9296 h 9987"/>
                  <a:gd name="connsiteX19" fmla="*/ 1272 w 10000"/>
                  <a:gd name="connsiteY19" fmla="*/ 9296 h 9987"/>
                  <a:gd name="connsiteX20" fmla="*/ 1342 w 10000"/>
                  <a:gd name="connsiteY20" fmla="*/ 9287 h 9987"/>
                  <a:gd name="connsiteX21" fmla="*/ 1404 w 10000"/>
                  <a:gd name="connsiteY21" fmla="*/ 9258 h 9987"/>
                  <a:gd name="connsiteX22" fmla="*/ 1474 w 10000"/>
                  <a:gd name="connsiteY22" fmla="*/ 9201 h 9987"/>
                  <a:gd name="connsiteX23" fmla="*/ 1535 w 10000"/>
                  <a:gd name="connsiteY23" fmla="*/ 9154 h 9987"/>
                  <a:gd name="connsiteX24" fmla="*/ 1605 w 10000"/>
                  <a:gd name="connsiteY24" fmla="*/ 9107 h 9987"/>
                  <a:gd name="connsiteX25" fmla="*/ 1675 w 10000"/>
                  <a:gd name="connsiteY25" fmla="*/ 9088 h 9987"/>
                  <a:gd name="connsiteX26" fmla="*/ 1737 w 10000"/>
                  <a:gd name="connsiteY26" fmla="*/ 9097 h 9987"/>
                  <a:gd name="connsiteX27" fmla="*/ 1807 w 10000"/>
                  <a:gd name="connsiteY27" fmla="*/ 9144 h 9987"/>
                  <a:gd name="connsiteX28" fmla="*/ 1868 w 10000"/>
                  <a:gd name="connsiteY28" fmla="*/ 9201 h 9987"/>
                  <a:gd name="connsiteX29" fmla="*/ 1939 w 10000"/>
                  <a:gd name="connsiteY29" fmla="*/ 9267 h 9987"/>
                  <a:gd name="connsiteX30" fmla="*/ 2009 w 10000"/>
                  <a:gd name="connsiteY30" fmla="*/ 9334 h 9987"/>
                  <a:gd name="connsiteX31" fmla="*/ 2070 w 10000"/>
                  <a:gd name="connsiteY31" fmla="*/ 9372 h 9987"/>
                  <a:gd name="connsiteX32" fmla="*/ 2140 w 10000"/>
                  <a:gd name="connsiteY32" fmla="*/ 9372 h 9987"/>
                  <a:gd name="connsiteX33" fmla="*/ 2202 w 10000"/>
                  <a:gd name="connsiteY33" fmla="*/ 9334 h 9987"/>
                  <a:gd name="connsiteX34" fmla="*/ 2272 w 10000"/>
                  <a:gd name="connsiteY34" fmla="*/ 9249 h 9987"/>
                  <a:gd name="connsiteX35" fmla="*/ 2333 w 10000"/>
                  <a:gd name="connsiteY35" fmla="*/ 9135 h 9987"/>
                  <a:gd name="connsiteX36" fmla="*/ 2404 w 10000"/>
                  <a:gd name="connsiteY36" fmla="*/ 8993 h 9987"/>
                  <a:gd name="connsiteX37" fmla="*/ 2474 w 10000"/>
                  <a:gd name="connsiteY37" fmla="*/ 8851 h 9987"/>
                  <a:gd name="connsiteX38" fmla="*/ 2535 w 10000"/>
                  <a:gd name="connsiteY38" fmla="*/ 8700 h 9987"/>
                  <a:gd name="connsiteX39" fmla="*/ 2605 w 10000"/>
                  <a:gd name="connsiteY39" fmla="*/ 8586 h 9987"/>
                  <a:gd name="connsiteX40" fmla="*/ 2667 w 10000"/>
                  <a:gd name="connsiteY40" fmla="*/ 8529 h 9987"/>
                  <a:gd name="connsiteX41" fmla="*/ 2737 w 10000"/>
                  <a:gd name="connsiteY41" fmla="*/ 8538 h 9987"/>
                  <a:gd name="connsiteX42" fmla="*/ 2807 w 10000"/>
                  <a:gd name="connsiteY42" fmla="*/ 8624 h 9987"/>
                  <a:gd name="connsiteX43" fmla="*/ 2868 w 10000"/>
                  <a:gd name="connsiteY43" fmla="*/ 8747 h 9987"/>
                  <a:gd name="connsiteX44" fmla="*/ 2939 w 10000"/>
                  <a:gd name="connsiteY44" fmla="*/ 8899 h 9987"/>
                  <a:gd name="connsiteX45" fmla="*/ 3000 w 10000"/>
                  <a:gd name="connsiteY45" fmla="*/ 9059 h 9987"/>
                  <a:gd name="connsiteX46" fmla="*/ 3070 w 10000"/>
                  <a:gd name="connsiteY46" fmla="*/ 9201 h 9987"/>
                  <a:gd name="connsiteX47" fmla="*/ 3132 w 10000"/>
                  <a:gd name="connsiteY47" fmla="*/ 9334 h 9987"/>
                  <a:gd name="connsiteX48" fmla="*/ 3202 w 10000"/>
                  <a:gd name="connsiteY48" fmla="*/ 9438 h 9987"/>
                  <a:gd name="connsiteX49" fmla="*/ 3272 w 10000"/>
                  <a:gd name="connsiteY49" fmla="*/ 9514 h 9987"/>
                  <a:gd name="connsiteX50" fmla="*/ 3333 w 10000"/>
                  <a:gd name="connsiteY50" fmla="*/ 9580 h 9987"/>
                  <a:gd name="connsiteX51" fmla="*/ 3404 w 10000"/>
                  <a:gd name="connsiteY51" fmla="*/ 9628 h 9987"/>
                  <a:gd name="connsiteX52" fmla="*/ 3474 w 10000"/>
                  <a:gd name="connsiteY52" fmla="*/ 9665 h 9987"/>
                  <a:gd name="connsiteX53" fmla="*/ 3535 w 10000"/>
                  <a:gd name="connsiteY53" fmla="*/ 9684 h 9987"/>
                  <a:gd name="connsiteX54" fmla="*/ 3605 w 10000"/>
                  <a:gd name="connsiteY54" fmla="*/ 9703 h 9987"/>
                  <a:gd name="connsiteX55" fmla="*/ 3675 w 10000"/>
                  <a:gd name="connsiteY55" fmla="*/ 9722 h 9987"/>
                  <a:gd name="connsiteX56" fmla="*/ 3737 w 10000"/>
                  <a:gd name="connsiteY56" fmla="*/ 9741 h 9987"/>
                  <a:gd name="connsiteX57" fmla="*/ 3807 w 10000"/>
                  <a:gd name="connsiteY57" fmla="*/ 9750 h 9987"/>
                  <a:gd name="connsiteX58" fmla="*/ 3868 w 10000"/>
                  <a:gd name="connsiteY58" fmla="*/ 9760 h 9987"/>
                  <a:gd name="connsiteX59" fmla="*/ 3939 w 10000"/>
                  <a:gd name="connsiteY59" fmla="*/ 9770 h 9987"/>
                  <a:gd name="connsiteX60" fmla="*/ 4009 w 10000"/>
                  <a:gd name="connsiteY60" fmla="*/ 9779 h 9987"/>
                  <a:gd name="connsiteX61" fmla="*/ 4070 w 10000"/>
                  <a:gd name="connsiteY61" fmla="*/ 9779 h 9987"/>
                  <a:gd name="connsiteX62" fmla="*/ 4140 w 10000"/>
                  <a:gd name="connsiteY62" fmla="*/ 9779 h 9987"/>
                  <a:gd name="connsiteX63" fmla="*/ 4202 w 10000"/>
                  <a:gd name="connsiteY63" fmla="*/ 9779 h 9987"/>
                  <a:gd name="connsiteX64" fmla="*/ 4272 w 10000"/>
                  <a:gd name="connsiteY64" fmla="*/ 9779 h 9987"/>
                  <a:gd name="connsiteX65" fmla="*/ 4342 w 10000"/>
                  <a:gd name="connsiteY65" fmla="*/ 9760 h 9987"/>
                  <a:gd name="connsiteX66" fmla="*/ 4404 w 10000"/>
                  <a:gd name="connsiteY66" fmla="*/ 9750 h 9987"/>
                  <a:gd name="connsiteX67" fmla="*/ 4474 w 10000"/>
                  <a:gd name="connsiteY67" fmla="*/ 9722 h 9987"/>
                  <a:gd name="connsiteX68" fmla="*/ 4535 w 10000"/>
                  <a:gd name="connsiteY68" fmla="*/ 9694 h 9987"/>
                  <a:gd name="connsiteX69" fmla="*/ 4605 w 10000"/>
                  <a:gd name="connsiteY69" fmla="*/ 9665 h 9987"/>
                  <a:gd name="connsiteX70" fmla="*/ 4667 w 10000"/>
                  <a:gd name="connsiteY70" fmla="*/ 9656 h 9987"/>
                  <a:gd name="connsiteX71" fmla="*/ 4737 w 10000"/>
                  <a:gd name="connsiteY71" fmla="*/ 9665 h 9987"/>
                  <a:gd name="connsiteX72" fmla="*/ 4807 w 10000"/>
                  <a:gd name="connsiteY72" fmla="*/ 9694 h 9987"/>
                  <a:gd name="connsiteX73" fmla="*/ 4868 w 10000"/>
                  <a:gd name="connsiteY73" fmla="*/ 9722 h 9987"/>
                  <a:gd name="connsiteX74" fmla="*/ 4939 w 10000"/>
                  <a:gd name="connsiteY74" fmla="*/ 9750 h 9987"/>
                  <a:gd name="connsiteX75" fmla="*/ 5000 w 10000"/>
                  <a:gd name="connsiteY75" fmla="*/ 9788 h 9987"/>
                  <a:gd name="connsiteX76" fmla="*/ 5070 w 10000"/>
                  <a:gd name="connsiteY76" fmla="*/ 9807 h 9987"/>
                  <a:gd name="connsiteX77" fmla="*/ 5140 w 10000"/>
                  <a:gd name="connsiteY77" fmla="*/ 9816 h 9987"/>
                  <a:gd name="connsiteX78" fmla="*/ 5202 w 10000"/>
                  <a:gd name="connsiteY78" fmla="*/ 9826 h 9987"/>
                  <a:gd name="connsiteX79" fmla="*/ 5272 w 10000"/>
                  <a:gd name="connsiteY79" fmla="*/ 9826 h 9987"/>
                  <a:gd name="connsiteX80" fmla="*/ 5333 w 10000"/>
                  <a:gd name="connsiteY80" fmla="*/ 9826 h 9987"/>
                  <a:gd name="connsiteX81" fmla="*/ 5404 w 10000"/>
                  <a:gd name="connsiteY81" fmla="*/ 9826 h 9987"/>
                  <a:gd name="connsiteX82" fmla="*/ 5465 w 10000"/>
                  <a:gd name="connsiteY82" fmla="*/ 9836 h 9987"/>
                  <a:gd name="connsiteX83" fmla="*/ 5535 w 10000"/>
                  <a:gd name="connsiteY83" fmla="*/ 9836 h 9987"/>
                  <a:gd name="connsiteX84" fmla="*/ 5605 w 10000"/>
                  <a:gd name="connsiteY84" fmla="*/ 9816 h 9987"/>
                  <a:gd name="connsiteX85" fmla="*/ 5667 w 10000"/>
                  <a:gd name="connsiteY85" fmla="*/ 9788 h 9987"/>
                  <a:gd name="connsiteX86" fmla="*/ 5737 w 10000"/>
                  <a:gd name="connsiteY86" fmla="*/ 9750 h 9987"/>
                  <a:gd name="connsiteX87" fmla="*/ 5798 w 10000"/>
                  <a:gd name="connsiteY87" fmla="*/ 9722 h 9987"/>
                  <a:gd name="connsiteX88" fmla="*/ 5868 w 10000"/>
                  <a:gd name="connsiteY88" fmla="*/ 9703 h 9987"/>
                  <a:gd name="connsiteX89" fmla="*/ 5939 w 10000"/>
                  <a:gd name="connsiteY89" fmla="*/ 9694 h 9987"/>
                  <a:gd name="connsiteX90" fmla="*/ 6000 w 10000"/>
                  <a:gd name="connsiteY90" fmla="*/ 9703 h 9987"/>
                  <a:gd name="connsiteX91" fmla="*/ 6070 w 10000"/>
                  <a:gd name="connsiteY91" fmla="*/ 9722 h 9987"/>
                  <a:gd name="connsiteX92" fmla="*/ 6132 w 10000"/>
                  <a:gd name="connsiteY92" fmla="*/ 9750 h 9987"/>
                  <a:gd name="connsiteX93" fmla="*/ 6202 w 10000"/>
                  <a:gd name="connsiteY93" fmla="*/ 9770 h 9987"/>
                  <a:gd name="connsiteX94" fmla="*/ 6272 w 10000"/>
                  <a:gd name="connsiteY94" fmla="*/ 9788 h 9987"/>
                  <a:gd name="connsiteX95" fmla="*/ 6333 w 10000"/>
                  <a:gd name="connsiteY95" fmla="*/ 9798 h 9987"/>
                  <a:gd name="connsiteX96" fmla="*/ 6404 w 10000"/>
                  <a:gd name="connsiteY96" fmla="*/ 9750 h 9987"/>
                  <a:gd name="connsiteX97" fmla="*/ 6465 w 10000"/>
                  <a:gd name="connsiteY97" fmla="*/ 9552 h 9987"/>
                  <a:gd name="connsiteX98" fmla="*/ 6535 w 10000"/>
                  <a:gd name="connsiteY98" fmla="*/ 9013 h 9987"/>
                  <a:gd name="connsiteX99" fmla="*/ 6553 w 10000"/>
                  <a:gd name="connsiteY99" fmla="*/ 8785 h 9987"/>
                  <a:gd name="connsiteX100" fmla="*/ 6588 w 10000"/>
                  <a:gd name="connsiteY100" fmla="*/ 8188 h 9987"/>
                  <a:gd name="connsiteX101" fmla="*/ 6605 w 10000"/>
                  <a:gd name="connsiteY101" fmla="*/ 7791 h 9987"/>
                  <a:gd name="connsiteX102" fmla="*/ 6614 w 10000"/>
                  <a:gd name="connsiteY102" fmla="*/ 7327 h 9987"/>
                  <a:gd name="connsiteX103" fmla="*/ 6649 w 10000"/>
                  <a:gd name="connsiteY103" fmla="*/ 6154 h 9987"/>
                  <a:gd name="connsiteX104" fmla="*/ 6667 w 10000"/>
                  <a:gd name="connsiteY104" fmla="*/ 5434 h 9987"/>
                  <a:gd name="connsiteX105" fmla="*/ 6684 w 10000"/>
                  <a:gd name="connsiteY105" fmla="*/ 4620 h 9987"/>
                  <a:gd name="connsiteX106" fmla="*/ 6719 w 10000"/>
                  <a:gd name="connsiteY106" fmla="*/ 2689 h 9987"/>
                  <a:gd name="connsiteX107" fmla="*/ 6737 w 10000"/>
                  <a:gd name="connsiteY107" fmla="*/ 1572 h 9987"/>
                  <a:gd name="connsiteX108" fmla="*/ 6754 w 10000"/>
                  <a:gd name="connsiteY108" fmla="*/ 352 h 9987"/>
                  <a:gd name="connsiteX109" fmla="*/ 6763 w 10000"/>
                  <a:gd name="connsiteY109" fmla="*/ 0 h 9987"/>
                  <a:gd name="connsiteX110" fmla="*/ 7596 w 10000"/>
                  <a:gd name="connsiteY110" fmla="*/ 30 h 9987"/>
                  <a:gd name="connsiteX111" fmla="*/ 7605 w 10000"/>
                  <a:gd name="connsiteY111" fmla="*/ 148 h 9987"/>
                  <a:gd name="connsiteX112" fmla="*/ 7623 w 10000"/>
                  <a:gd name="connsiteY112" fmla="*/ 455 h 9987"/>
                  <a:gd name="connsiteX113" fmla="*/ 7667 w 10000"/>
                  <a:gd name="connsiteY113" fmla="*/ 2414 h 9987"/>
                  <a:gd name="connsiteX114" fmla="*/ 7684 w 10000"/>
                  <a:gd name="connsiteY114" fmla="*/ 2983 h 9987"/>
                  <a:gd name="connsiteX115" fmla="*/ 7737 w 10000"/>
                  <a:gd name="connsiteY115" fmla="*/ 4430 h 9987"/>
                  <a:gd name="connsiteX116" fmla="*/ 7798 w 10000"/>
                  <a:gd name="connsiteY116" fmla="*/ 5870 h 9987"/>
                  <a:gd name="connsiteX117" fmla="*/ 7868 w 10000"/>
                  <a:gd name="connsiteY117" fmla="*/ 6864 h 9987"/>
                  <a:gd name="connsiteX118" fmla="*/ 7939 w 10000"/>
                  <a:gd name="connsiteY118" fmla="*/ 7526 h 9987"/>
                  <a:gd name="connsiteX119" fmla="*/ 8000 w 10000"/>
                  <a:gd name="connsiteY119" fmla="*/ 7962 h 9987"/>
                  <a:gd name="connsiteX120" fmla="*/ 8070 w 10000"/>
                  <a:gd name="connsiteY120" fmla="*/ 8245 h 9987"/>
                  <a:gd name="connsiteX121" fmla="*/ 8132 w 10000"/>
                  <a:gd name="connsiteY121" fmla="*/ 8435 h 9987"/>
                  <a:gd name="connsiteX122" fmla="*/ 8202 w 10000"/>
                  <a:gd name="connsiteY122" fmla="*/ 8577 h 9987"/>
                  <a:gd name="connsiteX123" fmla="*/ 8272 w 10000"/>
                  <a:gd name="connsiteY123" fmla="*/ 8709 h 9987"/>
                  <a:gd name="connsiteX124" fmla="*/ 8333 w 10000"/>
                  <a:gd name="connsiteY124" fmla="*/ 8832 h 9987"/>
                  <a:gd name="connsiteX125" fmla="*/ 8404 w 10000"/>
                  <a:gd name="connsiteY125" fmla="*/ 8965 h 9987"/>
                  <a:gd name="connsiteX126" fmla="*/ 8465 w 10000"/>
                  <a:gd name="connsiteY126" fmla="*/ 9097 h 9987"/>
                  <a:gd name="connsiteX127" fmla="*/ 8535 w 10000"/>
                  <a:gd name="connsiteY127" fmla="*/ 9221 h 9987"/>
                  <a:gd name="connsiteX128" fmla="*/ 8596 w 10000"/>
                  <a:gd name="connsiteY128" fmla="*/ 9334 h 9987"/>
                  <a:gd name="connsiteX129" fmla="*/ 8667 w 10000"/>
                  <a:gd name="connsiteY129" fmla="*/ 9429 h 9987"/>
                  <a:gd name="connsiteX130" fmla="*/ 8737 w 10000"/>
                  <a:gd name="connsiteY130" fmla="*/ 9495 h 9987"/>
                  <a:gd name="connsiteX131" fmla="*/ 8798 w 10000"/>
                  <a:gd name="connsiteY131" fmla="*/ 9532 h 9987"/>
                  <a:gd name="connsiteX132" fmla="*/ 8868 w 10000"/>
                  <a:gd name="connsiteY132" fmla="*/ 9532 h 9987"/>
                  <a:gd name="connsiteX133" fmla="*/ 8930 w 10000"/>
                  <a:gd name="connsiteY133" fmla="*/ 9504 h 9987"/>
                  <a:gd name="connsiteX134" fmla="*/ 9000 w 10000"/>
                  <a:gd name="connsiteY134" fmla="*/ 9447 h 9987"/>
                  <a:gd name="connsiteX135" fmla="*/ 9070 w 10000"/>
                  <a:gd name="connsiteY135" fmla="*/ 9381 h 9987"/>
                  <a:gd name="connsiteX136" fmla="*/ 9132 w 10000"/>
                  <a:gd name="connsiteY136" fmla="*/ 9315 h 9987"/>
                  <a:gd name="connsiteX137" fmla="*/ 9202 w 10000"/>
                  <a:gd name="connsiteY137" fmla="*/ 9287 h 9987"/>
                  <a:gd name="connsiteX138" fmla="*/ 9263 w 10000"/>
                  <a:gd name="connsiteY138" fmla="*/ 9287 h 9987"/>
                  <a:gd name="connsiteX139" fmla="*/ 9333 w 10000"/>
                  <a:gd name="connsiteY139" fmla="*/ 9324 h 9987"/>
                  <a:gd name="connsiteX140" fmla="*/ 9404 w 10000"/>
                  <a:gd name="connsiteY140" fmla="*/ 9391 h 9987"/>
                  <a:gd name="connsiteX141" fmla="*/ 9465 w 10000"/>
                  <a:gd name="connsiteY141" fmla="*/ 9475 h 9987"/>
                  <a:gd name="connsiteX142" fmla="*/ 9535 w 10000"/>
                  <a:gd name="connsiteY142" fmla="*/ 9571 h 9987"/>
                  <a:gd name="connsiteX143" fmla="*/ 9596 w 10000"/>
                  <a:gd name="connsiteY143" fmla="*/ 9665 h 9987"/>
                  <a:gd name="connsiteX144" fmla="*/ 9667 w 10000"/>
                  <a:gd name="connsiteY144" fmla="*/ 9750 h 9987"/>
                  <a:gd name="connsiteX145" fmla="*/ 9737 w 10000"/>
                  <a:gd name="connsiteY145" fmla="*/ 9826 h 9987"/>
                  <a:gd name="connsiteX146" fmla="*/ 9798 w 10000"/>
                  <a:gd name="connsiteY146" fmla="*/ 9893 h 9987"/>
                  <a:gd name="connsiteX147" fmla="*/ 9868 w 10000"/>
                  <a:gd name="connsiteY147" fmla="*/ 9939 h 9987"/>
                  <a:gd name="connsiteX148" fmla="*/ 9939 w 10000"/>
                  <a:gd name="connsiteY148" fmla="*/ 9968 h 9987"/>
                  <a:gd name="connsiteX149" fmla="*/ 10000 w 10000"/>
                  <a:gd name="connsiteY149" fmla="*/ 9987 h 9987"/>
                  <a:gd name="connsiteX0" fmla="*/ 0 w 10000"/>
                  <a:gd name="connsiteY0" fmla="*/ 8674 h 9972"/>
                  <a:gd name="connsiteX1" fmla="*/ 70 w 10000"/>
                  <a:gd name="connsiteY1" fmla="*/ 8550 h 9972"/>
                  <a:gd name="connsiteX2" fmla="*/ 140 w 10000"/>
                  <a:gd name="connsiteY2" fmla="*/ 8512 h 9972"/>
                  <a:gd name="connsiteX3" fmla="*/ 202 w 10000"/>
                  <a:gd name="connsiteY3" fmla="*/ 8560 h 9972"/>
                  <a:gd name="connsiteX4" fmla="*/ 272 w 10000"/>
                  <a:gd name="connsiteY4" fmla="*/ 8664 h 9972"/>
                  <a:gd name="connsiteX5" fmla="*/ 342 w 10000"/>
                  <a:gd name="connsiteY5" fmla="*/ 8797 h 9972"/>
                  <a:gd name="connsiteX6" fmla="*/ 404 w 10000"/>
                  <a:gd name="connsiteY6" fmla="*/ 8940 h 9972"/>
                  <a:gd name="connsiteX7" fmla="*/ 474 w 10000"/>
                  <a:gd name="connsiteY7" fmla="*/ 9052 h 9972"/>
                  <a:gd name="connsiteX8" fmla="*/ 535 w 10000"/>
                  <a:gd name="connsiteY8" fmla="*/ 9157 h 9972"/>
                  <a:gd name="connsiteX9" fmla="*/ 605 w 10000"/>
                  <a:gd name="connsiteY9" fmla="*/ 9233 h 9972"/>
                  <a:gd name="connsiteX10" fmla="*/ 675 w 10000"/>
                  <a:gd name="connsiteY10" fmla="*/ 9290 h 9972"/>
                  <a:gd name="connsiteX11" fmla="*/ 737 w 10000"/>
                  <a:gd name="connsiteY11" fmla="*/ 9327 h 9972"/>
                  <a:gd name="connsiteX12" fmla="*/ 807 w 10000"/>
                  <a:gd name="connsiteY12" fmla="*/ 9356 h 9972"/>
                  <a:gd name="connsiteX13" fmla="*/ 877 w 10000"/>
                  <a:gd name="connsiteY13" fmla="*/ 9356 h 9972"/>
                  <a:gd name="connsiteX14" fmla="*/ 939 w 10000"/>
                  <a:gd name="connsiteY14" fmla="*/ 9347 h 9972"/>
                  <a:gd name="connsiteX15" fmla="*/ 1009 w 10000"/>
                  <a:gd name="connsiteY15" fmla="*/ 9327 h 9972"/>
                  <a:gd name="connsiteX16" fmla="*/ 1070 w 10000"/>
                  <a:gd name="connsiteY16" fmla="*/ 9299 h 9972"/>
                  <a:gd name="connsiteX17" fmla="*/ 1140 w 10000"/>
                  <a:gd name="connsiteY17" fmla="*/ 9280 h 9972"/>
                  <a:gd name="connsiteX18" fmla="*/ 1211 w 10000"/>
                  <a:gd name="connsiteY18" fmla="*/ 9280 h 9972"/>
                  <a:gd name="connsiteX19" fmla="*/ 1272 w 10000"/>
                  <a:gd name="connsiteY19" fmla="*/ 9280 h 9972"/>
                  <a:gd name="connsiteX20" fmla="*/ 1342 w 10000"/>
                  <a:gd name="connsiteY20" fmla="*/ 9271 h 9972"/>
                  <a:gd name="connsiteX21" fmla="*/ 1404 w 10000"/>
                  <a:gd name="connsiteY21" fmla="*/ 9242 h 9972"/>
                  <a:gd name="connsiteX22" fmla="*/ 1474 w 10000"/>
                  <a:gd name="connsiteY22" fmla="*/ 9185 h 9972"/>
                  <a:gd name="connsiteX23" fmla="*/ 1535 w 10000"/>
                  <a:gd name="connsiteY23" fmla="*/ 9138 h 9972"/>
                  <a:gd name="connsiteX24" fmla="*/ 1605 w 10000"/>
                  <a:gd name="connsiteY24" fmla="*/ 9091 h 9972"/>
                  <a:gd name="connsiteX25" fmla="*/ 1675 w 10000"/>
                  <a:gd name="connsiteY25" fmla="*/ 9072 h 9972"/>
                  <a:gd name="connsiteX26" fmla="*/ 1737 w 10000"/>
                  <a:gd name="connsiteY26" fmla="*/ 9081 h 9972"/>
                  <a:gd name="connsiteX27" fmla="*/ 1807 w 10000"/>
                  <a:gd name="connsiteY27" fmla="*/ 9128 h 9972"/>
                  <a:gd name="connsiteX28" fmla="*/ 1868 w 10000"/>
                  <a:gd name="connsiteY28" fmla="*/ 9185 h 9972"/>
                  <a:gd name="connsiteX29" fmla="*/ 1939 w 10000"/>
                  <a:gd name="connsiteY29" fmla="*/ 9251 h 9972"/>
                  <a:gd name="connsiteX30" fmla="*/ 2009 w 10000"/>
                  <a:gd name="connsiteY30" fmla="*/ 9318 h 9972"/>
                  <a:gd name="connsiteX31" fmla="*/ 2070 w 10000"/>
                  <a:gd name="connsiteY31" fmla="*/ 9356 h 9972"/>
                  <a:gd name="connsiteX32" fmla="*/ 2140 w 10000"/>
                  <a:gd name="connsiteY32" fmla="*/ 9356 h 9972"/>
                  <a:gd name="connsiteX33" fmla="*/ 2202 w 10000"/>
                  <a:gd name="connsiteY33" fmla="*/ 9318 h 9972"/>
                  <a:gd name="connsiteX34" fmla="*/ 2272 w 10000"/>
                  <a:gd name="connsiteY34" fmla="*/ 9233 h 9972"/>
                  <a:gd name="connsiteX35" fmla="*/ 2333 w 10000"/>
                  <a:gd name="connsiteY35" fmla="*/ 9119 h 9972"/>
                  <a:gd name="connsiteX36" fmla="*/ 2404 w 10000"/>
                  <a:gd name="connsiteY36" fmla="*/ 8977 h 9972"/>
                  <a:gd name="connsiteX37" fmla="*/ 2474 w 10000"/>
                  <a:gd name="connsiteY37" fmla="*/ 8835 h 9972"/>
                  <a:gd name="connsiteX38" fmla="*/ 2535 w 10000"/>
                  <a:gd name="connsiteY38" fmla="*/ 8683 h 9972"/>
                  <a:gd name="connsiteX39" fmla="*/ 2605 w 10000"/>
                  <a:gd name="connsiteY39" fmla="*/ 8569 h 9972"/>
                  <a:gd name="connsiteX40" fmla="*/ 2667 w 10000"/>
                  <a:gd name="connsiteY40" fmla="*/ 8512 h 9972"/>
                  <a:gd name="connsiteX41" fmla="*/ 2737 w 10000"/>
                  <a:gd name="connsiteY41" fmla="*/ 8521 h 9972"/>
                  <a:gd name="connsiteX42" fmla="*/ 2807 w 10000"/>
                  <a:gd name="connsiteY42" fmla="*/ 8607 h 9972"/>
                  <a:gd name="connsiteX43" fmla="*/ 2868 w 10000"/>
                  <a:gd name="connsiteY43" fmla="*/ 8730 h 9972"/>
                  <a:gd name="connsiteX44" fmla="*/ 2939 w 10000"/>
                  <a:gd name="connsiteY44" fmla="*/ 8883 h 9972"/>
                  <a:gd name="connsiteX45" fmla="*/ 3000 w 10000"/>
                  <a:gd name="connsiteY45" fmla="*/ 9043 h 9972"/>
                  <a:gd name="connsiteX46" fmla="*/ 3070 w 10000"/>
                  <a:gd name="connsiteY46" fmla="*/ 9185 h 9972"/>
                  <a:gd name="connsiteX47" fmla="*/ 3132 w 10000"/>
                  <a:gd name="connsiteY47" fmla="*/ 9318 h 9972"/>
                  <a:gd name="connsiteX48" fmla="*/ 3202 w 10000"/>
                  <a:gd name="connsiteY48" fmla="*/ 9422 h 9972"/>
                  <a:gd name="connsiteX49" fmla="*/ 3272 w 10000"/>
                  <a:gd name="connsiteY49" fmla="*/ 9498 h 9972"/>
                  <a:gd name="connsiteX50" fmla="*/ 3333 w 10000"/>
                  <a:gd name="connsiteY50" fmla="*/ 9564 h 9972"/>
                  <a:gd name="connsiteX51" fmla="*/ 3404 w 10000"/>
                  <a:gd name="connsiteY51" fmla="*/ 9613 h 9972"/>
                  <a:gd name="connsiteX52" fmla="*/ 3474 w 10000"/>
                  <a:gd name="connsiteY52" fmla="*/ 9650 h 9972"/>
                  <a:gd name="connsiteX53" fmla="*/ 3535 w 10000"/>
                  <a:gd name="connsiteY53" fmla="*/ 9669 h 9972"/>
                  <a:gd name="connsiteX54" fmla="*/ 3605 w 10000"/>
                  <a:gd name="connsiteY54" fmla="*/ 9688 h 9972"/>
                  <a:gd name="connsiteX55" fmla="*/ 3675 w 10000"/>
                  <a:gd name="connsiteY55" fmla="*/ 9707 h 9972"/>
                  <a:gd name="connsiteX56" fmla="*/ 3737 w 10000"/>
                  <a:gd name="connsiteY56" fmla="*/ 9726 h 9972"/>
                  <a:gd name="connsiteX57" fmla="*/ 3807 w 10000"/>
                  <a:gd name="connsiteY57" fmla="*/ 9735 h 9972"/>
                  <a:gd name="connsiteX58" fmla="*/ 3868 w 10000"/>
                  <a:gd name="connsiteY58" fmla="*/ 9745 h 9972"/>
                  <a:gd name="connsiteX59" fmla="*/ 3939 w 10000"/>
                  <a:gd name="connsiteY59" fmla="*/ 9755 h 9972"/>
                  <a:gd name="connsiteX60" fmla="*/ 4009 w 10000"/>
                  <a:gd name="connsiteY60" fmla="*/ 9764 h 9972"/>
                  <a:gd name="connsiteX61" fmla="*/ 4070 w 10000"/>
                  <a:gd name="connsiteY61" fmla="*/ 9764 h 9972"/>
                  <a:gd name="connsiteX62" fmla="*/ 4140 w 10000"/>
                  <a:gd name="connsiteY62" fmla="*/ 9764 h 9972"/>
                  <a:gd name="connsiteX63" fmla="*/ 4202 w 10000"/>
                  <a:gd name="connsiteY63" fmla="*/ 9764 h 9972"/>
                  <a:gd name="connsiteX64" fmla="*/ 4272 w 10000"/>
                  <a:gd name="connsiteY64" fmla="*/ 9764 h 9972"/>
                  <a:gd name="connsiteX65" fmla="*/ 4342 w 10000"/>
                  <a:gd name="connsiteY65" fmla="*/ 9745 h 9972"/>
                  <a:gd name="connsiteX66" fmla="*/ 4404 w 10000"/>
                  <a:gd name="connsiteY66" fmla="*/ 9735 h 9972"/>
                  <a:gd name="connsiteX67" fmla="*/ 4474 w 10000"/>
                  <a:gd name="connsiteY67" fmla="*/ 9707 h 9972"/>
                  <a:gd name="connsiteX68" fmla="*/ 4535 w 10000"/>
                  <a:gd name="connsiteY68" fmla="*/ 9679 h 9972"/>
                  <a:gd name="connsiteX69" fmla="*/ 4605 w 10000"/>
                  <a:gd name="connsiteY69" fmla="*/ 9650 h 9972"/>
                  <a:gd name="connsiteX70" fmla="*/ 4667 w 10000"/>
                  <a:gd name="connsiteY70" fmla="*/ 9641 h 9972"/>
                  <a:gd name="connsiteX71" fmla="*/ 4737 w 10000"/>
                  <a:gd name="connsiteY71" fmla="*/ 9650 h 9972"/>
                  <a:gd name="connsiteX72" fmla="*/ 4807 w 10000"/>
                  <a:gd name="connsiteY72" fmla="*/ 9679 h 9972"/>
                  <a:gd name="connsiteX73" fmla="*/ 4868 w 10000"/>
                  <a:gd name="connsiteY73" fmla="*/ 9707 h 9972"/>
                  <a:gd name="connsiteX74" fmla="*/ 4939 w 10000"/>
                  <a:gd name="connsiteY74" fmla="*/ 9735 h 9972"/>
                  <a:gd name="connsiteX75" fmla="*/ 5000 w 10000"/>
                  <a:gd name="connsiteY75" fmla="*/ 9773 h 9972"/>
                  <a:gd name="connsiteX76" fmla="*/ 5070 w 10000"/>
                  <a:gd name="connsiteY76" fmla="*/ 9792 h 9972"/>
                  <a:gd name="connsiteX77" fmla="*/ 5140 w 10000"/>
                  <a:gd name="connsiteY77" fmla="*/ 9801 h 9972"/>
                  <a:gd name="connsiteX78" fmla="*/ 5202 w 10000"/>
                  <a:gd name="connsiteY78" fmla="*/ 9811 h 9972"/>
                  <a:gd name="connsiteX79" fmla="*/ 5272 w 10000"/>
                  <a:gd name="connsiteY79" fmla="*/ 9811 h 9972"/>
                  <a:gd name="connsiteX80" fmla="*/ 5333 w 10000"/>
                  <a:gd name="connsiteY80" fmla="*/ 9811 h 9972"/>
                  <a:gd name="connsiteX81" fmla="*/ 5404 w 10000"/>
                  <a:gd name="connsiteY81" fmla="*/ 9811 h 9972"/>
                  <a:gd name="connsiteX82" fmla="*/ 5465 w 10000"/>
                  <a:gd name="connsiteY82" fmla="*/ 9821 h 9972"/>
                  <a:gd name="connsiteX83" fmla="*/ 5535 w 10000"/>
                  <a:gd name="connsiteY83" fmla="*/ 9821 h 9972"/>
                  <a:gd name="connsiteX84" fmla="*/ 5605 w 10000"/>
                  <a:gd name="connsiteY84" fmla="*/ 9801 h 9972"/>
                  <a:gd name="connsiteX85" fmla="*/ 5667 w 10000"/>
                  <a:gd name="connsiteY85" fmla="*/ 9773 h 9972"/>
                  <a:gd name="connsiteX86" fmla="*/ 5737 w 10000"/>
                  <a:gd name="connsiteY86" fmla="*/ 9735 h 9972"/>
                  <a:gd name="connsiteX87" fmla="*/ 5798 w 10000"/>
                  <a:gd name="connsiteY87" fmla="*/ 9707 h 9972"/>
                  <a:gd name="connsiteX88" fmla="*/ 5868 w 10000"/>
                  <a:gd name="connsiteY88" fmla="*/ 9688 h 9972"/>
                  <a:gd name="connsiteX89" fmla="*/ 5939 w 10000"/>
                  <a:gd name="connsiteY89" fmla="*/ 9679 h 9972"/>
                  <a:gd name="connsiteX90" fmla="*/ 6000 w 10000"/>
                  <a:gd name="connsiteY90" fmla="*/ 9688 h 9972"/>
                  <a:gd name="connsiteX91" fmla="*/ 6070 w 10000"/>
                  <a:gd name="connsiteY91" fmla="*/ 9707 h 9972"/>
                  <a:gd name="connsiteX92" fmla="*/ 6132 w 10000"/>
                  <a:gd name="connsiteY92" fmla="*/ 9735 h 9972"/>
                  <a:gd name="connsiteX93" fmla="*/ 6202 w 10000"/>
                  <a:gd name="connsiteY93" fmla="*/ 9755 h 9972"/>
                  <a:gd name="connsiteX94" fmla="*/ 6272 w 10000"/>
                  <a:gd name="connsiteY94" fmla="*/ 9773 h 9972"/>
                  <a:gd name="connsiteX95" fmla="*/ 6333 w 10000"/>
                  <a:gd name="connsiteY95" fmla="*/ 9783 h 9972"/>
                  <a:gd name="connsiteX96" fmla="*/ 6404 w 10000"/>
                  <a:gd name="connsiteY96" fmla="*/ 9735 h 9972"/>
                  <a:gd name="connsiteX97" fmla="*/ 6465 w 10000"/>
                  <a:gd name="connsiteY97" fmla="*/ 9536 h 9972"/>
                  <a:gd name="connsiteX98" fmla="*/ 6535 w 10000"/>
                  <a:gd name="connsiteY98" fmla="*/ 8997 h 9972"/>
                  <a:gd name="connsiteX99" fmla="*/ 6553 w 10000"/>
                  <a:gd name="connsiteY99" fmla="*/ 8768 h 9972"/>
                  <a:gd name="connsiteX100" fmla="*/ 6588 w 10000"/>
                  <a:gd name="connsiteY100" fmla="*/ 8171 h 9972"/>
                  <a:gd name="connsiteX101" fmla="*/ 6605 w 10000"/>
                  <a:gd name="connsiteY101" fmla="*/ 7773 h 9972"/>
                  <a:gd name="connsiteX102" fmla="*/ 6614 w 10000"/>
                  <a:gd name="connsiteY102" fmla="*/ 7309 h 9972"/>
                  <a:gd name="connsiteX103" fmla="*/ 6649 w 10000"/>
                  <a:gd name="connsiteY103" fmla="*/ 6134 h 9972"/>
                  <a:gd name="connsiteX104" fmla="*/ 6667 w 10000"/>
                  <a:gd name="connsiteY104" fmla="*/ 5413 h 9972"/>
                  <a:gd name="connsiteX105" fmla="*/ 6684 w 10000"/>
                  <a:gd name="connsiteY105" fmla="*/ 4598 h 9972"/>
                  <a:gd name="connsiteX106" fmla="*/ 6719 w 10000"/>
                  <a:gd name="connsiteY106" fmla="*/ 2665 h 9972"/>
                  <a:gd name="connsiteX107" fmla="*/ 6737 w 10000"/>
                  <a:gd name="connsiteY107" fmla="*/ 1546 h 9972"/>
                  <a:gd name="connsiteX108" fmla="*/ 6754 w 10000"/>
                  <a:gd name="connsiteY108" fmla="*/ 324 h 9972"/>
                  <a:gd name="connsiteX109" fmla="*/ 6763 w 10000"/>
                  <a:gd name="connsiteY109" fmla="*/ 0 h 9972"/>
                  <a:gd name="connsiteX110" fmla="*/ 7596 w 10000"/>
                  <a:gd name="connsiteY110" fmla="*/ 2 h 9972"/>
                  <a:gd name="connsiteX111" fmla="*/ 7605 w 10000"/>
                  <a:gd name="connsiteY111" fmla="*/ 120 h 9972"/>
                  <a:gd name="connsiteX112" fmla="*/ 7623 w 10000"/>
                  <a:gd name="connsiteY112" fmla="*/ 428 h 9972"/>
                  <a:gd name="connsiteX113" fmla="*/ 7667 w 10000"/>
                  <a:gd name="connsiteY113" fmla="*/ 2389 h 9972"/>
                  <a:gd name="connsiteX114" fmla="*/ 7684 w 10000"/>
                  <a:gd name="connsiteY114" fmla="*/ 2959 h 9972"/>
                  <a:gd name="connsiteX115" fmla="*/ 7737 w 10000"/>
                  <a:gd name="connsiteY115" fmla="*/ 4408 h 9972"/>
                  <a:gd name="connsiteX116" fmla="*/ 7798 w 10000"/>
                  <a:gd name="connsiteY116" fmla="*/ 5850 h 9972"/>
                  <a:gd name="connsiteX117" fmla="*/ 7868 w 10000"/>
                  <a:gd name="connsiteY117" fmla="*/ 6845 h 9972"/>
                  <a:gd name="connsiteX118" fmla="*/ 7939 w 10000"/>
                  <a:gd name="connsiteY118" fmla="*/ 7508 h 9972"/>
                  <a:gd name="connsiteX119" fmla="*/ 8000 w 10000"/>
                  <a:gd name="connsiteY119" fmla="*/ 7944 h 9972"/>
                  <a:gd name="connsiteX120" fmla="*/ 8070 w 10000"/>
                  <a:gd name="connsiteY120" fmla="*/ 8228 h 9972"/>
                  <a:gd name="connsiteX121" fmla="*/ 8132 w 10000"/>
                  <a:gd name="connsiteY121" fmla="*/ 8418 h 9972"/>
                  <a:gd name="connsiteX122" fmla="*/ 8202 w 10000"/>
                  <a:gd name="connsiteY122" fmla="*/ 8560 h 9972"/>
                  <a:gd name="connsiteX123" fmla="*/ 8272 w 10000"/>
                  <a:gd name="connsiteY123" fmla="*/ 8692 h 9972"/>
                  <a:gd name="connsiteX124" fmla="*/ 8333 w 10000"/>
                  <a:gd name="connsiteY124" fmla="*/ 8815 h 9972"/>
                  <a:gd name="connsiteX125" fmla="*/ 8404 w 10000"/>
                  <a:gd name="connsiteY125" fmla="*/ 8949 h 9972"/>
                  <a:gd name="connsiteX126" fmla="*/ 8465 w 10000"/>
                  <a:gd name="connsiteY126" fmla="*/ 9081 h 9972"/>
                  <a:gd name="connsiteX127" fmla="*/ 8535 w 10000"/>
                  <a:gd name="connsiteY127" fmla="*/ 9205 h 9972"/>
                  <a:gd name="connsiteX128" fmla="*/ 8596 w 10000"/>
                  <a:gd name="connsiteY128" fmla="*/ 9318 h 9972"/>
                  <a:gd name="connsiteX129" fmla="*/ 8667 w 10000"/>
                  <a:gd name="connsiteY129" fmla="*/ 9413 h 9972"/>
                  <a:gd name="connsiteX130" fmla="*/ 8737 w 10000"/>
                  <a:gd name="connsiteY130" fmla="*/ 9479 h 9972"/>
                  <a:gd name="connsiteX131" fmla="*/ 8798 w 10000"/>
                  <a:gd name="connsiteY131" fmla="*/ 9516 h 9972"/>
                  <a:gd name="connsiteX132" fmla="*/ 8868 w 10000"/>
                  <a:gd name="connsiteY132" fmla="*/ 9516 h 9972"/>
                  <a:gd name="connsiteX133" fmla="*/ 8930 w 10000"/>
                  <a:gd name="connsiteY133" fmla="*/ 9488 h 9972"/>
                  <a:gd name="connsiteX134" fmla="*/ 9000 w 10000"/>
                  <a:gd name="connsiteY134" fmla="*/ 9431 h 9972"/>
                  <a:gd name="connsiteX135" fmla="*/ 9070 w 10000"/>
                  <a:gd name="connsiteY135" fmla="*/ 9365 h 9972"/>
                  <a:gd name="connsiteX136" fmla="*/ 9132 w 10000"/>
                  <a:gd name="connsiteY136" fmla="*/ 9299 h 9972"/>
                  <a:gd name="connsiteX137" fmla="*/ 9202 w 10000"/>
                  <a:gd name="connsiteY137" fmla="*/ 9271 h 9972"/>
                  <a:gd name="connsiteX138" fmla="*/ 9263 w 10000"/>
                  <a:gd name="connsiteY138" fmla="*/ 9271 h 9972"/>
                  <a:gd name="connsiteX139" fmla="*/ 9333 w 10000"/>
                  <a:gd name="connsiteY139" fmla="*/ 9308 h 9972"/>
                  <a:gd name="connsiteX140" fmla="*/ 9404 w 10000"/>
                  <a:gd name="connsiteY140" fmla="*/ 9375 h 9972"/>
                  <a:gd name="connsiteX141" fmla="*/ 9465 w 10000"/>
                  <a:gd name="connsiteY141" fmla="*/ 9459 h 9972"/>
                  <a:gd name="connsiteX142" fmla="*/ 9535 w 10000"/>
                  <a:gd name="connsiteY142" fmla="*/ 9555 h 9972"/>
                  <a:gd name="connsiteX143" fmla="*/ 9596 w 10000"/>
                  <a:gd name="connsiteY143" fmla="*/ 9650 h 9972"/>
                  <a:gd name="connsiteX144" fmla="*/ 9667 w 10000"/>
                  <a:gd name="connsiteY144" fmla="*/ 9735 h 9972"/>
                  <a:gd name="connsiteX145" fmla="*/ 9737 w 10000"/>
                  <a:gd name="connsiteY145" fmla="*/ 9811 h 9972"/>
                  <a:gd name="connsiteX146" fmla="*/ 9798 w 10000"/>
                  <a:gd name="connsiteY146" fmla="*/ 9878 h 9972"/>
                  <a:gd name="connsiteX147" fmla="*/ 9868 w 10000"/>
                  <a:gd name="connsiteY147" fmla="*/ 9924 h 9972"/>
                  <a:gd name="connsiteX148" fmla="*/ 9939 w 10000"/>
                  <a:gd name="connsiteY148" fmla="*/ 9953 h 9972"/>
                  <a:gd name="connsiteX149" fmla="*/ 10000 w 10000"/>
                  <a:gd name="connsiteY149" fmla="*/ 9972 h 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10000" h="9972">
                    <a:moveTo>
                      <a:pt x="0" y="8674"/>
                    </a:moveTo>
                    <a:cubicBezTo>
                      <a:pt x="23" y="8632"/>
                      <a:pt x="47" y="8592"/>
                      <a:pt x="70" y="8550"/>
                    </a:cubicBezTo>
                    <a:cubicBezTo>
                      <a:pt x="93" y="8537"/>
                      <a:pt x="117" y="8525"/>
                      <a:pt x="140" y="8512"/>
                    </a:cubicBezTo>
                    <a:cubicBezTo>
                      <a:pt x="161" y="8528"/>
                      <a:pt x="181" y="8544"/>
                      <a:pt x="202" y="8560"/>
                    </a:cubicBezTo>
                    <a:cubicBezTo>
                      <a:pt x="225" y="8595"/>
                      <a:pt x="249" y="8629"/>
                      <a:pt x="272" y="8664"/>
                    </a:cubicBezTo>
                    <a:cubicBezTo>
                      <a:pt x="295" y="8709"/>
                      <a:pt x="319" y="8752"/>
                      <a:pt x="342" y="8797"/>
                    </a:cubicBezTo>
                    <a:cubicBezTo>
                      <a:pt x="363" y="8845"/>
                      <a:pt x="383" y="8892"/>
                      <a:pt x="404" y="8940"/>
                    </a:cubicBezTo>
                    <a:lnTo>
                      <a:pt x="474" y="9052"/>
                    </a:lnTo>
                    <a:cubicBezTo>
                      <a:pt x="494" y="9088"/>
                      <a:pt x="515" y="9122"/>
                      <a:pt x="535" y="9157"/>
                    </a:cubicBezTo>
                    <a:lnTo>
                      <a:pt x="605" y="9233"/>
                    </a:lnTo>
                    <a:cubicBezTo>
                      <a:pt x="628" y="9252"/>
                      <a:pt x="652" y="9271"/>
                      <a:pt x="675" y="9290"/>
                    </a:cubicBezTo>
                    <a:cubicBezTo>
                      <a:pt x="696" y="9302"/>
                      <a:pt x="716" y="9315"/>
                      <a:pt x="737" y="9327"/>
                    </a:cubicBezTo>
                    <a:cubicBezTo>
                      <a:pt x="760" y="9337"/>
                      <a:pt x="784" y="9346"/>
                      <a:pt x="807" y="9356"/>
                    </a:cubicBezTo>
                    <a:lnTo>
                      <a:pt x="877" y="9356"/>
                    </a:lnTo>
                    <a:lnTo>
                      <a:pt x="939" y="9347"/>
                    </a:lnTo>
                    <a:cubicBezTo>
                      <a:pt x="962" y="9340"/>
                      <a:pt x="986" y="9333"/>
                      <a:pt x="1009" y="9327"/>
                    </a:cubicBezTo>
                    <a:lnTo>
                      <a:pt x="1070" y="9299"/>
                    </a:lnTo>
                    <a:cubicBezTo>
                      <a:pt x="1093" y="9293"/>
                      <a:pt x="1117" y="9286"/>
                      <a:pt x="1140" y="9280"/>
                    </a:cubicBezTo>
                    <a:lnTo>
                      <a:pt x="1211" y="9280"/>
                    </a:lnTo>
                    <a:lnTo>
                      <a:pt x="1272" y="9280"/>
                    </a:lnTo>
                    <a:lnTo>
                      <a:pt x="1342" y="9271"/>
                    </a:lnTo>
                    <a:cubicBezTo>
                      <a:pt x="1363" y="9262"/>
                      <a:pt x="1383" y="9251"/>
                      <a:pt x="1404" y="9242"/>
                    </a:cubicBezTo>
                    <a:cubicBezTo>
                      <a:pt x="1427" y="9223"/>
                      <a:pt x="1451" y="9204"/>
                      <a:pt x="1474" y="9185"/>
                    </a:cubicBezTo>
                    <a:cubicBezTo>
                      <a:pt x="1494" y="9170"/>
                      <a:pt x="1515" y="9154"/>
                      <a:pt x="1535" y="9138"/>
                    </a:cubicBezTo>
                    <a:cubicBezTo>
                      <a:pt x="1558" y="9122"/>
                      <a:pt x="1582" y="9107"/>
                      <a:pt x="1605" y="9091"/>
                    </a:cubicBezTo>
                    <a:cubicBezTo>
                      <a:pt x="1628" y="9085"/>
                      <a:pt x="1652" y="9078"/>
                      <a:pt x="1675" y="9072"/>
                    </a:cubicBezTo>
                    <a:lnTo>
                      <a:pt x="1737" y="9081"/>
                    </a:lnTo>
                    <a:cubicBezTo>
                      <a:pt x="1760" y="9097"/>
                      <a:pt x="1784" y="9112"/>
                      <a:pt x="1807" y="9128"/>
                    </a:cubicBezTo>
                    <a:cubicBezTo>
                      <a:pt x="1827" y="9147"/>
                      <a:pt x="1848" y="9166"/>
                      <a:pt x="1868" y="9185"/>
                    </a:cubicBezTo>
                    <a:cubicBezTo>
                      <a:pt x="1892" y="9207"/>
                      <a:pt x="1915" y="9230"/>
                      <a:pt x="1939" y="9251"/>
                    </a:cubicBezTo>
                    <a:lnTo>
                      <a:pt x="2009" y="9318"/>
                    </a:lnTo>
                    <a:cubicBezTo>
                      <a:pt x="2029" y="9331"/>
                      <a:pt x="2050" y="9343"/>
                      <a:pt x="2070" y="9356"/>
                    </a:cubicBezTo>
                    <a:lnTo>
                      <a:pt x="2140" y="9356"/>
                    </a:lnTo>
                    <a:cubicBezTo>
                      <a:pt x="2161" y="9343"/>
                      <a:pt x="2181" y="9330"/>
                      <a:pt x="2202" y="9318"/>
                    </a:cubicBezTo>
                    <a:lnTo>
                      <a:pt x="2272" y="9233"/>
                    </a:lnTo>
                    <a:cubicBezTo>
                      <a:pt x="2292" y="9194"/>
                      <a:pt x="2313" y="9157"/>
                      <a:pt x="2333" y="9119"/>
                    </a:cubicBezTo>
                    <a:cubicBezTo>
                      <a:pt x="2357" y="9072"/>
                      <a:pt x="2380" y="9024"/>
                      <a:pt x="2404" y="8977"/>
                    </a:cubicBezTo>
                    <a:cubicBezTo>
                      <a:pt x="2427" y="8929"/>
                      <a:pt x="2451" y="8883"/>
                      <a:pt x="2474" y="8835"/>
                    </a:cubicBezTo>
                    <a:cubicBezTo>
                      <a:pt x="2494" y="8783"/>
                      <a:pt x="2515" y="8734"/>
                      <a:pt x="2535" y="8683"/>
                    </a:cubicBezTo>
                    <a:cubicBezTo>
                      <a:pt x="2558" y="8645"/>
                      <a:pt x="2582" y="8607"/>
                      <a:pt x="2605" y="8569"/>
                    </a:cubicBezTo>
                    <a:cubicBezTo>
                      <a:pt x="2626" y="8550"/>
                      <a:pt x="2646" y="8531"/>
                      <a:pt x="2667" y="8512"/>
                    </a:cubicBezTo>
                    <a:lnTo>
                      <a:pt x="2737" y="8521"/>
                    </a:lnTo>
                    <a:cubicBezTo>
                      <a:pt x="2760" y="8550"/>
                      <a:pt x="2784" y="8578"/>
                      <a:pt x="2807" y="8607"/>
                    </a:cubicBezTo>
                    <a:cubicBezTo>
                      <a:pt x="2827" y="8649"/>
                      <a:pt x="2848" y="8689"/>
                      <a:pt x="2868" y="8730"/>
                    </a:cubicBezTo>
                    <a:cubicBezTo>
                      <a:pt x="2892" y="8781"/>
                      <a:pt x="2915" y="8832"/>
                      <a:pt x="2939" y="8883"/>
                    </a:cubicBezTo>
                    <a:cubicBezTo>
                      <a:pt x="2959" y="8937"/>
                      <a:pt x="2980" y="8989"/>
                      <a:pt x="3000" y="9043"/>
                    </a:cubicBezTo>
                    <a:cubicBezTo>
                      <a:pt x="3023" y="9091"/>
                      <a:pt x="3047" y="9137"/>
                      <a:pt x="3070" y="9185"/>
                    </a:cubicBezTo>
                    <a:cubicBezTo>
                      <a:pt x="3091" y="9229"/>
                      <a:pt x="3111" y="9274"/>
                      <a:pt x="3132" y="9318"/>
                    </a:cubicBezTo>
                    <a:cubicBezTo>
                      <a:pt x="3155" y="9353"/>
                      <a:pt x="3179" y="9387"/>
                      <a:pt x="3202" y="9422"/>
                    </a:cubicBezTo>
                    <a:lnTo>
                      <a:pt x="3272" y="9498"/>
                    </a:lnTo>
                    <a:cubicBezTo>
                      <a:pt x="3292" y="9520"/>
                      <a:pt x="3313" y="9542"/>
                      <a:pt x="3333" y="9564"/>
                    </a:cubicBezTo>
                    <a:cubicBezTo>
                      <a:pt x="3357" y="9580"/>
                      <a:pt x="3380" y="9597"/>
                      <a:pt x="3404" y="9613"/>
                    </a:cubicBezTo>
                    <a:lnTo>
                      <a:pt x="3474" y="9650"/>
                    </a:lnTo>
                    <a:cubicBezTo>
                      <a:pt x="3494" y="9656"/>
                      <a:pt x="3515" y="9663"/>
                      <a:pt x="3535" y="9669"/>
                    </a:cubicBezTo>
                    <a:cubicBezTo>
                      <a:pt x="3558" y="9675"/>
                      <a:pt x="3582" y="9682"/>
                      <a:pt x="3605" y="9688"/>
                    </a:cubicBezTo>
                    <a:cubicBezTo>
                      <a:pt x="3628" y="9694"/>
                      <a:pt x="3652" y="9701"/>
                      <a:pt x="3675" y="9707"/>
                    </a:cubicBezTo>
                    <a:cubicBezTo>
                      <a:pt x="3696" y="9713"/>
                      <a:pt x="3716" y="9720"/>
                      <a:pt x="3737" y="9726"/>
                    </a:cubicBezTo>
                    <a:lnTo>
                      <a:pt x="3807" y="9735"/>
                    </a:lnTo>
                    <a:cubicBezTo>
                      <a:pt x="3827" y="9738"/>
                      <a:pt x="3848" y="9742"/>
                      <a:pt x="3868" y="9745"/>
                    </a:cubicBezTo>
                    <a:cubicBezTo>
                      <a:pt x="3892" y="9748"/>
                      <a:pt x="3915" y="9752"/>
                      <a:pt x="3939" y="9755"/>
                    </a:cubicBezTo>
                    <a:lnTo>
                      <a:pt x="4009" y="9764"/>
                    </a:lnTo>
                    <a:lnTo>
                      <a:pt x="4070" y="9764"/>
                    </a:lnTo>
                    <a:lnTo>
                      <a:pt x="4140" y="9764"/>
                    </a:lnTo>
                    <a:lnTo>
                      <a:pt x="4202" y="9764"/>
                    </a:lnTo>
                    <a:lnTo>
                      <a:pt x="4272" y="9764"/>
                    </a:lnTo>
                    <a:cubicBezTo>
                      <a:pt x="4295" y="9758"/>
                      <a:pt x="4319" y="9751"/>
                      <a:pt x="4342" y="9745"/>
                    </a:cubicBezTo>
                    <a:cubicBezTo>
                      <a:pt x="4363" y="9742"/>
                      <a:pt x="4383" y="9738"/>
                      <a:pt x="4404" y="9735"/>
                    </a:cubicBezTo>
                    <a:lnTo>
                      <a:pt x="4474" y="9707"/>
                    </a:lnTo>
                    <a:lnTo>
                      <a:pt x="4535" y="9679"/>
                    </a:lnTo>
                    <a:cubicBezTo>
                      <a:pt x="4558" y="9669"/>
                      <a:pt x="4582" y="9660"/>
                      <a:pt x="4605" y="9650"/>
                    </a:cubicBezTo>
                    <a:lnTo>
                      <a:pt x="4667" y="9641"/>
                    </a:lnTo>
                    <a:lnTo>
                      <a:pt x="4737" y="9650"/>
                    </a:lnTo>
                    <a:cubicBezTo>
                      <a:pt x="4760" y="9660"/>
                      <a:pt x="4784" y="9669"/>
                      <a:pt x="4807" y="9679"/>
                    </a:cubicBezTo>
                    <a:lnTo>
                      <a:pt x="4868" y="9707"/>
                    </a:lnTo>
                    <a:cubicBezTo>
                      <a:pt x="4892" y="9716"/>
                      <a:pt x="4915" y="9726"/>
                      <a:pt x="4939" y="9735"/>
                    </a:cubicBezTo>
                    <a:cubicBezTo>
                      <a:pt x="4959" y="9748"/>
                      <a:pt x="4980" y="9760"/>
                      <a:pt x="5000" y="9773"/>
                    </a:cubicBezTo>
                    <a:cubicBezTo>
                      <a:pt x="5023" y="9779"/>
                      <a:pt x="5047" y="9786"/>
                      <a:pt x="5070" y="9792"/>
                    </a:cubicBezTo>
                    <a:lnTo>
                      <a:pt x="5140" y="9801"/>
                    </a:lnTo>
                    <a:cubicBezTo>
                      <a:pt x="5161" y="9804"/>
                      <a:pt x="5181" y="9808"/>
                      <a:pt x="5202" y="9811"/>
                    </a:cubicBezTo>
                    <a:lnTo>
                      <a:pt x="5272" y="9811"/>
                    </a:lnTo>
                    <a:lnTo>
                      <a:pt x="5333" y="9811"/>
                    </a:lnTo>
                    <a:lnTo>
                      <a:pt x="5404" y="9811"/>
                    </a:lnTo>
                    <a:cubicBezTo>
                      <a:pt x="5424" y="9814"/>
                      <a:pt x="5445" y="9818"/>
                      <a:pt x="5465" y="9821"/>
                    </a:cubicBezTo>
                    <a:lnTo>
                      <a:pt x="5535" y="9821"/>
                    </a:lnTo>
                    <a:cubicBezTo>
                      <a:pt x="5558" y="9815"/>
                      <a:pt x="5582" y="9807"/>
                      <a:pt x="5605" y="9801"/>
                    </a:cubicBezTo>
                    <a:cubicBezTo>
                      <a:pt x="5626" y="9792"/>
                      <a:pt x="5646" y="9782"/>
                      <a:pt x="5667" y="9773"/>
                    </a:cubicBezTo>
                    <a:cubicBezTo>
                      <a:pt x="5690" y="9760"/>
                      <a:pt x="5714" y="9748"/>
                      <a:pt x="5737" y="9735"/>
                    </a:cubicBezTo>
                    <a:lnTo>
                      <a:pt x="5798" y="9707"/>
                    </a:lnTo>
                    <a:cubicBezTo>
                      <a:pt x="5821" y="9701"/>
                      <a:pt x="5845" y="9694"/>
                      <a:pt x="5868" y="9688"/>
                    </a:cubicBezTo>
                    <a:lnTo>
                      <a:pt x="5939" y="9679"/>
                    </a:lnTo>
                    <a:lnTo>
                      <a:pt x="6000" y="9688"/>
                    </a:lnTo>
                    <a:cubicBezTo>
                      <a:pt x="6023" y="9694"/>
                      <a:pt x="6047" y="9701"/>
                      <a:pt x="6070" y="9707"/>
                    </a:cubicBezTo>
                    <a:cubicBezTo>
                      <a:pt x="6091" y="9716"/>
                      <a:pt x="6111" y="9726"/>
                      <a:pt x="6132" y="9735"/>
                    </a:cubicBezTo>
                    <a:cubicBezTo>
                      <a:pt x="6155" y="9741"/>
                      <a:pt x="6179" y="9748"/>
                      <a:pt x="6202" y="9755"/>
                    </a:cubicBezTo>
                    <a:lnTo>
                      <a:pt x="6272" y="9773"/>
                    </a:lnTo>
                    <a:cubicBezTo>
                      <a:pt x="6292" y="9776"/>
                      <a:pt x="6313" y="9780"/>
                      <a:pt x="6333" y="9783"/>
                    </a:cubicBezTo>
                    <a:cubicBezTo>
                      <a:pt x="6357" y="9767"/>
                      <a:pt x="6380" y="9750"/>
                      <a:pt x="6404" y="9735"/>
                    </a:cubicBezTo>
                    <a:cubicBezTo>
                      <a:pt x="6424" y="9669"/>
                      <a:pt x="6445" y="9603"/>
                      <a:pt x="6465" y="9536"/>
                    </a:cubicBezTo>
                    <a:cubicBezTo>
                      <a:pt x="6488" y="9356"/>
                      <a:pt x="6512" y="9177"/>
                      <a:pt x="6535" y="8997"/>
                    </a:cubicBezTo>
                    <a:cubicBezTo>
                      <a:pt x="6541" y="8921"/>
                      <a:pt x="6547" y="8844"/>
                      <a:pt x="6553" y="8768"/>
                    </a:cubicBezTo>
                    <a:cubicBezTo>
                      <a:pt x="6565" y="8569"/>
                      <a:pt x="6576" y="8370"/>
                      <a:pt x="6588" y="8171"/>
                    </a:cubicBezTo>
                    <a:cubicBezTo>
                      <a:pt x="6594" y="8038"/>
                      <a:pt x="6599" y="7905"/>
                      <a:pt x="6605" y="7773"/>
                    </a:cubicBezTo>
                    <a:cubicBezTo>
                      <a:pt x="6608" y="7618"/>
                      <a:pt x="6611" y="7463"/>
                      <a:pt x="6614" y="7309"/>
                    </a:cubicBezTo>
                    <a:cubicBezTo>
                      <a:pt x="6626" y="6916"/>
                      <a:pt x="6637" y="6526"/>
                      <a:pt x="6649" y="6134"/>
                    </a:cubicBezTo>
                    <a:cubicBezTo>
                      <a:pt x="6655" y="5893"/>
                      <a:pt x="6661" y="5653"/>
                      <a:pt x="6667" y="5413"/>
                    </a:cubicBezTo>
                    <a:cubicBezTo>
                      <a:pt x="6673" y="5142"/>
                      <a:pt x="6678" y="4869"/>
                      <a:pt x="6684" y="4598"/>
                    </a:cubicBezTo>
                    <a:cubicBezTo>
                      <a:pt x="6696" y="3953"/>
                      <a:pt x="6707" y="3309"/>
                      <a:pt x="6719" y="2665"/>
                    </a:cubicBezTo>
                    <a:lnTo>
                      <a:pt x="6737" y="1546"/>
                    </a:lnTo>
                    <a:cubicBezTo>
                      <a:pt x="6743" y="1139"/>
                      <a:pt x="6748" y="731"/>
                      <a:pt x="6754" y="324"/>
                    </a:cubicBezTo>
                    <a:cubicBezTo>
                      <a:pt x="6757" y="207"/>
                      <a:pt x="6760" y="117"/>
                      <a:pt x="6763" y="0"/>
                    </a:cubicBezTo>
                    <a:lnTo>
                      <a:pt x="7596" y="2"/>
                    </a:lnTo>
                    <a:cubicBezTo>
                      <a:pt x="7599" y="27"/>
                      <a:pt x="7602" y="95"/>
                      <a:pt x="7605" y="120"/>
                    </a:cubicBezTo>
                    <a:cubicBezTo>
                      <a:pt x="7611" y="370"/>
                      <a:pt x="7617" y="177"/>
                      <a:pt x="7623" y="428"/>
                    </a:cubicBezTo>
                    <a:cubicBezTo>
                      <a:pt x="7638" y="1081"/>
                      <a:pt x="7652" y="1735"/>
                      <a:pt x="7667" y="2389"/>
                    </a:cubicBezTo>
                    <a:cubicBezTo>
                      <a:pt x="7673" y="2579"/>
                      <a:pt x="7678" y="2769"/>
                      <a:pt x="7684" y="2959"/>
                    </a:cubicBezTo>
                    <a:cubicBezTo>
                      <a:pt x="7702" y="3442"/>
                      <a:pt x="7719" y="3925"/>
                      <a:pt x="7737" y="4408"/>
                    </a:cubicBezTo>
                    <a:cubicBezTo>
                      <a:pt x="7757" y="4888"/>
                      <a:pt x="7778" y="5369"/>
                      <a:pt x="7798" y="5850"/>
                    </a:cubicBezTo>
                    <a:cubicBezTo>
                      <a:pt x="7821" y="6181"/>
                      <a:pt x="7845" y="6514"/>
                      <a:pt x="7868" y="6845"/>
                    </a:cubicBezTo>
                    <a:cubicBezTo>
                      <a:pt x="7892" y="7065"/>
                      <a:pt x="7915" y="7287"/>
                      <a:pt x="7939" y="7508"/>
                    </a:cubicBezTo>
                    <a:cubicBezTo>
                      <a:pt x="7959" y="7653"/>
                      <a:pt x="7980" y="7799"/>
                      <a:pt x="8000" y="7944"/>
                    </a:cubicBezTo>
                    <a:cubicBezTo>
                      <a:pt x="8023" y="8038"/>
                      <a:pt x="8047" y="8134"/>
                      <a:pt x="8070" y="8228"/>
                    </a:cubicBezTo>
                    <a:cubicBezTo>
                      <a:pt x="8091" y="8291"/>
                      <a:pt x="8111" y="8355"/>
                      <a:pt x="8132" y="8418"/>
                    </a:cubicBezTo>
                    <a:cubicBezTo>
                      <a:pt x="8155" y="8465"/>
                      <a:pt x="8179" y="8512"/>
                      <a:pt x="8202" y="8560"/>
                    </a:cubicBezTo>
                    <a:cubicBezTo>
                      <a:pt x="8225" y="8604"/>
                      <a:pt x="8249" y="8648"/>
                      <a:pt x="8272" y="8692"/>
                    </a:cubicBezTo>
                    <a:cubicBezTo>
                      <a:pt x="8292" y="8734"/>
                      <a:pt x="8313" y="8774"/>
                      <a:pt x="8333" y="8815"/>
                    </a:cubicBezTo>
                    <a:cubicBezTo>
                      <a:pt x="8357" y="8860"/>
                      <a:pt x="8380" y="8904"/>
                      <a:pt x="8404" y="8949"/>
                    </a:cubicBezTo>
                    <a:cubicBezTo>
                      <a:pt x="8424" y="8993"/>
                      <a:pt x="8445" y="9037"/>
                      <a:pt x="8465" y="9081"/>
                    </a:cubicBezTo>
                    <a:cubicBezTo>
                      <a:pt x="8488" y="9123"/>
                      <a:pt x="8512" y="9163"/>
                      <a:pt x="8535" y="9205"/>
                    </a:cubicBezTo>
                    <a:cubicBezTo>
                      <a:pt x="8555" y="9242"/>
                      <a:pt x="8576" y="9280"/>
                      <a:pt x="8596" y="9318"/>
                    </a:cubicBezTo>
                    <a:lnTo>
                      <a:pt x="8667" y="9413"/>
                    </a:lnTo>
                    <a:cubicBezTo>
                      <a:pt x="8690" y="9435"/>
                      <a:pt x="8714" y="9457"/>
                      <a:pt x="8737" y="9479"/>
                    </a:cubicBezTo>
                    <a:lnTo>
                      <a:pt x="8798" y="9516"/>
                    </a:lnTo>
                    <a:lnTo>
                      <a:pt x="8868" y="9516"/>
                    </a:lnTo>
                    <a:cubicBezTo>
                      <a:pt x="8889" y="9507"/>
                      <a:pt x="8909" y="9497"/>
                      <a:pt x="8930" y="9488"/>
                    </a:cubicBezTo>
                    <a:cubicBezTo>
                      <a:pt x="8953" y="9469"/>
                      <a:pt x="8977" y="9450"/>
                      <a:pt x="9000" y="9431"/>
                    </a:cubicBezTo>
                    <a:cubicBezTo>
                      <a:pt x="9023" y="9409"/>
                      <a:pt x="9047" y="9387"/>
                      <a:pt x="9070" y="9365"/>
                    </a:cubicBezTo>
                    <a:cubicBezTo>
                      <a:pt x="9091" y="9343"/>
                      <a:pt x="9111" y="9321"/>
                      <a:pt x="9132" y="9299"/>
                    </a:cubicBezTo>
                    <a:lnTo>
                      <a:pt x="9202" y="9271"/>
                    </a:lnTo>
                    <a:lnTo>
                      <a:pt x="9263" y="9271"/>
                    </a:lnTo>
                    <a:lnTo>
                      <a:pt x="9333" y="9308"/>
                    </a:lnTo>
                    <a:cubicBezTo>
                      <a:pt x="9357" y="9330"/>
                      <a:pt x="9380" y="9353"/>
                      <a:pt x="9404" y="9375"/>
                    </a:cubicBezTo>
                    <a:cubicBezTo>
                      <a:pt x="9424" y="9403"/>
                      <a:pt x="9445" y="9431"/>
                      <a:pt x="9465" y="9459"/>
                    </a:cubicBezTo>
                    <a:cubicBezTo>
                      <a:pt x="9488" y="9492"/>
                      <a:pt x="9512" y="9523"/>
                      <a:pt x="9535" y="9555"/>
                    </a:cubicBezTo>
                    <a:cubicBezTo>
                      <a:pt x="9555" y="9587"/>
                      <a:pt x="9576" y="9618"/>
                      <a:pt x="9596" y="9650"/>
                    </a:cubicBezTo>
                    <a:cubicBezTo>
                      <a:pt x="9620" y="9678"/>
                      <a:pt x="9643" y="9707"/>
                      <a:pt x="9667" y="9735"/>
                    </a:cubicBezTo>
                    <a:cubicBezTo>
                      <a:pt x="9690" y="9761"/>
                      <a:pt x="9714" y="9786"/>
                      <a:pt x="9737" y="9811"/>
                    </a:cubicBezTo>
                    <a:lnTo>
                      <a:pt x="9798" y="9878"/>
                    </a:lnTo>
                    <a:lnTo>
                      <a:pt x="9868" y="9924"/>
                    </a:lnTo>
                    <a:cubicBezTo>
                      <a:pt x="9892" y="9934"/>
                      <a:pt x="9915" y="9944"/>
                      <a:pt x="9939" y="9953"/>
                    </a:cubicBezTo>
                    <a:cubicBezTo>
                      <a:pt x="9959" y="9959"/>
                      <a:pt x="9980" y="9966"/>
                      <a:pt x="10000" y="9972"/>
                    </a:cubicBez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801">
                <a:extLst>
                  <a:ext uri="{FF2B5EF4-FFF2-40B4-BE49-F238E27FC236}">
                    <a16:creationId xmlns:a16="http://schemas.microsoft.com/office/drawing/2014/main" id="{5A1906C0-95ED-4508-9925-7FCD3711762B}"/>
                  </a:ext>
                </a:extLst>
              </p:cNvPr>
              <p:cNvSpPr>
                <a:spLocks noChangeShapeType="1"/>
              </p:cNvSpPr>
              <p:nvPr/>
            </p:nvSpPr>
            <p:spPr bwMode="auto">
              <a:xfrm flipV="1">
                <a:off x="3563" y="4761"/>
                <a:ext cx="100" cy="0"/>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Line 802">
                <a:extLst>
                  <a:ext uri="{FF2B5EF4-FFF2-40B4-BE49-F238E27FC236}">
                    <a16:creationId xmlns:a16="http://schemas.microsoft.com/office/drawing/2014/main" id="{C97F3D74-A5B0-4CE3-8908-77A46377204F}"/>
                  </a:ext>
                </a:extLst>
              </p:cNvPr>
              <p:cNvSpPr>
                <a:spLocks noChangeShapeType="1"/>
              </p:cNvSpPr>
              <p:nvPr/>
            </p:nvSpPr>
            <p:spPr bwMode="auto">
              <a:xfrm flipV="1">
                <a:off x="3663" y="4756"/>
                <a:ext cx="140" cy="5"/>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 name="Line 803">
                <a:extLst>
                  <a:ext uri="{FF2B5EF4-FFF2-40B4-BE49-F238E27FC236}">
                    <a16:creationId xmlns:a16="http://schemas.microsoft.com/office/drawing/2014/main" id="{CD72D5CD-7E50-4FC3-AA88-43506556239C}"/>
                  </a:ext>
                </a:extLst>
              </p:cNvPr>
              <p:cNvSpPr>
                <a:spLocks noChangeShapeType="1"/>
              </p:cNvSpPr>
              <p:nvPr/>
            </p:nvSpPr>
            <p:spPr bwMode="auto">
              <a:xfrm flipV="1">
                <a:off x="3803" y="4748"/>
                <a:ext cx="217" cy="8"/>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Line 804">
                <a:extLst>
                  <a:ext uri="{FF2B5EF4-FFF2-40B4-BE49-F238E27FC236}">
                    <a16:creationId xmlns:a16="http://schemas.microsoft.com/office/drawing/2014/main" id="{809139EA-DC2C-466D-9EA4-FD368DB00B4E}"/>
                  </a:ext>
                </a:extLst>
              </p:cNvPr>
              <p:cNvSpPr>
                <a:spLocks noChangeShapeType="1"/>
              </p:cNvSpPr>
              <p:nvPr/>
            </p:nvSpPr>
            <p:spPr bwMode="auto">
              <a:xfrm>
                <a:off x="4284" y="4750"/>
                <a:ext cx="286" cy="14"/>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 name="Line 805">
                <a:extLst>
                  <a:ext uri="{FF2B5EF4-FFF2-40B4-BE49-F238E27FC236}">
                    <a16:creationId xmlns:a16="http://schemas.microsoft.com/office/drawing/2014/main" id="{955533E5-CCD0-4112-8505-EDB10BCF0B92}"/>
                  </a:ext>
                </a:extLst>
              </p:cNvPr>
              <p:cNvSpPr>
                <a:spLocks noChangeShapeType="1"/>
              </p:cNvSpPr>
              <p:nvPr/>
            </p:nvSpPr>
            <p:spPr bwMode="auto">
              <a:xfrm>
                <a:off x="4570" y="4764"/>
                <a:ext cx="137" cy="6"/>
              </a:xfrm>
              <a:prstGeom prst="line">
                <a:avLst/>
              </a:prstGeom>
              <a:noFill/>
              <a:ln w="952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807">
                <a:extLst>
                  <a:ext uri="{FF2B5EF4-FFF2-40B4-BE49-F238E27FC236}">
                    <a16:creationId xmlns:a16="http://schemas.microsoft.com/office/drawing/2014/main" id="{351E1DFE-368F-451F-BE0B-1B47DE81D45A}"/>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808">
                <a:extLst>
                  <a:ext uri="{FF2B5EF4-FFF2-40B4-BE49-F238E27FC236}">
                    <a16:creationId xmlns:a16="http://schemas.microsoft.com/office/drawing/2014/main" id="{A3F49ED3-B13D-422C-AACC-3A016740083E}"/>
                  </a:ext>
                </a:extLst>
              </p:cNvPr>
              <p:cNvSpPr>
                <a:spLocks noChangeShapeType="1"/>
              </p:cNvSpPr>
              <p:nvPr/>
            </p:nvSpPr>
            <p:spPr bwMode="auto">
              <a:xfrm>
                <a:off x="366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809">
                <a:extLst>
                  <a:ext uri="{FF2B5EF4-FFF2-40B4-BE49-F238E27FC236}">
                    <a16:creationId xmlns:a16="http://schemas.microsoft.com/office/drawing/2014/main" id="{DF6097AF-06FE-4BBE-AD7E-7080F6FE86A2}"/>
                  </a:ext>
                </a:extLst>
              </p:cNvPr>
              <p:cNvSpPr>
                <a:spLocks noChangeShapeType="1"/>
              </p:cNvSpPr>
              <p:nvPr/>
            </p:nvSpPr>
            <p:spPr bwMode="auto">
              <a:xfrm>
                <a:off x="357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Line 810">
                <a:extLst>
                  <a:ext uri="{FF2B5EF4-FFF2-40B4-BE49-F238E27FC236}">
                    <a16:creationId xmlns:a16="http://schemas.microsoft.com/office/drawing/2014/main" id="{9D0E7088-4AD1-4AFE-B42F-12424873F75B}"/>
                  </a:ext>
                </a:extLst>
              </p:cNvPr>
              <p:cNvSpPr>
                <a:spLocks noChangeShapeType="1"/>
              </p:cNvSpPr>
              <p:nvPr/>
            </p:nvSpPr>
            <p:spPr bwMode="auto">
              <a:xfrm>
                <a:off x="3663" y="4705"/>
                <a:ext cx="0" cy="56"/>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 name="Line 811">
                <a:extLst>
                  <a:ext uri="{FF2B5EF4-FFF2-40B4-BE49-F238E27FC236}">
                    <a16:creationId xmlns:a16="http://schemas.microsoft.com/office/drawing/2014/main" id="{9792CE3A-00A4-42DD-95A4-57CC5790694F}"/>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Line 812">
                <a:extLst>
                  <a:ext uri="{FF2B5EF4-FFF2-40B4-BE49-F238E27FC236}">
                    <a16:creationId xmlns:a16="http://schemas.microsoft.com/office/drawing/2014/main" id="{C3797EE4-07D1-4329-A73F-3ED912A8484E}"/>
                  </a:ext>
                </a:extLst>
              </p:cNvPr>
              <p:cNvSpPr>
                <a:spLocks noChangeShapeType="1"/>
              </p:cNvSpPr>
              <p:nvPr/>
            </p:nvSpPr>
            <p:spPr bwMode="auto">
              <a:xfrm>
                <a:off x="366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 name="Line 813">
                <a:extLst>
                  <a:ext uri="{FF2B5EF4-FFF2-40B4-BE49-F238E27FC236}">
                    <a16:creationId xmlns:a16="http://schemas.microsoft.com/office/drawing/2014/main" id="{B7D088A4-9196-42F1-A469-4F0443739A0E}"/>
                  </a:ext>
                </a:extLst>
              </p:cNvPr>
              <p:cNvSpPr>
                <a:spLocks noChangeShapeType="1"/>
              </p:cNvSpPr>
              <p:nvPr/>
            </p:nvSpPr>
            <p:spPr bwMode="auto">
              <a:xfrm>
                <a:off x="3803" y="4705"/>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814">
                <a:extLst>
                  <a:ext uri="{FF2B5EF4-FFF2-40B4-BE49-F238E27FC236}">
                    <a16:creationId xmlns:a16="http://schemas.microsoft.com/office/drawing/2014/main" id="{FA48FC85-0535-43C5-BCC4-1AACAD596CC4}"/>
                  </a:ext>
                </a:extLst>
              </p:cNvPr>
              <p:cNvSpPr>
                <a:spLocks noChangeShapeType="1"/>
              </p:cNvSpPr>
              <p:nvPr/>
            </p:nvSpPr>
            <p:spPr bwMode="auto">
              <a:xfrm>
                <a:off x="3756" y="4629"/>
                <a:ext cx="0" cy="3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Line 815">
                <a:extLst>
                  <a:ext uri="{FF2B5EF4-FFF2-40B4-BE49-F238E27FC236}">
                    <a16:creationId xmlns:a16="http://schemas.microsoft.com/office/drawing/2014/main" id="{42954036-FAB7-47F2-B9B8-986687AC6E83}"/>
                  </a:ext>
                </a:extLst>
              </p:cNvPr>
              <p:cNvSpPr>
                <a:spLocks noChangeShapeType="1"/>
              </p:cNvSpPr>
              <p:nvPr/>
            </p:nvSpPr>
            <p:spPr bwMode="auto">
              <a:xfrm>
                <a:off x="3803" y="4705"/>
                <a:ext cx="0" cy="5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 name="Line 816">
                <a:extLst>
                  <a:ext uri="{FF2B5EF4-FFF2-40B4-BE49-F238E27FC236}">
                    <a16:creationId xmlns:a16="http://schemas.microsoft.com/office/drawing/2014/main" id="{48255B30-A333-4D2E-BBF4-73B1DEE24F2E}"/>
                  </a:ext>
                </a:extLst>
              </p:cNvPr>
              <p:cNvSpPr>
                <a:spLocks noChangeShapeType="1"/>
              </p:cNvSpPr>
              <p:nvPr/>
            </p:nvSpPr>
            <p:spPr bwMode="auto">
              <a:xfrm>
                <a:off x="3803" y="4660"/>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Line 817">
                <a:extLst>
                  <a:ext uri="{FF2B5EF4-FFF2-40B4-BE49-F238E27FC236}">
                    <a16:creationId xmlns:a16="http://schemas.microsoft.com/office/drawing/2014/main" id="{9CF9FEAA-710B-4FDF-9801-22F60A8DBFDB}"/>
                  </a:ext>
                </a:extLst>
              </p:cNvPr>
              <p:cNvSpPr>
                <a:spLocks noChangeShapeType="1"/>
              </p:cNvSpPr>
              <p:nvPr/>
            </p:nvSpPr>
            <p:spPr bwMode="auto">
              <a:xfrm>
                <a:off x="4020" y="4748"/>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Line 818">
                <a:extLst>
                  <a:ext uri="{FF2B5EF4-FFF2-40B4-BE49-F238E27FC236}">
                    <a16:creationId xmlns:a16="http://schemas.microsoft.com/office/drawing/2014/main" id="{17AEACBB-EE99-4249-BD2F-EFB8F7DC01E4}"/>
                  </a:ext>
                </a:extLst>
              </p:cNvPr>
              <p:cNvSpPr>
                <a:spLocks noChangeShapeType="1"/>
              </p:cNvSpPr>
              <p:nvPr/>
            </p:nvSpPr>
            <p:spPr bwMode="auto">
              <a:xfrm>
                <a:off x="3869" y="457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819">
                <a:extLst>
                  <a:ext uri="{FF2B5EF4-FFF2-40B4-BE49-F238E27FC236}">
                    <a16:creationId xmlns:a16="http://schemas.microsoft.com/office/drawing/2014/main" id="{12DD4BFA-037C-424E-A465-DC1DAF758B86}"/>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Line 820">
                <a:extLst>
                  <a:ext uri="{FF2B5EF4-FFF2-40B4-BE49-F238E27FC236}">
                    <a16:creationId xmlns:a16="http://schemas.microsoft.com/office/drawing/2014/main" id="{43A7EB9E-8137-447F-BF2C-ED87C07C6ADB}"/>
                  </a:ext>
                </a:extLst>
              </p:cNvPr>
              <p:cNvSpPr>
                <a:spLocks noChangeShapeType="1"/>
              </p:cNvSpPr>
              <p:nvPr/>
            </p:nvSpPr>
            <p:spPr bwMode="auto">
              <a:xfrm>
                <a:off x="4284" y="4705"/>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 name="Line 821">
                <a:extLst>
                  <a:ext uri="{FF2B5EF4-FFF2-40B4-BE49-F238E27FC236}">
                    <a16:creationId xmlns:a16="http://schemas.microsoft.com/office/drawing/2014/main" id="{82AA3139-2459-4DF0-BDFE-A56435582DC6}"/>
                  </a:ext>
                </a:extLst>
              </p:cNvPr>
              <p:cNvSpPr>
                <a:spLocks noChangeShapeType="1"/>
              </p:cNvSpPr>
              <p:nvPr/>
            </p:nvSpPr>
            <p:spPr bwMode="auto">
              <a:xfrm>
                <a:off x="4570" y="4723"/>
                <a:ext cx="0" cy="45"/>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Line 822">
                <a:extLst>
                  <a:ext uri="{FF2B5EF4-FFF2-40B4-BE49-F238E27FC236}">
                    <a16:creationId xmlns:a16="http://schemas.microsoft.com/office/drawing/2014/main" id="{D5A84EBB-B957-45ED-9D4F-CADFDC1342E0}"/>
                  </a:ext>
                </a:extLst>
              </p:cNvPr>
              <p:cNvSpPr>
                <a:spLocks noChangeShapeType="1"/>
              </p:cNvSpPr>
              <p:nvPr/>
            </p:nvSpPr>
            <p:spPr bwMode="auto">
              <a:xfrm>
                <a:off x="4570" y="4723"/>
                <a:ext cx="0" cy="41"/>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Line 823">
                <a:extLst>
                  <a:ext uri="{FF2B5EF4-FFF2-40B4-BE49-F238E27FC236}">
                    <a16:creationId xmlns:a16="http://schemas.microsoft.com/office/drawing/2014/main" id="{B8B0A40E-45C6-4019-9333-BBBF13ADE837}"/>
                  </a:ext>
                </a:extLst>
              </p:cNvPr>
              <p:cNvSpPr>
                <a:spLocks noChangeShapeType="1"/>
              </p:cNvSpPr>
              <p:nvPr/>
            </p:nvSpPr>
            <p:spPr bwMode="auto">
              <a:xfrm>
                <a:off x="4570" y="4677"/>
                <a:ext cx="0" cy="46"/>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825">
                <a:extLst>
                  <a:ext uri="{FF2B5EF4-FFF2-40B4-BE49-F238E27FC236}">
                    <a16:creationId xmlns:a16="http://schemas.microsoft.com/office/drawing/2014/main" id="{5AAE14C7-13BD-4C06-9A67-372C8CDC4744}"/>
                  </a:ext>
                </a:extLst>
              </p:cNvPr>
              <p:cNvSpPr>
                <a:spLocks noChangeShapeType="1"/>
              </p:cNvSpPr>
              <p:nvPr/>
            </p:nvSpPr>
            <p:spPr bwMode="auto">
              <a:xfrm>
                <a:off x="4616" y="4650"/>
                <a:ext cx="0" cy="34"/>
              </a:xfrm>
              <a:prstGeom prst="line">
                <a:avLst/>
              </a:prstGeom>
              <a:noFill/>
              <a:ln w="9525" cap="flat">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Rectangle 827">
                <a:extLst>
                  <a:ext uri="{FF2B5EF4-FFF2-40B4-BE49-F238E27FC236}">
                    <a16:creationId xmlns:a16="http://schemas.microsoft.com/office/drawing/2014/main" id="{73D9C432-3DE4-4089-B135-C192CC604D71}"/>
                  </a:ext>
                </a:extLst>
              </p:cNvPr>
              <p:cNvSpPr>
                <a:spLocks noChangeArrowheads="1"/>
              </p:cNvSpPr>
              <p:nvPr/>
            </p:nvSpPr>
            <p:spPr bwMode="auto">
              <a:xfrm>
                <a:off x="3563" y="3717"/>
                <a:ext cx="1140" cy="1110"/>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57" name="Rectangle 396">
              <a:extLst>
                <a:ext uri="{FF2B5EF4-FFF2-40B4-BE49-F238E27FC236}">
                  <a16:creationId xmlns:a16="http://schemas.microsoft.com/office/drawing/2014/main" id="{84F8EAB0-2551-4E47-8ED7-03F0B4148F5E}"/>
                </a:ext>
              </a:extLst>
            </p:cNvPr>
            <p:cNvSpPr>
              <a:spLocks noChangeArrowheads="1"/>
            </p:cNvSpPr>
            <p:nvPr/>
          </p:nvSpPr>
          <p:spPr bwMode="auto">
            <a:xfrm>
              <a:off x="5836693" y="7728745"/>
              <a:ext cx="20197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Arial" panose="020B0604020202020204" pitchFamily="34" charset="0"/>
                </a:rPr>
                <a:t>5.75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620" name="TextBox 619">
            <a:extLst>
              <a:ext uri="{FF2B5EF4-FFF2-40B4-BE49-F238E27FC236}">
                <a16:creationId xmlns:a16="http://schemas.microsoft.com/office/drawing/2014/main" id="{5B039B71-F7A2-4C78-B055-8123A0FFC57B}"/>
              </a:ext>
            </a:extLst>
          </p:cNvPr>
          <p:cNvSpPr txBox="1"/>
          <p:nvPr/>
        </p:nvSpPr>
        <p:spPr>
          <a:xfrm rot="16200000">
            <a:off x="-529546" y="4776624"/>
            <a:ext cx="196079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Absorbance, </a:t>
            </a:r>
            <a:r>
              <a:rPr lang="el-GR" sz="1000" dirty="0">
                <a:latin typeface="Arial" panose="020B0604020202020204" pitchFamily="34" charset="0"/>
                <a:cs typeface="Arial" panose="020B0604020202020204" pitchFamily="34" charset="0"/>
              </a:rPr>
              <a:t>λ</a:t>
            </a:r>
            <a:r>
              <a:rPr lang="en-US" sz="1000" dirty="0">
                <a:latin typeface="Arial" panose="020B0604020202020204" pitchFamily="34" charset="0"/>
                <a:cs typeface="Arial" panose="020B0604020202020204" pitchFamily="34" charset="0"/>
              </a:rPr>
              <a:t> = 276 nm [</a:t>
            </a:r>
            <a:r>
              <a:rPr lang="en-US" sz="1000" dirty="0" err="1">
                <a:latin typeface="Arial" panose="020B0604020202020204" pitchFamily="34" charset="0"/>
                <a:cs typeface="Arial" panose="020B0604020202020204" pitchFamily="34" charset="0"/>
              </a:rPr>
              <a:t>mAU</a:t>
            </a:r>
            <a:r>
              <a:rPr lang="en-US" sz="1000" dirty="0">
                <a:latin typeface="Arial" panose="020B0604020202020204" pitchFamily="34" charset="0"/>
                <a:cs typeface="Arial" panose="020B0604020202020204" pitchFamily="34" charset="0"/>
              </a:rPr>
              <a:t>]</a:t>
            </a:r>
          </a:p>
        </p:txBody>
      </p:sp>
      <p:sp>
        <p:nvSpPr>
          <p:cNvPr id="621" name="TextBox 620">
            <a:extLst>
              <a:ext uri="{FF2B5EF4-FFF2-40B4-BE49-F238E27FC236}">
                <a16:creationId xmlns:a16="http://schemas.microsoft.com/office/drawing/2014/main" id="{F69201CD-F28F-4697-A4A2-2CC2998985DD}"/>
              </a:ext>
            </a:extLst>
          </p:cNvPr>
          <p:cNvSpPr txBox="1"/>
          <p:nvPr/>
        </p:nvSpPr>
        <p:spPr>
          <a:xfrm>
            <a:off x="3567932" y="7965357"/>
            <a:ext cx="78258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Time [min]</a:t>
            </a:r>
          </a:p>
        </p:txBody>
      </p:sp>
      <p:sp>
        <p:nvSpPr>
          <p:cNvPr id="622" name="Line 751">
            <a:extLst>
              <a:ext uri="{FF2B5EF4-FFF2-40B4-BE49-F238E27FC236}">
                <a16:creationId xmlns:a16="http://schemas.microsoft.com/office/drawing/2014/main" id="{4639A960-3CAC-490D-829A-80E9048E171F}"/>
              </a:ext>
            </a:extLst>
          </p:cNvPr>
          <p:cNvSpPr>
            <a:spLocks noChangeShapeType="1"/>
          </p:cNvSpPr>
          <p:nvPr/>
        </p:nvSpPr>
        <p:spPr bwMode="auto">
          <a:xfrm>
            <a:off x="6692903" y="3101577"/>
            <a:ext cx="1588" cy="575468"/>
          </a:xfrm>
          <a:prstGeom prst="line">
            <a:avLst/>
          </a:prstGeom>
          <a:noFill/>
          <a:ln w="9525" cap="flat">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269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Content Placeholder 392">
            <a:extLst>
              <a:ext uri="{FF2B5EF4-FFF2-40B4-BE49-F238E27FC236}">
                <a16:creationId xmlns:a16="http://schemas.microsoft.com/office/drawing/2014/main" id="{76E4DE42-BEDA-4075-A2AE-1257C683B225}"/>
              </a:ext>
            </a:extLst>
          </p:cNvPr>
          <p:cNvPicPr>
            <a:picLocks noGrp="1" noChangeAspect="1"/>
          </p:cNvPicPr>
          <p:nvPr>
            <p:ph idx="1"/>
          </p:nvPr>
        </p:nvPicPr>
        <p:blipFill>
          <a:blip r:embed="rId2"/>
          <a:stretch>
            <a:fillRect/>
          </a:stretch>
        </p:blipFill>
        <p:spPr>
          <a:xfrm>
            <a:off x="0" y="5663866"/>
            <a:ext cx="7772400" cy="1130249"/>
          </a:xfrm>
          <a:prstGeom prst="rect">
            <a:avLst/>
          </a:prstGeom>
        </p:spPr>
      </p:pic>
      <p:pic>
        <p:nvPicPr>
          <p:cNvPr id="392" name="Picture 391">
            <a:extLst>
              <a:ext uri="{FF2B5EF4-FFF2-40B4-BE49-F238E27FC236}">
                <a16:creationId xmlns:a16="http://schemas.microsoft.com/office/drawing/2014/main" id="{672085C2-A2AD-41A6-B064-7D677B80AEA5}"/>
              </a:ext>
            </a:extLst>
          </p:cNvPr>
          <p:cNvPicPr>
            <a:picLocks noChangeAspect="1"/>
          </p:cNvPicPr>
          <p:nvPr/>
        </p:nvPicPr>
        <p:blipFill>
          <a:blip r:embed="rId3"/>
          <a:stretch>
            <a:fillRect/>
          </a:stretch>
        </p:blipFill>
        <p:spPr>
          <a:xfrm>
            <a:off x="0" y="979324"/>
            <a:ext cx="7772400" cy="1130249"/>
          </a:xfrm>
          <a:prstGeom prst="rect">
            <a:avLst/>
          </a:prstGeom>
        </p:spPr>
      </p:pic>
      <p:pic>
        <p:nvPicPr>
          <p:cNvPr id="497" name="Picture 496">
            <a:extLst>
              <a:ext uri="{FF2B5EF4-FFF2-40B4-BE49-F238E27FC236}">
                <a16:creationId xmlns:a16="http://schemas.microsoft.com/office/drawing/2014/main" id="{2750E148-2249-4145-8C5D-4DF4EB6AA2DD}"/>
              </a:ext>
            </a:extLst>
          </p:cNvPr>
          <p:cNvPicPr>
            <a:picLocks noChangeAspect="1"/>
          </p:cNvPicPr>
          <p:nvPr/>
        </p:nvPicPr>
        <p:blipFill>
          <a:blip r:embed="rId4"/>
          <a:stretch>
            <a:fillRect/>
          </a:stretch>
        </p:blipFill>
        <p:spPr>
          <a:xfrm>
            <a:off x="0" y="2327559"/>
            <a:ext cx="7772400" cy="1130249"/>
          </a:xfrm>
          <a:prstGeom prst="rect">
            <a:avLst/>
          </a:prstGeom>
        </p:spPr>
      </p:pic>
      <p:pic>
        <p:nvPicPr>
          <p:cNvPr id="616" name="Picture 615">
            <a:extLst>
              <a:ext uri="{FF2B5EF4-FFF2-40B4-BE49-F238E27FC236}">
                <a16:creationId xmlns:a16="http://schemas.microsoft.com/office/drawing/2014/main" id="{162086A4-6F43-43E0-8EFA-4DCC3ADC4D7F}"/>
              </a:ext>
            </a:extLst>
          </p:cNvPr>
          <p:cNvPicPr>
            <a:picLocks noChangeAspect="1"/>
          </p:cNvPicPr>
          <p:nvPr/>
        </p:nvPicPr>
        <p:blipFill>
          <a:blip r:embed="rId5"/>
          <a:stretch>
            <a:fillRect/>
          </a:stretch>
        </p:blipFill>
        <p:spPr>
          <a:xfrm>
            <a:off x="0" y="7012101"/>
            <a:ext cx="7772400" cy="1130249"/>
          </a:xfrm>
          <a:prstGeom prst="rect">
            <a:avLst/>
          </a:prstGeom>
        </p:spPr>
      </p:pic>
      <p:pic>
        <p:nvPicPr>
          <p:cNvPr id="731" name="Picture 730">
            <a:extLst>
              <a:ext uri="{FF2B5EF4-FFF2-40B4-BE49-F238E27FC236}">
                <a16:creationId xmlns:a16="http://schemas.microsoft.com/office/drawing/2014/main" id="{5911F551-44C8-4036-9991-927F5D407E00}"/>
              </a:ext>
            </a:extLst>
          </p:cNvPr>
          <p:cNvPicPr>
            <a:picLocks noChangeAspect="1"/>
          </p:cNvPicPr>
          <p:nvPr/>
        </p:nvPicPr>
        <p:blipFill>
          <a:blip r:embed="rId6"/>
          <a:stretch>
            <a:fillRect/>
          </a:stretch>
        </p:blipFill>
        <p:spPr>
          <a:xfrm>
            <a:off x="0" y="3675794"/>
            <a:ext cx="7772400" cy="1130249"/>
          </a:xfrm>
          <a:prstGeom prst="rect">
            <a:avLst/>
          </a:prstGeom>
        </p:spPr>
      </p:pic>
      <p:pic>
        <p:nvPicPr>
          <p:cNvPr id="732" name="Picture 731">
            <a:extLst>
              <a:ext uri="{FF2B5EF4-FFF2-40B4-BE49-F238E27FC236}">
                <a16:creationId xmlns:a16="http://schemas.microsoft.com/office/drawing/2014/main" id="{181832E7-A980-4647-905E-C4C56836B665}"/>
              </a:ext>
            </a:extLst>
          </p:cNvPr>
          <p:cNvPicPr>
            <a:picLocks noChangeAspect="1"/>
          </p:cNvPicPr>
          <p:nvPr/>
        </p:nvPicPr>
        <p:blipFill>
          <a:blip r:embed="rId7"/>
          <a:stretch>
            <a:fillRect/>
          </a:stretch>
        </p:blipFill>
        <p:spPr>
          <a:xfrm>
            <a:off x="0" y="8289545"/>
            <a:ext cx="7772400" cy="1130249"/>
          </a:xfrm>
          <a:prstGeom prst="rect">
            <a:avLst/>
          </a:prstGeom>
        </p:spPr>
      </p:pic>
      <p:sp>
        <p:nvSpPr>
          <p:cNvPr id="733" name="TextBox 732">
            <a:extLst>
              <a:ext uri="{FF2B5EF4-FFF2-40B4-BE49-F238E27FC236}">
                <a16:creationId xmlns:a16="http://schemas.microsoft.com/office/drawing/2014/main" id="{154D3B8B-16BD-4196-8465-C70CA6137F54}"/>
              </a:ext>
            </a:extLst>
          </p:cNvPr>
          <p:cNvSpPr txBox="1"/>
          <p:nvPr/>
        </p:nvSpPr>
        <p:spPr>
          <a:xfrm>
            <a:off x="146304" y="392006"/>
            <a:ext cx="1193340" cy="369332"/>
          </a:xfrm>
          <a:prstGeom prst="rect">
            <a:avLst/>
          </a:prstGeom>
          <a:noFill/>
        </p:spPr>
        <p:txBody>
          <a:bodyPr wrap="none" rtlCol="0">
            <a:spAutoFit/>
          </a:bodyPr>
          <a:lstStyle/>
          <a:p>
            <a:r>
              <a:rPr lang="en-US" b="1" dirty="0"/>
              <a:t>Scutellarin</a:t>
            </a:r>
          </a:p>
        </p:txBody>
      </p:sp>
      <p:sp>
        <p:nvSpPr>
          <p:cNvPr id="734" name="TextBox 733">
            <a:extLst>
              <a:ext uri="{FF2B5EF4-FFF2-40B4-BE49-F238E27FC236}">
                <a16:creationId xmlns:a16="http://schemas.microsoft.com/office/drawing/2014/main" id="{8DF00C72-C837-475B-9AE2-D732C5A55B24}"/>
              </a:ext>
            </a:extLst>
          </p:cNvPr>
          <p:cNvSpPr txBox="1"/>
          <p:nvPr/>
        </p:nvSpPr>
        <p:spPr>
          <a:xfrm>
            <a:off x="146304" y="5076548"/>
            <a:ext cx="1110753" cy="369332"/>
          </a:xfrm>
          <a:prstGeom prst="rect">
            <a:avLst/>
          </a:prstGeom>
          <a:noFill/>
        </p:spPr>
        <p:txBody>
          <a:bodyPr wrap="none" rtlCol="0">
            <a:spAutoFit/>
          </a:bodyPr>
          <a:lstStyle/>
          <a:p>
            <a:r>
              <a:rPr lang="en-US" b="1" dirty="0"/>
              <a:t>Unknown</a:t>
            </a:r>
          </a:p>
        </p:txBody>
      </p:sp>
      <p:sp>
        <p:nvSpPr>
          <p:cNvPr id="735" name="TextBox 734">
            <a:extLst>
              <a:ext uri="{FF2B5EF4-FFF2-40B4-BE49-F238E27FC236}">
                <a16:creationId xmlns:a16="http://schemas.microsoft.com/office/drawing/2014/main" id="{C817C973-A4D4-49E0-A1A9-96474C2CD3EC}"/>
              </a:ext>
            </a:extLst>
          </p:cNvPr>
          <p:cNvSpPr txBox="1"/>
          <p:nvPr/>
        </p:nvSpPr>
        <p:spPr>
          <a:xfrm>
            <a:off x="146304" y="723663"/>
            <a:ext cx="413896" cy="307777"/>
          </a:xfrm>
          <a:prstGeom prst="rect">
            <a:avLst/>
          </a:prstGeom>
          <a:noFill/>
        </p:spPr>
        <p:txBody>
          <a:bodyPr wrap="none" rtlCol="0">
            <a:spAutoFit/>
          </a:bodyPr>
          <a:lstStyle/>
          <a:p>
            <a:r>
              <a:rPr lang="en-US" sz="1400" dirty="0"/>
              <a:t>EIC</a:t>
            </a:r>
          </a:p>
        </p:txBody>
      </p:sp>
      <p:sp>
        <p:nvSpPr>
          <p:cNvPr id="736" name="TextBox 735">
            <a:extLst>
              <a:ext uri="{FF2B5EF4-FFF2-40B4-BE49-F238E27FC236}">
                <a16:creationId xmlns:a16="http://schemas.microsoft.com/office/drawing/2014/main" id="{072E0EDB-D834-41D8-929C-E8A5B01C92AD}"/>
              </a:ext>
            </a:extLst>
          </p:cNvPr>
          <p:cNvSpPr txBox="1"/>
          <p:nvPr/>
        </p:nvSpPr>
        <p:spPr>
          <a:xfrm>
            <a:off x="146304" y="2083841"/>
            <a:ext cx="490840" cy="307777"/>
          </a:xfrm>
          <a:prstGeom prst="rect">
            <a:avLst/>
          </a:prstGeom>
          <a:noFill/>
        </p:spPr>
        <p:txBody>
          <a:bodyPr wrap="none" rtlCol="0">
            <a:spAutoFit/>
          </a:bodyPr>
          <a:lstStyle/>
          <a:p>
            <a:r>
              <a:rPr lang="en-US" sz="1400" dirty="0"/>
              <a:t>M/Z</a:t>
            </a:r>
          </a:p>
        </p:txBody>
      </p:sp>
      <p:sp>
        <p:nvSpPr>
          <p:cNvPr id="737" name="TextBox 736">
            <a:extLst>
              <a:ext uri="{FF2B5EF4-FFF2-40B4-BE49-F238E27FC236}">
                <a16:creationId xmlns:a16="http://schemas.microsoft.com/office/drawing/2014/main" id="{23E4843E-687F-4453-A09D-AB8AB277F32C}"/>
              </a:ext>
            </a:extLst>
          </p:cNvPr>
          <p:cNvSpPr txBox="1"/>
          <p:nvPr/>
        </p:nvSpPr>
        <p:spPr>
          <a:xfrm>
            <a:off x="141109" y="3408921"/>
            <a:ext cx="724878" cy="307777"/>
          </a:xfrm>
          <a:prstGeom prst="rect">
            <a:avLst/>
          </a:prstGeom>
          <a:noFill/>
        </p:spPr>
        <p:txBody>
          <a:bodyPr wrap="none" rtlCol="0">
            <a:spAutoFit/>
          </a:bodyPr>
          <a:lstStyle/>
          <a:p>
            <a:r>
              <a:rPr lang="en-US" sz="1400" dirty="0"/>
              <a:t>MS/MS</a:t>
            </a:r>
          </a:p>
        </p:txBody>
      </p:sp>
      <p:sp>
        <p:nvSpPr>
          <p:cNvPr id="738" name="TextBox 737">
            <a:extLst>
              <a:ext uri="{FF2B5EF4-FFF2-40B4-BE49-F238E27FC236}">
                <a16:creationId xmlns:a16="http://schemas.microsoft.com/office/drawing/2014/main" id="{184918ED-0AF4-4079-BF1A-4E87D57404A8}"/>
              </a:ext>
            </a:extLst>
          </p:cNvPr>
          <p:cNvSpPr txBox="1"/>
          <p:nvPr/>
        </p:nvSpPr>
        <p:spPr>
          <a:xfrm>
            <a:off x="146304" y="5412931"/>
            <a:ext cx="413896" cy="307777"/>
          </a:xfrm>
          <a:prstGeom prst="rect">
            <a:avLst/>
          </a:prstGeom>
          <a:noFill/>
        </p:spPr>
        <p:txBody>
          <a:bodyPr wrap="none" rtlCol="0">
            <a:spAutoFit/>
          </a:bodyPr>
          <a:lstStyle/>
          <a:p>
            <a:r>
              <a:rPr lang="en-US" sz="1400" dirty="0"/>
              <a:t>EIC</a:t>
            </a:r>
          </a:p>
        </p:txBody>
      </p:sp>
      <p:sp>
        <p:nvSpPr>
          <p:cNvPr id="739" name="TextBox 738">
            <a:extLst>
              <a:ext uri="{FF2B5EF4-FFF2-40B4-BE49-F238E27FC236}">
                <a16:creationId xmlns:a16="http://schemas.microsoft.com/office/drawing/2014/main" id="{04596071-2B11-4B25-8474-BCA7FC82D409}"/>
              </a:ext>
            </a:extLst>
          </p:cNvPr>
          <p:cNvSpPr txBox="1"/>
          <p:nvPr/>
        </p:nvSpPr>
        <p:spPr>
          <a:xfrm>
            <a:off x="146304" y="6748725"/>
            <a:ext cx="490840" cy="307777"/>
          </a:xfrm>
          <a:prstGeom prst="rect">
            <a:avLst/>
          </a:prstGeom>
          <a:noFill/>
        </p:spPr>
        <p:txBody>
          <a:bodyPr wrap="none" rtlCol="0">
            <a:spAutoFit/>
          </a:bodyPr>
          <a:lstStyle/>
          <a:p>
            <a:r>
              <a:rPr lang="en-US" sz="1400" dirty="0"/>
              <a:t>M/Z</a:t>
            </a:r>
          </a:p>
        </p:txBody>
      </p:sp>
      <p:sp>
        <p:nvSpPr>
          <p:cNvPr id="740" name="TextBox 739">
            <a:extLst>
              <a:ext uri="{FF2B5EF4-FFF2-40B4-BE49-F238E27FC236}">
                <a16:creationId xmlns:a16="http://schemas.microsoft.com/office/drawing/2014/main" id="{74B205CC-5272-4E69-9C6D-79013586BE08}"/>
              </a:ext>
            </a:extLst>
          </p:cNvPr>
          <p:cNvSpPr txBox="1"/>
          <p:nvPr/>
        </p:nvSpPr>
        <p:spPr>
          <a:xfrm>
            <a:off x="141109" y="8037229"/>
            <a:ext cx="724878" cy="307777"/>
          </a:xfrm>
          <a:prstGeom prst="rect">
            <a:avLst/>
          </a:prstGeom>
          <a:noFill/>
        </p:spPr>
        <p:txBody>
          <a:bodyPr wrap="none" rtlCol="0">
            <a:spAutoFit/>
          </a:bodyPr>
          <a:lstStyle/>
          <a:p>
            <a:r>
              <a:rPr lang="en-US" sz="1400" dirty="0"/>
              <a:t>MS/MS</a:t>
            </a:r>
          </a:p>
        </p:txBody>
      </p:sp>
      <p:sp>
        <p:nvSpPr>
          <p:cNvPr id="16" name="TextBox 15">
            <a:extLst>
              <a:ext uri="{FF2B5EF4-FFF2-40B4-BE49-F238E27FC236}">
                <a16:creationId xmlns:a16="http://schemas.microsoft.com/office/drawing/2014/main" id="{B49483AF-0586-44E4-A4FC-55DA55816FFE}"/>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5. </a:t>
            </a:r>
            <a:r>
              <a:rPr lang="en-US" sz="1000" dirty="0">
                <a:latin typeface="Arial" panose="020B0604020202020204" pitchFamily="34" charset="0"/>
                <a:cs typeface="Arial" panose="020B0604020202020204" pitchFamily="34" charset="0"/>
              </a:rPr>
              <a:t>LC-MS and MS</a:t>
            </a:r>
            <a:r>
              <a:rPr lang="en-US" sz="1000" baseline="30000" dirty="0">
                <a:latin typeface="Arial" panose="020B0604020202020204" pitchFamily="34" charset="0"/>
                <a:cs typeface="Arial" panose="020B0604020202020204" pitchFamily="34" charset="0"/>
              </a:rPr>
              <a:t>2</a:t>
            </a:r>
            <a:r>
              <a:rPr lang="en-US" sz="1000" dirty="0">
                <a:latin typeface="Arial" panose="020B0604020202020204" pitchFamily="34" charset="0"/>
                <a:cs typeface="Arial" panose="020B0604020202020204" pitchFamily="34" charset="0"/>
              </a:rPr>
              <a:t> data collected from a scutellarin standard and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23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50831C8-61B7-40C0-BCFD-A4A1108B413C}"/>
              </a:ext>
            </a:extLst>
          </p:cNvPr>
          <p:cNvSpPr txBox="1"/>
          <p:nvPr/>
        </p:nvSpPr>
        <p:spPr>
          <a:xfrm>
            <a:off x="0" y="9795281"/>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6. </a:t>
            </a:r>
            <a:r>
              <a:rPr lang="en-US" sz="1000" dirty="0">
                <a:latin typeface="Arial" panose="020B0604020202020204" pitchFamily="34" charset="0"/>
                <a:cs typeface="Arial" panose="020B0604020202020204" pitchFamily="34" charset="0"/>
              </a:rPr>
              <a:t>NMR data used to elucidate structure of unknown metabolite, and the structure of the unknown metabolite.</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570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497145"/>
            <a:ext cx="7772400" cy="5539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7. </a:t>
            </a:r>
            <a:r>
              <a:rPr lang="en-US" sz="1000" dirty="0">
                <a:latin typeface="Arial" panose="020B0604020202020204" pitchFamily="34" charset="0"/>
                <a:cs typeface="Arial" panose="020B0604020202020204" pitchFamily="34" charset="0"/>
              </a:rPr>
              <a:t>Organ-specific isoscutellarein 8-glucuronide concentrations in 7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as determined via High Performance Liquid Chromatography (HPLC). Peak areas were averaged from tissue samples taken from 3 biological replicates, and error bars represent standard error.</a:t>
            </a:r>
            <a:endParaRPr lang="en-US" sz="1000" b="1" dirty="0">
              <a:latin typeface="Arial" panose="020B0604020202020204" pitchFamily="34" charset="0"/>
              <a:cs typeface="Arial" panose="020B0604020202020204" pitchFamily="34" charset="0"/>
            </a:endParaRPr>
          </a:p>
        </p:txBody>
      </p:sp>
      <p:pic>
        <p:nvPicPr>
          <p:cNvPr id="5" name="Picture 4" descr="Chart, waterfall chart&#10;&#10;Description automatically generated">
            <a:extLst>
              <a:ext uri="{FF2B5EF4-FFF2-40B4-BE49-F238E27FC236}">
                <a16:creationId xmlns:a16="http://schemas.microsoft.com/office/drawing/2014/main" id="{7F01B5D3-DE42-4649-90C1-FC7C64D7A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31" y="3374960"/>
            <a:ext cx="4413738" cy="3308479"/>
          </a:xfrm>
          <a:prstGeom prst="rect">
            <a:avLst/>
          </a:prstGeom>
        </p:spPr>
      </p:pic>
    </p:spTree>
    <p:extLst>
      <p:ext uri="{BB962C8B-B14F-4D97-AF65-F5344CB8AC3E}">
        <p14:creationId xmlns:p14="http://schemas.microsoft.com/office/powerpoint/2010/main" val="92127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8. </a:t>
            </a:r>
            <a:r>
              <a:rPr lang="en-US" sz="1000" i="1" dirty="0">
                <a:latin typeface="Arial" panose="020B0604020202020204" pitchFamily="34" charset="0"/>
                <a:cs typeface="Arial" panose="020B0604020202020204" pitchFamily="34" charset="0"/>
              </a:rPr>
              <a:t>S. </a:t>
            </a:r>
            <a:r>
              <a:rPr lang="en-US" sz="1000" i="1" dirty="0" err="1">
                <a:latin typeface="Arial" panose="020B0604020202020204" pitchFamily="34" charset="0"/>
                <a:cs typeface="Arial" panose="020B0604020202020204" pitchFamily="34" charset="0"/>
              </a:rPr>
              <a:t>barbata</a:t>
            </a:r>
            <a:r>
              <a:rPr lang="en-US" sz="1000" dirty="0">
                <a:latin typeface="Arial" panose="020B0604020202020204" pitchFamily="34" charset="0"/>
                <a:cs typeface="Arial" panose="020B0604020202020204" pitchFamily="34" charset="0"/>
              </a:rPr>
              <a:t> apigenin feeding results</a:t>
            </a:r>
            <a:endParaRPr lang="en-US" sz="1000" b="1"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1FEA6F71-7CEE-4737-8B72-F63B1AF56FF6}"/>
              </a:ext>
            </a:extLst>
          </p:cNvPr>
          <p:cNvGrpSpPr/>
          <p:nvPr/>
        </p:nvGrpSpPr>
        <p:grpSpPr>
          <a:xfrm>
            <a:off x="753958" y="3471987"/>
            <a:ext cx="6264483" cy="3190626"/>
            <a:chOff x="668614" y="5966890"/>
            <a:chExt cx="6264483" cy="3190626"/>
          </a:xfrm>
        </p:grpSpPr>
        <p:graphicFrame>
          <p:nvGraphicFramePr>
            <p:cNvPr id="9" name="Chart 8">
              <a:extLst>
                <a:ext uri="{FF2B5EF4-FFF2-40B4-BE49-F238E27FC236}">
                  <a16:creationId xmlns:a16="http://schemas.microsoft.com/office/drawing/2014/main" id="{10E7B1E7-658D-4F4B-95E6-D3271F8972B2}"/>
                </a:ext>
              </a:extLst>
            </p:cNvPr>
            <p:cNvGraphicFramePr>
              <a:graphicFrameLocks/>
            </p:cNvGraphicFramePr>
            <p:nvPr>
              <p:extLst>
                <p:ext uri="{D42A27DB-BD31-4B8C-83A1-F6EECF244321}">
                  <p14:modId xmlns:p14="http://schemas.microsoft.com/office/powerpoint/2010/main" val="191846351"/>
                </p:ext>
              </p:extLst>
            </p:nvPr>
          </p:nvGraphicFramePr>
          <p:xfrm>
            <a:off x="668614" y="6213111"/>
            <a:ext cx="1884701" cy="2699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5B89B85-F36B-4952-AB15-970639FD9785}"/>
                </a:ext>
              </a:extLst>
            </p:cNvPr>
            <p:cNvGraphicFramePr>
              <a:graphicFrameLocks/>
            </p:cNvGraphicFramePr>
            <p:nvPr>
              <p:extLst>
                <p:ext uri="{D42A27DB-BD31-4B8C-83A1-F6EECF244321}">
                  <p14:modId xmlns:p14="http://schemas.microsoft.com/office/powerpoint/2010/main" val="2405576397"/>
                </p:ext>
              </p:extLst>
            </p:nvPr>
          </p:nvGraphicFramePr>
          <p:xfrm>
            <a:off x="2860457" y="6213111"/>
            <a:ext cx="1879079" cy="26994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422A7BA-125B-4992-A432-7918E198A99D}"/>
                </a:ext>
              </a:extLst>
            </p:cNvPr>
            <p:cNvGraphicFramePr>
              <a:graphicFrameLocks/>
            </p:cNvGraphicFramePr>
            <p:nvPr>
              <p:extLst>
                <p:ext uri="{D42A27DB-BD31-4B8C-83A1-F6EECF244321}">
                  <p14:modId xmlns:p14="http://schemas.microsoft.com/office/powerpoint/2010/main" val="3816803088"/>
                </p:ext>
              </p:extLst>
            </p:nvPr>
          </p:nvGraphicFramePr>
          <p:xfrm>
            <a:off x="5046678" y="6213111"/>
            <a:ext cx="1886419" cy="269947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804F9961-547A-41EC-8C71-B67B5D402A21}"/>
                </a:ext>
              </a:extLst>
            </p:cNvPr>
            <p:cNvSpPr/>
            <p:nvPr/>
          </p:nvSpPr>
          <p:spPr>
            <a:xfrm>
              <a:off x="2074162" y="5989512"/>
              <a:ext cx="205263" cy="2009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74CF84-EB4D-43F1-967E-C3DCE02D3946}"/>
                </a:ext>
              </a:extLst>
            </p:cNvPr>
            <p:cNvSpPr txBox="1"/>
            <p:nvPr/>
          </p:nvSpPr>
          <p:spPr>
            <a:xfrm>
              <a:off x="2279425" y="5966890"/>
              <a:ext cx="182614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Fed 100 </a:t>
              </a:r>
              <a:r>
                <a:rPr lang="en-US" sz="1000" dirty="0" err="1">
                  <a:latin typeface="Arial" panose="020B0604020202020204" pitchFamily="34" charset="0"/>
                  <a:cs typeface="Arial" panose="020B0604020202020204" pitchFamily="34" charset="0"/>
                </a:rPr>
                <a:t>uM</a:t>
              </a:r>
              <a:r>
                <a:rPr lang="en-US" sz="1000" dirty="0">
                  <a:latin typeface="Arial" panose="020B0604020202020204" pitchFamily="34" charset="0"/>
                  <a:cs typeface="Arial" panose="020B0604020202020204" pitchFamily="34" charset="0"/>
                </a:rPr>
                <a:t> apigenin, 5 days</a:t>
              </a:r>
            </a:p>
          </p:txBody>
        </p:sp>
        <p:sp>
          <p:nvSpPr>
            <p:cNvPr id="14" name="Rectangle 13">
              <a:extLst>
                <a:ext uri="{FF2B5EF4-FFF2-40B4-BE49-F238E27FC236}">
                  <a16:creationId xmlns:a16="http://schemas.microsoft.com/office/drawing/2014/main" id="{73862618-F5D8-4959-8D21-CB4A59CD0B96}"/>
                </a:ext>
              </a:extLst>
            </p:cNvPr>
            <p:cNvSpPr/>
            <p:nvPr/>
          </p:nvSpPr>
          <p:spPr>
            <a:xfrm>
              <a:off x="4534273" y="5989512"/>
              <a:ext cx="205263" cy="20097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2E39549-C73E-48CF-9BC4-511160122D5C}"/>
                </a:ext>
              </a:extLst>
            </p:cNvPr>
            <p:cNvSpPr txBox="1"/>
            <p:nvPr/>
          </p:nvSpPr>
          <p:spPr>
            <a:xfrm>
              <a:off x="4739536" y="5966890"/>
              <a:ext cx="59663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Control</a:t>
              </a:r>
            </a:p>
          </p:txBody>
        </p:sp>
        <p:sp>
          <p:nvSpPr>
            <p:cNvPr id="16" name="TextBox 15">
              <a:extLst>
                <a:ext uri="{FF2B5EF4-FFF2-40B4-BE49-F238E27FC236}">
                  <a16:creationId xmlns:a16="http://schemas.microsoft.com/office/drawing/2014/main" id="{F25CCE25-0E33-4ECF-8B65-262D63540167}"/>
                </a:ext>
              </a:extLst>
            </p:cNvPr>
            <p:cNvSpPr txBox="1"/>
            <p:nvPr/>
          </p:nvSpPr>
          <p:spPr>
            <a:xfrm>
              <a:off x="1417590" y="8911295"/>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0.00534</a:t>
              </a:r>
            </a:p>
          </p:txBody>
        </p:sp>
        <p:sp>
          <p:nvSpPr>
            <p:cNvPr id="17" name="TextBox 16">
              <a:extLst>
                <a:ext uri="{FF2B5EF4-FFF2-40B4-BE49-F238E27FC236}">
                  <a16:creationId xmlns:a16="http://schemas.microsoft.com/office/drawing/2014/main" id="{EFE56D7C-008A-451B-A0F6-C45A58EF6C2B}"/>
                </a:ext>
              </a:extLst>
            </p:cNvPr>
            <p:cNvSpPr txBox="1"/>
            <p:nvPr/>
          </p:nvSpPr>
          <p:spPr>
            <a:xfrm>
              <a:off x="3580539"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0.37529</a:t>
              </a:r>
            </a:p>
          </p:txBody>
        </p:sp>
        <p:sp>
          <p:nvSpPr>
            <p:cNvPr id="18" name="TextBox 17">
              <a:extLst>
                <a:ext uri="{FF2B5EF4-FFF2-40B4-BE49-F238E27FC236}">
                  <a16:creationId xmlns:a16="http://schemas.microsoft.com/office/drawing/2014/main" id="{6B458731-62C7-4B1B-82E7-F408F77094B6}"/>
                </a:ext>
              </a:extLst>
            </p:cNvPr>
            <p:cNvSpPr txBox="1"/>
            <p:nvPr/>
          </p:nvSpPr>
          <p:spPr>
            <a:xfrm>
              <a:off x="5766760" y="8911293"/>
              <a:ext cx="859531"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p = 0.31156</a:t>
              </a:r>
            </a:p>
          </p:txBody>
        </p:sp>
      </p:grpSp>
    </p:spTree>
    <p:extLst>
      <p:ext uri="{BB962C8B-B14F-4D97-AF65-F5344CB8AC3E}">
        <p14:creationId xmlns:p14="http://schemas.microsoft.com/office/powerpoint/2010/main" val="17646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99F15-7504-476D-9BD3-0DB6C61F5E52}"/>
              </a:ext>
            </a:extLst>
          </p:cNvPr>
          <p:cNvSpPr txBox="1"/>
          <p:nvPr/>
        </p:nvSpPr>
        <p:spPr>
          <a:xfrm>
            <a:off x="0" y="9812179"/>
            <a:ext cx="77724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9. Y</a:t>
            </a:r>
            <a:r>
              <a:rPr lang="en-US" sz="1000" dirty="0">
                <a:latin typeface="Arial" panose="020B0604020202020204" pitchFamily="34" charset="0"/>
                <a:cs typeface="Arial" panose="020B0604020202020204" pitchFamily="34" charset="0"/>
              </a:rPr>
              <a:t>east activity test / </a:t>
            </a:r>
            <a:r>
              <a:rPr lang="en-US" sz="1000" i="1" dirty="0">
                <a:latin typeface="Arial" panose="020B0604020202020204" pitchFamily="34" charset="0"/>
                <a:cs typeface="Arial" panose="020B0604020202020204" pitchFamily="34" charset="0"/>
              </a:rPr>
              <a:t>N. </a:t>
            </a:r>
            <a:r>
              <a:rPr lang="en-US" sz="1000" i="1" dirty="0" err="1">
                <a:latin typeface="Arial" panose="020B0604020202020204" pitchFamily="34" charset="0"/>
                <a:cs typeface="Arial" panose="020B0604020202020204" pitchFamily="34" charset="0"/>
              </a:rPr>
              <a:t>benthamiana</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infiltration / </a:t>
            </a:r>
            <a:r>
              <a:rPr lang="en-US" sz="1000" i="1" dirty="0">
                <a:latin typeface="Arial" panose="020B0604020202020204" pitchFamily="34" charset="0"/>
                <a:cs typeface="Arial" panose="020B0604020202020204" pitchFamily="34" charset="0"/>
              </a:rPr>
              <a:t>A. thaliana </a:t>
            </a:r>
            <a:r>
              <a:rPr lang="en-US" sz="1000" dirty="0">
                <a:latin typeface="Arial" panose="020B0604020202020204" pitchFamily="34" charset="0"/>
                <a:cs typeface="Arial" panose="020B0604020202020204" pitchFamily="34" charset="0"/>
              </a:rPr>
              <a:t>infiltration</a:t>
            </a:r>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962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1321</TotalTime>
  <Words>471</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54</cp:revision>
  <dcterms:created xsi:type="dcterms:W3CDTF">2021-05-22T18:25:52Z</dcterms:created>
  <dcterms:modified xsi:type="dcterms:W3CDTF">2021-07-20T00:08:58Z</dcterms:modified>
</cp:coreProperties>
</file>