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4" y="654"/>
      </p:cViewPr>
      <p:guideLst>
        <p:guide orient="horz" pos="2880"/>
        <p:guide pos="34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19C45-7A4E-4765-AEE7-78526F486CC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1E1A9-462C-4D0B-8D41-399DAFE0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1E1A9-462C-4D0B-8D41-399DAFE06F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3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720" y="218947"/>
            <a:ext cx="945895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383" y="7310343"/>
            <a:ext cx="19494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02511" y="7310343"/>
            <a:ext cx="19494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05BE506-1DA8-405C-8D35-4E82420F442B}"/>
              </a:ext>
            </a:extLst>
          </p:cNvPr>
          <p:cNvGrpSpPr/>
          <p:nvPr/>
        </p:nvGrpSpPr>
        <p:grpSpPr>
          <a:xfrm>
            <a:off x="3626206" y="264923"/>
            <a:ext cx="3179552" cy="2396490"/>
            <a:chOff x="6753499" y="216535"/>
            <a:chExt cx="3179552" cy="2396490"/>
          </a:xfrm>
        </p:grpSpPr>
        <p:sp>
          <p:nvSpPr>
            <p:cNvPr id="4" name="object 71">
              <a:extLst>
                <a:ext uri="{FF2B5EF4-FFF2-40B4-BE49-F238E27FC236}">
                  <a16:creationId xmlns:a16="http://schemas.microsoft.com/office/drawing/2014/main" id="{BE4D6D1D-0AB7-4DB9-864B-013D7B81DAB9}"/>
                </a:ext>
              </a:extLst>
            </p:cNvPr>
            <p:cNvSpPr/>
            <p:nvPr/>
          </p:nvSpPr>
          <p:spPr>
            <a:xfrm>
              <a:off x="7159752" y="2313432"/>
              <a:ext cx="2680970" cy="44450"/>
            </a:xfrm>
            <a:custGeom>
              <a:avLst/>
              <a:gdLst/>
              <a:ahLst/>
              <a:cxnLst/>
              <a:rect l="l" t="t" r="r" b="b"/>
              <a:pathLst>
                <a:path w="2680970" h="44450">
                  <a:moveTo>
                    <a:pt x="0" y="0"/>
                  </a:moveTo>
                  <a:lnTo>
                    <a:pt x="2680716" y="0"/>
                  </a:lnTo>
                </a:path>
                <a:path w="2680970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72">
              <a:extLst>
                <a:ext uri="{FF2B5EF4-FFF2-40B4-BE49-F238E27FC236}">
                  <a16:creationId xmlns:a16="http://schemas.microsoft.com/office/drawing/2014/main" id="{AFD095B3-55A5-4E16-A94E-EB6C00967F10}"/>
                </a:ext>
              </a:extLst>
            </p:cNvPr>
            <p:cNvSpPr txBox="1"/>
            <p:nvPr/>
          </p:nvSpPr>
          <p:spPr>
            <a:xfrm>
              <a:off x="7053198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6" name="object 73">
              <a:extLst>
                <a:ext uri="{FF2B5EF4-FFF2-40B4-BE49-F238E27FC236}">
                  <a16:creationId xmlns:a16="http://schemas.microsoft.com/office/drawing/2014/main" id="{9DD92578-580D-4EC5-8C66-98147326E88A}"/>
                </a:ext>
              </a:extLst>
            </p:cNvPr>
            <p:cNvGrpSpPr/>
            <p:nvPr/>
          </p:nvGrpSpPr>
          <p:grpSpPr>
            <a:xfrm>
              <a:off x="7154989" y="2308669"/>
              <a:ext cx="904240" cy="53975"/>
              <a:chOff x="7154989" y="2308669"/>
              <a:chExt cx="904240" cy="53975"/>
            </a:xfrm>
          </p:grpSpPr>
          <p:sp>
            <p:nvSpPr>
              <p:cNvPr id="7" name="object 74">
                <a:extLst>
                  <a:ext uri="{FF2B5EF4-FFF2-40B4-BE49-F238E27FC236}">
                    <a16:creationId xmlns:a16="http://schemas.microsoft.com/office/drawing/2014/main" id="{A1A446FE-06CE-4D86-8351-EF52A596AD9A}"/>
                  </a:ext>
                </a:extLst>
              </p:cNvPr>
              <p:cNvSpPr/>
              <p:nvPr/>
            </p:nvSpPr>
            <p:spPr>
              <a:xfrm>
                <a:off x="7159752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75">
                <a:extLst>
                  <a:ext uri="{FF2B5EF4-FFF2-40B4-BE49-F238E27FC236}">
                    <a16:creationId xmlns:a16="http://schemas.microsoft.com/office/drawing/2014/main" id="{A6221680-A50E-490D-999D-53B9442968A9}"/>
                  </a:ext>
                </a:extLst>
              </p:cNvPr>
              <p:cNvSpPr/>
              <p:nvPr/>
            </p:nvSpPr>
            <p:spPr>
              <a:xfrm>
                <a:off x="7383780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76">
                <a:extLst>
                  <a:ext uri="{FF2B5EF4-FFF2-40B4-BE49-F238E27FC236}">
                    <a16:creationId xmlns:a16="http://schemas.microsoft.com/office/drawing/2014/main" id="{4EE4C0BA-70AD-4356-8382-AB2694BB3737}"/>
                  </a:ext>
                </a:extLst>
              </p:cNvPr>
              <p:cNvSpPr/>
              <p:nvPr/>
            </p:nvSpPr>
            <p:spPr>
              <a:xfrm>
                <a:off x="7606284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77">
                <a:extLst>
                  <a:ext uri="{FF2B5EF4-FFF2-40B4-BE49-F238E27FC236}">
                    <a16:creationId xmlns:a16="http://schemas.microsoft.com/office/drawing/2014/main" id="{A63C06A1-698A-4180-94F3-182FAC655B6A}"/>
                  </a:ext>
                </a:extLst>
              </p:cNvPr>
              <p:cNvSpPr/>
              <p:nvPr/>
            </p:nvSpPr>
            <p:spPr>
              <a:xfrm>
                <a:off x="7830312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78">
                <a:extLst>
                  <a:ext uri="{FF2B5EF4-FFF2-40B4-BE49-F238E27FC236}">
                    <a16:creationId xmlns:a16="http://schemas.microsoft.com/office/drawing/2014/main" id="{89A45D29-0C7E-4918-9C24-62DB034C66BC}"/>
                  </a:ext>
                </a:extLst>
              </p:cNvPr>
              <p:cNvSpPr/>
              <p:nvPr/>
            </p:nvSpPr>
            <p:spPr>
              <a:xfrm>
                <a:off x="8054340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79">
              <a:extLst>
                <a:ext uri="{FF2B5EF4-FFF2-40B4-BE49-F238E27FC236}">
                  <a16:creationId xmlns:a16="http://schemas.microsoft.com/office/drawing/2014/main" id="{4A5E455F-8532-49DF-AD29-7AE3F20CC856}"/>
                </a:ext>
              </a:extLst>
            </p:cNvPr>
            <p:cNvSpPr txBox="1"/>
            <p:nvPr/>
          </p:nvSpPr>
          <p:spPr>
            <a:xfrm>
              <a:off x="7950200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3" name="object 80">
              <a:extLst>
                <a:ext uri="{FF2B5EF4-FFF2-40B4-BE49-F238E27FC236}">
                  <a16:creationId xmlns:a16="http://schemas.microsoft.com/office/drawing/2014/main" id="{C6F15173-6DD6-4D93-82D9-69958EBD8041}"/>
                </a:ext>
              </a:extLst>
            </p:cNvPr>
            <p:cNvGrpSpPr/>
            <p:nvPr/>
          </p:nvGrpSpPr>
          <p:grpSpPr>
            <a:xfrm>
              <a:off x="8270557" y="2308669"/>
              <a:ext cx="680085" cy="53975"/>
              <a:chOff x="8270557" y="2308669"/>
              <a:chExt cx="680085" cy="53975"/>
            </a:xfrm>
          </p:grpSpPr>
          <p:sp>
            <p:nvSpPr>
              <p:cNvPr id="14" name="object 81">
                <a:extLst>
                  <a:ext uri="{FF2B5EF4-FFF2-40B4-BE49-F238E27FC236}">
                    <a16:creationId xmlns:a16="http://schemas.microsoft.com/office/drawing/2014/main" id="{D64B0919-7754-4103-B5EB-6E4D49910704}"/>
                  </a:ext>
                </a:extLst>
              </p:cNvPr>
              <p:cNvSpPr/>
              <p:nvPr/>
            </p:nvSpPr>
            <p:spPr>
              <a:xfrm>
                <a:off x="8275319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82">
                <a:extLst>
                  <a:ext uri="{FF2B5EF4-FFF2-40B4-BE49-F238E27FC236}">
                    <a16:creationId xmlns:a16="http://schemas.microsoft.com/office/drawing/2014/main" id="{4FE7BE64-962F-4633-B38F-7EF0370B4D3E}"/>
                  </a:ext>
                </a:extLst>
              </p:cNvPr>
              <p:cNvSpPr/>
              <p:nvPr/>
            </p:nvSpPr>
            <p:spPr>
              <a:xfrm>
                <a:off x="8499347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83">
                <a:extLst>
                  <a:ext uri="{FF2B5EF4-FFF2-40B4-BE49-F238E27FC236}">
                    <a16:creationId xmlns:a16="http://schemas.microsoft.com/office/drawing/2014/main" id="{5D7F48E7-0DC7-414D-824E-C479AA6FE9CD}"/>
                  </a:ext>
                </a:extLst>
              </p:cNvPr>
              <p:cNvSpPr/>
              <p:nvPr/>
            </p:nvSpPr>
            <p:spPr>
              <a:xfrm>
                <a:off x="8723375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84">
                <a:extLst>
                  <a:ext uri="{FF2B5EF4-FFF2-40B4-BE49-F238E27FC236}">
                    <a16:creationId xmlns:a16="http://schemas.microsoft.com/office/drawing/2014/main" id="{194DCDFF-DC45-40F3-9BAF-B045B4F96A3A}"/>
                  </a:ext>
                </a:extLst>
              </p:cNvPr>
              <p:cNvSpPr/>
              <p:nvPr/>
            </p:nvSpPr>
            <p:spPr>
              <a:xfrm>
                <a:off x="8945879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85">
              <a:extLst>
                <a:ext uri="{FF2B5EF4-FFF2-40B4-BE49-F238E27FC236}">
                  <a16:creationId xmlns:a16="http://schemas.microsoft.com/office/drawing/2014/main" id="{E6C14B63-8661-4D45-9602-6ECD459471F3}"/>
                </a:ext>
              </a:extLst>
            </p:cNvPr>
            <p:cNvSpPr txBox="1"/>
            <p:nvPr/>
          </p:nvSpPr>
          <p:spPr>
            <a:xfrm>
              <a:off x="8839581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9" name="object 86">
              <a:extLst>
                <a:ext uri="{FF2B5EF4-FFF2-40B4-BE49-F238E27FC236}">
                  <a16:creationId xmlns:a16="http://schemas.microsoft.com/office/drawing/2014/main" id="{FBB40B9B-54A7-4B42-9BBB-DC8233F0E7C3}"/>
                </a:ext>
              </a:extLst>
            </p:cNvPr>
            <p:cNvGrpSpPr/>
            <p:nvPr/>
          </p:nvGrpSpPr>
          <p:grpSpPr>
            <a:xfrm>
              <a:off x="9165145" y="2308669"/>
              <a:ext cx="680085" cy="53975"/>
              <a:chOff x="9165145" y="2308669"/>
              <a:chExt cx="680085" cy="53975"/>
            </a:xfrm>
          </p:grpSpPr>
          <p:sp>
            <p:nvSpPr>
              <p:cNvPr id="20" name="object 87">
                <a:extLst>
                  <a:ext uri="{FF2B5EF4-FFF2-40B4-BE49-F238E27FC236}">
                    <a16:creationId xmlns:a16="http://schemas.microsoft.com/office/drawing/2014/main" id="{ACFF50A7-77C5-48A0-A1A1-871431C4EA78}"/>
                  </a:ext>
                </a:extLst>
              </p:cNvPr>
              <p:cNvSpPr/>
              <p:nvPr/>
            </p:nvSpPr>
            <p:spPr>
              <a:xfrm>
                <a:off x="9169907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88">
                <a:extLst>
                  <a:ext uri="{FF2B5EF4-FFF2-40B4-BE49-F238E27FC236}">
                    <a16:creationId xmlns:a16="http://schemas.microsoft.com/office/drawing/2014/main" id="{F74D39B2-A1D3-45EC-81AD-3A8899A8474A}"/>
                  </a:ext>
                </a:extLst>
              </p:cNvPr>
              <p:cNvSpPr/>
              <p:nvPr/>
            </p:nvSpPr>
            <p:spPr>
              <a:xfrm>
                <a:off x="9393935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89">
                <a:extLst>
                  <a:ext uri="{FF2B5EF4-FFF2-40B4-BE49-F238E27FC236}">
                    <a16:creationId xmlns:a16="http://schemas.microsoft.com/office/drawing/2014/main" id="{77DAEA9C-FE4A-410D-BEA7-9E7271A53723}"/>
                  </a:ext>
                </a:extLst>
              </p:cNvPr>
              <p:cNvSpPr/>
              <p:nvPr/>
            </p:nvSpPr>
            <p:spPr>
              <a:xfrm>
                <a:off x="9616439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90">
                <a:extLst>
                  <a:ext uri="{FF2B5EF4-FFF2-40B4-BE49-F238E27FC236}">
                    <a16:creationId xmlns:a16="http://schemas.microsoft.com/office/drawing/2014/main" id="{A475AEE4-4656-482F-A4C2-11149C281951}"/>
                  </a:ext>
                </a:extLst>
              </p:cNvPr>
              <p:cNvSpPr/>
              <p:nvPr/>
            </p:nvSpPr>
            <p:spPr>
              <a:xfrm>
                <a:off x="9840467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91">
              <a:extLst>
                <a:ext uri="{FF2B5EF4-FFF2-40B4-BE49-F238E27FC236}">
                  <a16:creationId xmlns:a16="http://schemas.microsoft.com/office/drawing/2014/main" id="{6C6C21A3-AA89-4EA7-BFC5-1F240D763A62}"/>
                </a:ext>
              </a:extLst>
            </p:cNvPr>
            <p:cNvSpPr txBox="1"/>
            <p:nvPr/>
          </p:nvSpPr>
          <p:spPr>
            <a:xfrm>
              <a:off x="9738106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25" name="object 92">
              <a:extLst>
                <a:ext uri="{FF2B5EF4-FFF2-40B4-BE49-F238E27FC236}">
                  <a16:creationId xmlns:a16="http://schemas.microsoft.com/office/drawing/2014/main" id="{BC0484AD-6A74-42B8-B10E-556303FB01A2}"/>
                </a:ext>
              </a:extLst>
            </p:cNvPr>
            <p:cNvSpPr txBox="1"/>
            <p:nvPr/>
          </p:nvSpPr>
          <p:spPr>
            <a:xfrm>
              <a:off x="8104378" y="2465070"/>
              <a:ext cx="79438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6" name="object 93">
              <a:extLst>
                <a:ext uri="{FF2B5EF4-FFF2-40B4-BE49-F238E27FC236}">
                  <a16:creationId xmlns:a16="http://schemas.microsoft.com/office/drawing/2014/main" id="{65C3CCDD-F29A-4263-A6B7-20365F6D7729}"/>
                </a:ext>
              </a:extLst>
            </p:cNvPr>
            <p:cNvGrpSpPr/>
            <p:nvPr/>
          </p:nvGrpSpPr>
          <p:grpSpPr>
            <a:xfrm>
              <a:off x="7074217" y="376237"/>
              <a:ext cx="53975" cy="1905635"/>
              <a:chOff x="7074217" y="376237"/>
              <a:chExt cx="53975" cy="1905635"/>
            </a:xfrm>
          </p:grpSpPr>
          <p:sp>
            <p:nvSpPr>
              <p:cNvPr id="27" name="object 94">
                <a:extLst>
                  <a:ext uri="{FF2B5EF4-FFF2-40B4-BE49-F238E27FC236}">
                    <a16:creationId xmlns:a16="http://schemas.microsoft.com/office/drawing/2014/main" id="{87A4F600-81E3-4C43-B021-DC17165DE0C1}"/>
                  </a:ext>
                </a:extLst>
              </p:cNvPr>
              <p:cNvSpPr/>
              <p:nvPr/>
            </p:nvSpPr>
            <p:spPr>
              <a:xfrm>
                <a:off x="7123176" y="38100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10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95">
                <a:extLst>
                  <a:ext uri="{FF2B5EF4-FFF2-40B4-BE49-F238E27FC236}">
                    <a16:creationId xmlns:a16="http://schemas.microsoft.com/office/drawing/2014/main" id="{E00740F8-4E3E-4ACF-962D-9E8182E8F0FF}"/>
                  </a:ext>
                </a:extLst>
              </p:cNvPr>
              <p:cNvSpPr/>
              <p:nvPr/>
            </p:nvSpPr>
            <p:spPr>
              <a:xfrm>
                <a:off x="7078980" y="2276855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96">
                <a:extLst>
                  <a:ext uri="{FF2B5EF4-FFF2-40B4-BE49-F238E27FC236}">
                    <a16:creationId xmlns:a16="http://schemas.microsoft.com/office/drawing/2014/main" id="{5522F900-8392-4731-BB57-C4B3274BD013}"/>
                  </a:ext>
                </a:extLst>
              </p:cNvPr>
              <p:cNvSpPr/>
              <p:nvPr/>
            </p:nvSpPr>
            <p:spPr>
              <a:xfrm>
                <a:off x="7097268" y="218389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97">
                <a:extLst>
                  <a:ext uri="{FF2B5EF4-FFF2-40B4-BE49-F238E27FC236}">
                    <a16:creationId xmlns:a16="http://schemas.microsoft.com/office/drawing/2014/main" id="{82FF0EE9-5908-4B87-840D-B1B896016B68}"/>
                  </a:ext>
                </a:extLst>
              </p:cNvPr>
              <p:cNvSpPr/>
              <p:nvPr/>
            </p:nvSpPr>
            <p:spPr>
              <a:xfrm>
                <a:off x="7078980" y="2087879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98">
              <a:extLst>
                <a:ext uri="{FF2B5EF4-FFF2-40B4-BE49-F238E27FC236}">
                  <a16:creationId xmlns:a16="http://schemas.microsoft.com/office/drawing/2014/main" id="{E7E2093C-444C-4CDF-B474-EB970DF33611}"/>
                </a:ext>
              </a:extLst>
            </p:cNvPr>
            <p:cNvSpPr txBox="1"/>
            <p:nvPr/>
          </p:nvSpPr>
          <p:spPr>
            <a:xfrm>
              <a:off x="6889750" y="1928596"/>
              <a:ext cx="177800" cy="406400"/>
            </a:xfrm>
            <a:prstGeom prst="rect">
              <a:avLst/>
            </a:prstGeom>
          </p:spPr>
          <p:txBody>
            <a:bodyPr vert="horz" wrap="square" lIns="0" tIns="8128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640"/>
                </a:spcBef>
              </a:pPr>
              <a:r>
                <a:rPr sz="800" dirty="0">
                  <a:latin typeface="Arial"/>
                  <a:cs typeface="Arial"/>
                </a:rPr>
                <a:t>0</a:t>
              </a:r>
              <a:endParaRPr sz="800">
                <a:latin typeface="Arial"/>
                <a:cs typeface="Arial"/>
              </a:endParaRPr>
            </a:p>
            <a:p>
              <a:pPr marR="10160" algn="r">
                <a:lnSpc>
                  <a:spcPct val="100000"/>
                </a:lnSpc>
                <a:spcBef>
                  <a:spcPts val="54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2" name="object 99">
              <a:extLst>
                <a:ext uri="{FF2B5EF4-FFF2-40B4-BE49-F238E27FC236}">
                  <a16:creationId xmlns:a16="http://schemas.microsoft.com/office/drawing/2014/main" id="{80854F24-C434-4C0A-9B1A-E07217E2622E}"/>
                </a:ext>
              </a:extLst>
            </p:cNvPr>
            <p:cNvGrpSpPr/>
            <p:nvPr/>
          </p:nvGrpSpPr>
          <p:grpSpPr>
            <a:xfrm>
              <a:off x="7074217" y="376237"/>
              <a:ext cx="2765425" cy="1716405"/>
              <a:chOff x="7074217" y="376237"/>
              <a:chExt cx="2765425" cy="1716405"/>
            </a:xfrm>
          </p:grpSpPr>
          <p:sp>
            <p:nvSpPr>
              <p:cNvPr id="33" name="object 100">
                <a:extLst>
                  <a:ext uri="{FF2B5EF4-FFF2-40B4-BE49-F238E27FC236}">
                    <a16:creationId xmlns:a16="http://schemas.microsoft.com/office/drawing/2014/main" id="{7F1AACFC-2ECA-4BDF-9916-BE7E92BC1BF7}"/>
                  </a:ext>
                </a:extLst>
              </p:cNvPr>
              <p:cNvSpPr/>
              <p:nvPr/>
            </p:nvSpPr>
            <p:spPr>
              <a:xfrm>
                <a:off x="7097268" y="1993391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101">
                <a:extLst>
                  <a:ext uri="{FF2B5EF4-FFF2-40B4-BE49-F238E27FC236}">
                    <a16:creationId xmlns:a16="http://schemas.microsoft.com/office/drawing/2014/main" id="{690B8A97-3D1E-4427-801F-E9963452351D}"/>
                  </a:ext>
                </a:extLst>
              </p:cNvPr>
              <p:cNvSpPr/>
              <p:nvPr/>
            </p:nvSpPr>
            <p:spPr>
              <a:xfrm>
                <a:off x="7097268" y="189738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02">
                <a:extLst>
                  <a:ext uri="{FF2B5EF4-FFF2-40B4-BE49-F238E27FC236}">
                    <a16:creationId xmlns:a16="http://schemas.microsoft.com/office/drawing/2014/main" id="{4BC79F26-159E-401D-A246-CFE365581D76}"/>
                  </a:ext>
                </a:extLst>
              </p:cNvPr>
              <p:cNvSpPr/>
              <p:nvPr/>
            </p:nvSpPr>
            <p:spPr>
              <a:xfrm>
                <a:off x="7097268" y="1802891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103">
                <a:extLst>
                  <a:ext uri="{FF2B5EF4-FFF2-40B4-BE49-F238E27FC236}">
                    <a16:creationId xmlns:a16="http://schemas.microsoft.com/office/drawing/2014/main" id="{F1C61CFB-9C71-4C1E-9432-925011DF6064}"/>
                  </a:ext>
                </a:extLst>
              </p:cNvPr>
              <p:cNvSpPr/>
              <p:nvPr/>
            </p:nvSpPr>
            <p:spPr>
              <a:xfrm>
                <a:off x="7078980" y="1708403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104">
                <a:extLst>
                  <a:ext uri="{FF2B5EF4-FFF2-40B4-BE49-F238E27FC236}">
                    <a16:creationId xmlns:a16="http://schemas.microsoft.com/office/drawing/2014/main" id="{A688715B-9B2E-4F3D-BADB-272765778B1D}"/>
                  </a:ext>
                </a:extLst>
              </p:cNvPr>
              <p:cNvSpPr/>
              <p:nvPr/>
            </p:nvSpPr>
            <p:spPr>
              <a:xfrm>
                <a:off x="7097268" y="161391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105">
                <a:extLst>
                  <a:ext uri="{FF2B5EF4-FFF2-40B4-BE49-F238E27FC236}">
                    <a16:creationId xmlns:a16="http://schemas.microsoft.com/office/drawing/2014/main" id="{DF2BA41D-CA8F-4A1D-8E3F-3786FDB74621}"/>
                  </a:ext>
                </a:extLst>
              </p:cNvPr>
              <p:cNvSpPr/>
              <p:nvPr/>
            </p:nvSpPr>
            <p:spPr>
              <a:xfrm>
                <a:off x="7097268" y="151942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106">
                <a:extLst>
                  <a:ext uri="{FF2B5EF4-FFF2-40B4-BE49-F238E27FC236}">
                    <a16:creationId xmlns:a16="http://schemas.microsoft.com/office/drawing/2014/main" id="{94A006B2-4E17-45FF-99DD-686F8D13EA33}"/>
                  </a:ext>
                </a:extLst>
              </p:cNvPr>
              <p:cNvSpPr/>
              <p:nvPr/>
            </p:nvSpPr>
            <p:spPr>
              <a:xfrm>
                <a:off x="7097268" y="1424939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107">
                <a:extLst>
                  <a:ext uri="{FF2B5EF4-FFF2-40B4-BE49-F238E27FC236}">
                    <a16:creationId xmlns:a16="http://schemas.microsoft.com/office/drawing/2014/main" id="{ED7CDE25-B5D1-400F-A4F8-E0E39403E353}"/>
                  </a:ext>
                </a:extLst>
              </p:cNvPr>
              <p:cNvSpPr/>
              <p:nvPr/>
            </p:nvSpPr>
            <p:spPr>
              <a:xfrm>
                <a:off x="7078980" y="132892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108">
                <a:extLst>
                  <a:ext uri="{FF2B5EF4-FFF2-40B4-BE49-F238E27FC236}">
                    <a16:creationId xmlns:a16="http://schemas.microsoft.com/office/drawing/2014/main" id="{9DD33DCB-1761-4449-A205-889E655135EA}"/>
                  </a:ext>
                </a:extLst>
              </p:cNvPr>
              <p:cNvSpPr/>
              <p:nvPr/>
            </p:nvSpPr>
            <p:spPr>
              <a:xfrm>
                <a:off x="7097268" y="1234439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109">
                <a:extLst>
                  <a:ext uri="{FF2B5EF4-FFF2-40B4-BE49-F238E27FC236}">
                    <a16:creationId xmlns:a16="http://schemas.microsoft.com/office/drawing/2014/main" id="{EE333F6F-F8DA-419B-A47C-F318E9175405}"/>
                  </a:ext>
                </a:extLst>
              </p:cNvPr>
              <p:cNvSpPr/>
              <p:nvPr/>
            </p:nvSpPr>
            <p:spPr>
              <a:xfrm>
                <a:off x="7097268" y="1139951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110">
                <a:extLst>
                  <a:ext uri="{FF2B5EF4-FFF2-40B4-BE49-F238E27FC236}">
                    <a16:creationId xmlns:a16="http://schemas.microsoft.com/office/drawing/2014/main" id="{ADF200E4-727F-4EE3-9653-D9866AC827BB}"/>
                  </a:ext>
                </a:extLst>
              </p:cNvPr>
              <p:cNvSpPr/>
              <p:nvPr/>
            </p:nvSpPr>
            <p:spPr>
              <a:xfrm>
                <a:off x="7097268" y="1045463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111">
                <a:extLst>
                  <a:ext uri="{FF2B5EF4-FFF2-40B4-BE49-F238E27FC236}">
                    <a16:creationId xmlns:a16="http://schemas.microsoft.com/office/drawing/2014/main" id="{79039703-0EBD-44CF-BCE7-B17CD64BB8D4}"/>
                  </a:ext>
                </a:extLst>
              </p:cNvPr>
              <p:cNvSpPr/>
              <p:nvPr/>
            </p:nvSpPr>
            <p:spPr>
              <a:xfrm>
                <a:off x="7078980" y="950976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112">
                <a:extLst>
                  <a:ext uri="{FF2B5EF4-FFF2-40B4-BE49-F238E27FC236}">
                    <a16:creationId xmlns:a16="http://schemas.microsoft.com/office/drawing/2014/main" id="{59A3B100-0574-4B1E-B3C8-34464DD5CD81}"/>
                  </a:ext>
                </a:extLst>
              </p:cNvPr>
              <p:cNvSpPr/>
              <p:nvPr/>
            </p:nvSpPr>
            <p:spPr>
              <a:xfrm>
                <a:off x="7097268" y="85648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113">
                <a:extLst>
                  <a:ext uri="{FF2B5EF4-FFF2-40B4-BE49-F238E27FC236}">
                    <a16:creationId xmlns:a16="http://schemas.microsoft.com/office/drawing/2014/main" id="{F8CC6770-EE49-4D60-A51C-C6751F7FA4B4}"/>
                  </a:ext>
                </a:extLst>
              </p:cNvPr>
              <p:cNvSpPr/>
              <p:nvPr/>
            </p:nvSpPr>
            <p:spPr>
              <a:xfrm>
                <a:off x="7097268" y="760475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114">
                <a:extLst>
                  <a:ext uri="{FF2B5EF4-FFF2-40B4-BE49-F238E27FC236}">
                    <a16:creationId xmlns:a16="http://schemas.microsoft.com/office/drawing/2014/main" id="{7E4993F3-C67F-4329-8E60-0163C731AB28}"/>
                  </a:ext>
                </a:extLst>
              </p:cNvPr>
              <p:cNvSpPr/>
              <p:nvPr/>
            </p:nvSpPr>
            <p:spPr>
              <a:xfrm>
                <a:off x="7097268" y="66598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115">
                <a:extLst>
                  <a:ext uri="{FF2B5EF4-FFF2-40B4-BE49-F238E27FC236}">
                    <a16:creationId xmlns:a16="http://schemas.microsoft.com/office/drawing/2014/main" id="{6A433652-6F24-4524-958E-A2BDFAC7EAC4}"/>
                  </a:ext>
                </a:extLst>
              </p:cNvPr>
              <p:cNvSpPr/>
              <p:nvPr/>
            </p:nvSpPr>
            <p:spPr>
              <a:xfrm>
                <a:off x="7078980" y="569976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116">
                <a:extLst>
                  <a:ext uri="{FF2B5EF4-FFF2-40B4-BE49-F238E27FC236}">
                    <a16:creationId xmlns:a16="http://schemas.microsoft.com/office/drawing/2014/main" id="{8481702E-BF8A-4EF3-BAEE-8DE2D31E4E9E}"/>
                  </a:ext>
                </a:extLst>
              </p:cNvPr>
              <p:cNvSpPr/>
              <p:nvPr/>
            </p:nvSpPr>
            <p:spPr>
              <a:xfrm>
                <a:off x="7097268" y="477011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117">
                <a:extLst>
                  <a:ext uri="{FF2B5EF4-FFF2-40B4-BE49-F238E27FC236}">
                    <a16:creationId xmlns:a16="http://schemas.microsoft.com/office/drawing/2014/main" id="{608406EE-8D84-4282-AE7A-E4C3011E2332}"/>
                  </a:ext>
                </a:extLst>
              </p:cNvPr>
              <p:cNvSpPr/>
              <p:nvPr/>
            </p:nvSpPr>
            <p:spPr>
              <a:xfrm>
                <a:off x="7078980" y="381000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118">
                <a:extLst>
                  <a:ext uri="{FF2B5EF4-FFF2-40B4-BE49-F238E27FC236}">
                    <a16:creationId xmlns:a16="http://schemas.microsoft.com/office/drawing/2014/main" id="{15480B09-26C4-4675-B89B-29BA15F7A489}"/>
                  </a:ext>
                </a:extLst>
              </p:cNvPr>
              <p:cNvSpPr/>
              <p:nvPr/>
            </p:nvSpPr>
            <p:spPr>
              <a:xfrm>
                <a:off x="7159752" y="615695"/>
                <a:ext cx="2674620" cy="1472565"/>
              </a:xfrm>
              <a:custGeom>
                <a:avLst/>
                <a:gdLst/>
                <a:ahLst/>
                <a:cxnLst/>
                <a:rect l="l" t="t" r="r" b="b"/>
                <a:pathLst>
                  <a:path w="2674620" h="1472564">
                    <a:moveTo>
                      <a:pt x="0" y="0"/>
                    </a:moveTo>
                    <a:lnTo>
                      <a:pt x="9525" y="20701"/>
                    </a:lnTo>
                    <a:lnTo>
                      <a:pt x="19050" y="39751"/>
                    </a:lnTo>
                    <a:lnTo>
                      <a:pt x="28575" y="57150"/>
                    </a:lnTo>
                    <a:lnTo>
                      <a:pt x="38100" y="77851"/>
                    </a:lnTo>
                    <a:lnTo>
                      <a:pt x="57150" y="122301"/>
                    </a:lnTo>
                    <a:lnTo>
                      <a:pt x="76200" y="192151"/>
                    </a:lnTo>
                    <a:lnTo>
                      <a:pt x="85725" y="233426"/>
                    </a:lnTo>
                    <a:lnTo>
                      <a:pt x="95250" y="282702"/>
                    </a:lnTo>
                    <a:lnTo>
                      <a:pt x="104775" y="333502"/>
                    </a:lnTo>
                    <a:lnTo>
                      <a:pt x="114300" y="384302"/>
                    </a:lnTo>
                    <a:lnTo>
                      <a:pt x="123825" y="431927"/>
                    </a:lnTo>
                    <a:lnTo>
                      <a:pt x="133350" y="474853"/>
                    </a:lnTo>
                    <a:lnTo>
                      <a:pt x="152400" y="540004"/>
                    </a:lnTo>
                    <a:lnTo>
                      <a:pt x="171450" y="587629"/>
                    </a:lnTo>
                    <a:lnTo>
                      <a:pt x="180975" y="608203"/>
                    </a:lnTo>
                    <a:lnTo>
                      <a:pt x="190500" y="630428"/>
                    </a:lnTo>
                    <a:lnTo>
                      <a:pt x="201549" y="651129"/>
                    </a:lnTo>
                    <a:lnTo>
                      <a:pt x="211074" y="671830"/>
                    </a:lnTo>
                    <a:lnTo>
                      <a:pt x="220599" y="692404"/>
                    </a:lnTo>
                    <a:lnTo>
                      <a:pt x="230124" y="713105"/>
                    </a:lnTo>
                    <a:lnTo>
                      <a:pt x="239649" y="732155"/>
                    </a:lnTo>
                    <a:lnTo>
                      <a:pt x="249174" y="752729"/>
                    </a:lnTo>
                    <a:lnTo>
                      <a:pt x="258699" y="773430"/>
                    </a:lnTo>
                    <a:lnTo>
                      <a:pt x="268224" y="794004"/>
                    </a:lnTo>
                    <a:lnTo>
                      <a:pt x="277749" y="813054"/>
                    </a:lnTo>
                    <a:lnTo>
                      <a:pt x="287274" y="832231"/>
                    </a:lnTo>
                    <a:lnTo>
                      <a:pt x="296799" y="849630"/>
                    </a:lnTo>
                    <a:lnTo>
                      <a:pt x="306324" y="867156"/>
                    </a:lnTo>
                    <a:lnTo>
                      <a:pt x="315849" y="881380"/>
                    </a:lnTo>
                    <a:lnTo>
                      <a:pt x="325374" y="895731"/>
                    </a:lnTo>
                    <a:lnTo>
                      <a:pt x="334899" y="911606"/>
                    </a:lnTo>
                    <a:lnTo>
                      <a:pt x="344424" y="925830"/>
                    </a:lnTo>
                    <a:lnTo>
                      <a:pt x="353949" y="940181"/>
                    </a:lnTo>
                    <a:lnTo>
                      <a:pt x="363474" y="957580"/>
                    </a:lnTo>
                    <a:lnTo>
                      <a:pt x="372999" y="973455"/>
                    </a:lnTo>
                    <a:lnTo>
                      <a:pt x="382524" y="990981"/>
                    </a:lnTo>
                    <a:lnTo>
                      <a:pt x="392049" y="1005332"/>
                    </a:lnTo>
                    <a:lnTo>
                      <a:pt x="401574" y="1016381"/>
                    </a:lnTo>
                    <a:lnTo>
                      <a:pt x="411098" y="1022731"/>
                    </a:lnTo>
                    <a:lnTo>
                      <a:pt x="420623" y="1022731"/>
                    </a:lnTo>
                    <a:lnTo>
                      <a:pt x="449198" y="983107"/>
                    </a:lnTo>
                    <a:lnTo>
                      <a:pt x="468248" y="935355"/>
                    </a:lnTo>
                    <a:lnTo>
                      <a:pt x="487298" y="879856"/>
                    </a:lnTo>
                    <a:lnTo>
                      <a:pt x="496823" y="852805"/>
                    </a:lnTo>
                    <a:lnTo>
                      <a:pt x="506348" y="827405"/>
                    </a:lnTo>
                    <a:lnTo>
                      <a:pt x="515873" y="802005"/>
                    </a:lnTo>
                    <a:lnTo>
                      <a:pt x="525399" y="778129"/>
                    </a:lnTo>
                    <a:lnTo>
                      <a:pt x="544449" y="732155"/>
                    </a:lnTo>
                    <a:lnTo>
                      <a:pt x="563499" y="692404"/>
                    </a:lnTo>
                    <a:lnTo>
                      <a:pt x="592074" y="655955"/>
                    </a:lnTo>
                    <a:lnTo>
                      <a:pt x="601599" y="655955"/>
                    </a:lnTo>
                    <a:lnTo>
                      <a:pt x="630174" y="708279"/>
                    </a:lnTo>
                    <a:lnTo>
                      <a:pt x="649224" y="773430"/>
                    </a:lnTo>
                    <a:lnTo>
                      <a:pt x="658749" y="806704"/>
                    </a:lnTo>
                    <a:lnTo>
                      <a:pt x="677799" y="865505"/>
                    </a:lnTo>
                    <a:lnTo>
                      <a:pt x="696849" y="908431"/>
                    </a:lnTo>
                    <a:lnTo>
                      <a:pt x="725424" y="944880"/>
                    </a:lnTo>
                    <a:lnTo>
                      <a:pt x="755523" y="963930"/>
                    </a:lnTo>
                    <a:lnTo>
                      <a:pt x="765048" y="968756"/>
                    </a:lnTo>
                    <a:lnTo>
                      <a:pt x="774573" y="973455"/>
                    </a:lnTo>
                    <a:lnTo>
                      <a:pt x="784098" y="976630"/>
                    </a:lnTo>
                    <a:lnTo>
                      <a:pt x="793623" y="978281"/>
                    </a:lnTo>
                    <a:lnTo>
                      <a:pt x="803148" y="981456"/>
                    </a:lnTo>
                    <a:lnTo>
                      <a:pt x="812673" y="983107"/>
                    </a:lnTo>
                    <a:lnTo>
                      <a:pt x="822197" y="983107"/>
                    </a:lnTo>
                    <a:lnTo>
                      <a:pt x="831722" y="983107"/>
                    </a:lnTo>
                    <a:lnTo>
                      <a:pt x="841247" y="981456"/>
                    </a:lnTo>
                    <a:lnTo>
                      <a:pt x="850772" y="978281"/>
                    </a:lnTo>
                    <a:lnTo>
                      <a:pt x="860297" y="975106"/>
                    </a:lnTo>
                    <a:lnTo>
                      <a:pt x="898397" y="944880"/>
                    </a:lnTo>
                    <a:lnTo>
                      <a:pt x="926972" y="902081"/>
                    </a:lnTo>
                    <a:lnTo>
                      <a:pt x="946022" y="865505"/>
                    </a:lnTo>
                    <a:lnTo>
                      <a:pt x="955547" y="844931"/>
                    </a:lnTo>
                    <a:lnTo>
                      <a:pt x="965072" y="825881"/>
                    </a:lnTo>
                    <a:lnTo>
                      <a:pt x="974597" y="805180"/>
                    </a:lnTo>
                    <a:lnTo>
                      <a:pt x="984122" y="784479"/>
                    </a:lnTo>
                    <a:lnTo>
                      <a:pt x="993647" y="763905"/>
                    </a:lnTo>
                    <a:lnTo>
                      <a:pt x="1003172" y="743204"/>
                    </a:lnTo>
                    <a:lnTo>
                      <a:pt x="1012697" y="724154"/>
                    </a:lnTo>
                    <a:lnTo>
                      <a:pt x="1022222" y="706755"/>
                    </a:lnTo>
                    <a:lnTo>
                      <a:pt x="1031747" y="687705"/>
                    </a:lnTo>
                    <a:lnTo>
                      <a:pt x="1041272" y="671830"/>
                    </a:lnTo>
                    <a:lnTo>
                      <a:pt x="1050798" y="655955"/>
                    </a:lnTo>
                    <a:lnTo>
                      <a:pt x="1060323" y="641604"/>
                    </a:lnTo>
                    <a:lnTo>
                      <a:pt x="1069848" y="627253"/>
                    </a:lnTo>
                    <a:lnTo>
                      <a:pt x="1079373" y="614553"/>
                    </a:lnTo>
                    <a:lnTo>
                      <a:pt x="1088898" y="603504"/>
                    </a:lnTo>
                    <a:lnTo>
                      <a:pt x="1098423" y="592328"/>
                    </a:lnTo>
                    <a:lnTo>
                      <a:pt x="1107948" y="581279"/>
                    </a:lnTo>
                    <a:lnTo>
                      <a:pt x="1117473" y="573278"/>
                    </a:lnTo>
                    <a:lnTo>
                      <a:pt x="1126998" y="565404"/>
                    </a:lnTo>
                    <a:lnTo>
                      <a:pt x="1136523" y="557403"/>
                    </a:lnTo>
                    <a:lnTo>
                      <a:pt x="1146048" y="549529"/>
                    </a:lnTo>
                    <a:lnTo>
                      <a:pt x="1155573" y="544703"/>
                    </a:lnTo>
                    <a:lnTo>
                      <a:pt x="1165098" y="538353"/>
                    </a:lnTo>
                    <a:lnTo>
                      <a:pt x="1174623" y="533654"/>
                    </a:lnTo>
                    <a:lnTo>
                      <a:pt x="1184148" y="530479"/>
                    </a:lnTo>
                    <a:lnTo>
                      <a:pt x="1193673" y="527304"/>
                    </a:lnTo>
                    <a:lnTo>
                      <a:pt x="1203198" y="525653"/>
                    </a:lnTo>
                    <a:lnTo>
                      <a:pt x="1212723" y="524129"/>
                    </a:lnTo>
                    <a:lnTo>
                      <a:pt x="1222248" y="524129"/>
                    </a:lnTo>
                    <a:lnTo>
                      <a:pt x="1231773" y="525653"/>
                    </a:lnTo>
                    <a:lnTo>
                      <a:pt x="1241298" y="527304"/>
                    </a:lnTo>
                    <a:lnTo>
                      <a:pt x="1250823" y="530479"/>
                    </a:lnTo>
                    <a:lnTo>
                      <a:pt x="1260348" y="536829"/>
                    </a:lnTo>
                    <a:lnTo>
                      <a:pt x="1271397" y="543179"/>
                    </a:lnTo>
                    <a:lnTo>
                      <a:pt x="1299972" y="576453"/>
                    </a:lnTo>
                    <a:lnTo>
                      <a:pt x="1319022" y="606679"/>
                    </a:lnTo>
                    <a:lnTo>
                      <a:pt x="1328547" y="622554"/>
                    </a:lnTo>
                    <a:lnTo>
                      <a:pt x="1338072" y="639953"/>
                    </a:lnTo>
                    <a:lnTo>
                      <a:pt x="1347597" y="659130"/>
                    </a:lnTo>
                    <a:lnTo>
                      <a:pt x="1357122" y="678180"/>
                    </a:lnTo>
                    <a:lnTo>
                      <a:pt x="1376172" y="722630"/>
                    </a:lnTo>
                    <a:lnTo>
                      <a:pt x="1395222" y="774954"/>
                    </a:lnTo>
                    <a:lnTo>
                      <a:pt x="1414272" y="832231"/>
                    </a:lnTo>
                    <a:lnTo>
                      <a:pt x="1433322" y="892556"/>
                    </a:lnTo>
                    <a:lnTo>
                      <a:pt x="1442847" y="924306"/>
                    </a:lnTo>
                    <a:lnTo>
                      <a:pt x="1452372" y="956056"/>
                    </a:lnTo>
                    <a:lnTo>
                      <a:pt x="1461897" y="987806"/>
                    </a:lnTo>
                    <a:lnTo>
                      <a:pt x="1471422" y="1019556"/>
                    </a:lnTo>
                    <a:lnTo>
                      <a:pt x="1480947" y="1052957"/>
                    </a:lnTo>
                    <a:lnTo>
                      <a:pt x="1490472" y="1079881"/>
                    </a:lnTo>
                    <a:lnTo>
                      <a:pt x="1499997" y="1095756"/>
                    </a:lnTo>
                    <a:lnTo>
                      <a:pt x="1509522" y="1105281"/>
                    </a:lnTo>
                    <a:lnTo>
                      <a:pt x="1519047" y="1130681"/>
                    </a:lnTo>
                    <a:lnTo>
                      <a:pt x="1528572" y="1170432"/>
                    </a:lnTo>
                    <a:lnTo>
                      <a:pt x="1547622" y="1230757"/>
                    </a:lnTo>
                    <a:lnTo>
                      <a:pt x="1576197" y="1273683"/>
                    </a:lnTo>
                    <a:lnTo>
                      <a:pt x="1585722" y="1286383"/>
                    </a:lnTo>
                    <a:lnTo>
                      <a:pt x="1614297" y="1324483"/>
                    </a:lnTo>
                    <a:lnTo>
                      <a:pt x="1642872" y="1372108"/>
                    </a:lnTo>
                    <a:lnTo>
                      <a:pt x="1652397" y="1391158"/>
                    </a:lnTo>
                    <a:lnTo>
                      <a:pt x="1661922" y="1408684"/>
                    </a:lnTo>
                    <a:lnTo>
                      <a:pt x="1671447" y="1419733"/>
                    </a:lnTo>
                    <a:lnTo>
                      <a:pt x="1680972" y="1426083"/>
                    </a:lnTo>
                    <a:lnTo>
                      <a:pt x="1690497" y="1432433"/>
                    </a:lnTo>
                    <a:lnTo>
                      <a:pt x="1700022" y="1437259"/>
                    </a:lnTo>
                    <a:lnTo>
                      <a:pt x="1709547" y="1441958"/>
                    </a:lnTo>
                    <a:lnTo>
                      <a:pt x="1719072" y="1446784"/>
                    </a:lnTo>
                    <a:lnTo>
                      <a:pt x="1728597" y="1448308"/>
                    </a:lnTo>
                    <a:lnTo>
                      <a:pt x="1738122" y="1451483"/>
                    </a:lnTo>
                    <a:lnTo>
                      <a:pt x="1747647" y="1454658"/>
                    </a:lnTo>
                    <a:lnTo>
                      <a:pt x="1757172" y="1456309"/>
                    </a:lnTo>
                    <a:lnTo>
                      <a:pt x="1766697" y="1457833"/>
                    </a:lnTo>
                    <a:lnTo>
                      <a:pt x="1776222" y="1459484"/>
                    </a:lnTo>
                    <a:lnTo>
                      <a:pt x="1785747" y="1461008"/>
                    </a:lnTo>
                    <a:lnTo>
                      <a:pt x="1795272" y="1462659"/>
                    </a:lnTo>
                    <a:lnTo>
                      <a:pt x="1806320" y="1462659"/>
                    </a:lnTo>
                    <a:lnTo>
                      <a:pt x="1815845" y="1464183"/>
                    </a:lnTo>
                    <a:lnTo>
                      <a:pt x="1825370" y="1465834"/>
                    </a:lnTo>
                    <a:lnTo>
                      <a:pt x="1834895" y="1465834"/>
                    </a:lnTo>
                    <a:lnTo>
                      <a:pt x="1844420" y="1465834"/>
                    </a:lnTo>
                    <a:lnTo>
                      <a:pt x="1853945" y="1467358"/>
                    </a:lnTo>
                    <a:lnTo>
                      <a:pt x="1863470" y="1467358"/>
                    </a:lnTo>
                    <a:lnTo>
                      <a:pt x="1872995" y="1467358"/>
                    </a:lnTo>
                    <a:lnTo>
                      <a:pt x="1882520" y="1467358"/>
                    </a:lnTo>
                    <a:lnTo>
                      <a:pt x="1892045" y="1469009"/>
                    </a:lnTo>
                    <a:lnTo>
                      <a:pt x="1901570" y="1469009"/>
                    </a:lnTo>
                    <a:lnTo>
                      <a:pt x="1911095" y="1469009"/>
                    </a:lnTo>
                    <a:lnTo>
                      <a:pt x="1920620" y="1469009"/>
                    </a:lnTo>
                    <a:lnTo>
                      <a:pt x="1930145" y="1470533"/>
                    </a:lnTo>
                    <a:lnTo>
                      <a:pt x="2111121" y="1470533"/>
                    </a:lnTo>
                    <a:lnTo>
                      <a:pt x="2120646" y="1472184"/>
                    </a:lnTo>
                    <a:lnTo>
                      <a:pt x="2665095" y="1472184"/>
                    </a:lnTo>
                    <a:lnTo>
                      <a:pt x="2674620" y="1472184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2" name="object 119">
              <a:extLst>
                <a:ext uri="{FF2B5EF4-FFF2-40B4-BE49-F238E27FC236}">
                  <a16:creationId xmlns:a16="http://schemas.microsoft.com/office/drawing/2014/main" id="{622FDB1F-BCEE-41CA-AB6F-40D6A82C0300}"/>
                </a:ext>
              </a:extLst>
            </p:cNvPr>
            <p:cNvSpPr txBox="1"/>
            <p:nvPr/>
          </p:nvSpPr>
          <p:spPr>
            <a:xfrm>
              <a:off x="6927850" y="1623440"/>
              <a:ext cx="13843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3" name="object 120">
              <a:extLst>
                <a:ext uri="{FF2B5EF4-FFF2-40B4-BE49-F238E27FC236}">
                  <a16:creationId xmlns:a16="http://schemas.microsoft.com/office/drawing/2014/main" id="{DAD7999D-B9D8-4EEA-AB53-620808C2A189}"/>
                </a:ext>
              </a:extLst>
            </p:cNvPr>
            <p:cNvSpPr txBox="1"/>
            <p:nvPr/>
          </p:nvSpPr>
          <p:spPr>
            <a:xfrm>
              <a:off x="6927850" y="1240663"/>
              <a:ext cx="13843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4" name="object 121">
              <a:extLst>
                <a:ext uri="{FF2B5EF4-FFF2-40B4-BE49-F238E27FC236}">
                  <a16:creationId xmlns:a16="http://schemas.microsoft.com/office/drawing/2014/main" id="{A198E512-A912-43BC-86A6-CA4EC89BF9E5}"/>
                </a:ext>
              </a:extLst>
            </p:cNvPr>
            <p:cNvSpPr txBox="1"/>
            <p:nvPr/>
          </p:nvSpPr>
          <p:spPr>
            <a:xfrm>
              <a:off x="6927850" y="858138"/>
              <a:ext cx="13843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5" name="object 122">
              <a:extLst>
                <a:ext uri="{FF2B5EF4-FFF2-40B4-BE49-F238E27FC236}">
                  <a16:creationId xmlns:a16="http://schemas.microsoft.com/office/drawing/2014/main" id="{0D89126E-9A45-4AE5-9F73-6B0AF95D6AC4}"/>
                </a:ext>
              </a:extLst>
            </p:cNvPr>
            <p:cNvSpPr txBox="1"/>
            <p:nvPr/>
          </p:nvSpPr>
          <p:spPr>
            <a:xfrm>
              <a:off x="6927850" y="222987"/>
              <a:ext cx="138430" cy="410209"/>
            </a:xfrm>
            <a:prstGeom prst="rect">
              <a:avLst/>
            </a:prstGeom>
          </p:spPr>
          <p:txBody>
            <a:bodyPr vert="horz" wrap="square" lIns="0" tIns="8255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650"/>
                </a:spcBef>
              </a:pPr>
              <a:r>
                <a:rPr sz="800" spc="-5" dirty="0">
                  <a:latin typeface="Arial"/>
                  <a:cs typeface="Arial"/>
                </a:rPr>
                <a:t>90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555"/>
                </a:spcBef>
              </a:pPr>
              <a:r>
                <a:rPr sz="800" spc="-5" dirty="0">
                  <a:latin typeface="Arial"/>
                  <a:cs typeface="Arial"/>
                </a:rPr>
                <a:t>80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6" name="object 123">
              <a:extLst>
                <a:ext uri="{FF2B5EF4-FFF2-40B4-BE49-F238E27FC236}">
                  <a16:creationId xmlns:a16="http://schemas.microsoft.com/office/drawing/2014/main" id="{972709B5-6864-48FB-9B4E-D18CEDA1BC08}"/>
                </a:ext>
              </a:extLst>
            </p:cNvPr>
            <p:cNvSpPr txBox="1"/>
            <p:nvPr/>
          </p:nvSpPr>
          <p:spPr>
            <a:xfrm>
              <a:off x="6753499" y="842198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e</a:t>
              </a:r>
              <a:r>
                <a:rPr sz="800" spc="-35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7" name="object 124">
              <a:extLst>
                <a:ext uri="{FF2B5EF4-FFF2-40B4-BE49-F238E27FC236}">
                  <a16:creationId xmlns:a16="http://schemas.microsoft.com/office/drawing/2014/main" id="{33CE4072-973A-49C4-AD60-E5DEFC6EC3E1}"/>
                </a:ext>
              </a:extLst>
            </p:cNvPr>
            <p:cNvSpPr txBox="1"/>
            <p:nvPr/>
          </p:nvSpPr>
          <p:spPr>
            <a:xfrm>
              <a:off x="8380603" y="981836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336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5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8" name="object 125">
              <a:extLst>
                <a:ext uri="{FF2B5EF4-FFF2-40B4-BE49-F238E27FC236}">
                  <a16:creationId xmlns:a16="http://schemas.microsoft.com/office/drawing/2014/main" id="{1E4FC235-3BC3-4B96-BC9D-F0FA44EC6AA2}"/>
                </a:ext>
              </a:extLst>
            </p:cNvPr>
            <p:cNvSpPr txBox="1"/>
            <p:nvPr/>
          </p:nvSpPr>
          <p:spPr>
            <a:xfrm>
              <a:off x="7759700" y="1116837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266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7</a:t>
              </a:r>
              <a:r>
                <a:rPr sz="800" dirty="0">
                  <a:latin typeface="Arial"/>
                  <a:cs typeface="Arial"/>
                </a:rPr>
                <a:t>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9" name="object 126">
              <a:extLst>
                <a:ext uri="{FF2B5EF4-FFF2-40B4-BE49-F238E27FC236}">
                  <a16:creationId xmlns:a16="http://schemas.microsoft.com/office/drawing/2014/main" id="{6A54F181-670D-4B56-A5BD-1A5910F18071}"/>
                </a:ext>
              </a:extLst>
            </p:cNvPr>
            <p:cNvSpPr/>
            <p:nvPr/>
          </p:nvSpPr>
          <p:spPr>
            <a:xfrm>
              <a:off x="7159752" y="381000"/>
              <a:ext cx="2680970" cy="1896110"/>
            </a:xfrm>
            <a:custGeom>
              <a:avLst/>
              <a:gdLst/>
              <a:ahLst/>
              <a:cxnLst/>
              <a:rect l="l" t="t" r="r" b="b"/>
              <a:pathLst>
                <a:path w="2680970" h="1896110">
                  <a:moveTo>
                    <a:pt x="0" y="1895855"/>
                  </a:moveTo>
                  <a:lnTo>
                    <a:pt x="2680716" y="1895855"/>
                  </a:lnTo>
                  <a:lnTo>
                    <a:pt x="2680716" y="0"/>
                  </a:lnTo>
                  <a:lnTo>
                    <a:pt x="0" y="0"/>
                  </a:lnTo>
                  <a:lnTo>
                    <a:pt x="0" y="18958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27">
              <a:extLst>
                <a:ext uri="{FF2B5EF4-FFF2-40B4-BE49-F238E27FC236}">
                  <a16:creationId xmlns:a16="http://schemas.microsoft.com/office/drawing/2014/main" id="{5D175974-84B4-4FD0-837A-E7B5792C1D2E}"/>
                </a:ext>
              </a:extLst>
            </p:cNvPr>
            <p:cNvSpPr txBox="1"/>
            <p:nvPr/>
          </p:nvSpPr>
          <p:spPr>
            <a:xfrm>
              <a:off x="7157973" y="216535"/>
              <a:ext cx="158051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10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apigenin</a:t>
              </a:r>
              <a:r>
                <a:rPr lang="en-US" sz="800" spc="-5" dirty="0">
                  <a:latin typeface="Arial"/>
                  <a:cs typeface="Arial"/>
                </a:rPr>
                <a:t> 7-</a:t>
              </a:r>
              <a:r>
                <a:rPr sz="800" spc="-5" dirty="0">
                  <a:latin typeface="Arial"/>
                  <a:cs typeface="Arial"/>
                </a:rPr>
                <a:t>G</a:t>
              </a:r>
              <a:endParaRPr sz="800" dirty="0">
                <a:latin typeface="Arial"/>
                <a:cs typeface="Arial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8C0025A-F45C-4415-AB7C-851B542DB53B}"/>
              </a:ext>
            </a:extLst>
          </p:cNvPr>
          <p:cNvGrpSpPr/>
          <p:nvPr/>
        </p:nvGrpSpPr>
        <p:grpSpPr>
          <a:xfrm>
            <a:off x="207601" y="290385"/>
            <a:ext cx="3179552" cy="2396490"/>
            <a:chOff x="207601" y="290385"/>
            <a:chExt cx="3179552" cy="2396490"/>
          </a:xfrm>
        </p:grpSpPr>
        <p:sp>
          <p:nvSpPr>
            <p:cNvPr id="61" name="object 246">
              <a:extLst>
                <a:ext uri="{FF2B5EF4-FFF2-40B4-BE49-F238E27FC236}">
                  <a16:creationId xmlns:a16="http://schemas.microsoft.com/office/drawing/2014/main" id="{93A39D5D-6000-40E5-9BA1-DCD797D83406}"/>
                </a:ext>
              </a:extLst>
            </p:cNvPr>
            <p:cNvSpPr/>
            <p:nvPr/>
          </p:nvSpPr>
          <p:spPr>
            <a:xfrm>
              <a:off x="700721" y="2386393"/>
              <a:ext cx="2593975" cy="44450"/>
            </a:xfrm>
            <a:custGeom>
              <a:avLst/>
              <a:gdLst/>
              <a:ahLst/>
              <a:cxnLst/>
              <a:rect l="l" t="t" r="r" b="b"/>
              <a:pathLst>
                <a:path w="2593975" h="44450">
                  <a:moveTo>
                    <a:pt x="0" y="0"/>
                  </a:moveTo>
                  <a:lnTo>
                    <a:pt x="2593848" y="0"/>
                  </a:lnTo>
                </a:path>
                <a:path w="2593975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47">
              <a:extLst>
                <a:ext uri="{FF2B5EF4-FFF2-40B4-BE49-F238E27FC236}">
                  <a16:creationId xmlns:a16="http://schemas.microsoft.com/office/drawing/2014/main" id="{4DDCD6FB-61AB-44A1-9642-29FAB2250D20}"/>
                </a:ext>
              </a:extLst>
            </p:cNvPr>
            <p:cNvSpPr txBox="1"/>
            <p:nvPr/>
          </p:nvSpPr>
          <p:spPr>
            <a:xfrm>
              <a:off x="602678" y="2405443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63" name="object 248">
              <a:extLst>
                <a:ext uri="{FF2B5EF4-FFF2-40B4-BE49-F238E27FC236}">
                  <a16:creationId xmlns:a16="http://schemas.microsoft.com/office/drawing/2014/main" id="{9E15FE2E-39BB-49CD-A0CD-86D17E176312}"/>
                </a:ext>
              </a:extLst>
            </p:cNvPr>
            <p:cNvGrpSpPr/>
            <p:nvPr/>
          </p:nvGrpSpPr>
          <p:grpSpPr>
            <a:xfrm>
              <a:off x="695959" y="2381630"/>
              <a:ext cx="875665" cy="53975"/>
              <a:chOff x="7241857" y="4795837"/>
              <a:chExt cx="875665" cy="53975"/>
            </a:xfrm>
          </p:grpSpPr>
          <p:sp>
            <p:nvSpPr>
              <p:cNvPr id="64" name="object 249">
                <a:extLst>
                  <a:ext uri="{FF2B5EF4-FFF2-40B4-BE49-F238E27FC236}">
                    <a16:creationId xmlns:a16="http://schemas.microsoft.com/office/drawing/2014/main" id="{9B054BBC-9F96-49CD-AA52-9B03B5B9A31E}"/>
                  </a:ext>
                </a:extLst>
              </p:cNvPr>
              <p:cNvSpPr/>
              <p:nvPr/>
            </p:nvSpPr>
            <p:spPr>
              <a:xfrm>
                <a:off x="7246619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250">
                <a:extLst>
                  <a:ext uri="{FF2B5EF4-FFF2-40B4-BE49-F238E27FC236}">
                    <a16:creationId xmlns:a16="http://schemas.microsoft.com/office/drawing/2014/main" id="{032FB89C-0F54-4BF5-BFC1-36F396B25024}"/>
                  </a:ext>
                </a:extLst>
              </p:cNvPr>
              <p:cNvSpPr/>
              <p:nvPr/>
            </p:nvSpPr>
            <p:spPr>
              <a:xfrm>
                <a:off x="746302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251">
                <a:extLst>
                  <a:ext uri="{FF2B5EF4-FFF2-40B4-BE49-F238E27FC236}">
                    <a16:creationId xmlns:a16="http://schemas.microsoft.com/office/drawing/2014/main" id="{62C05898-29D1-4112-AFCF-24107A6A838E}"/>
                  </a:ext>
                </a:extLst>
              </p:cNvPr>
              <p:cNvSpPr/>
              <p:nvPr/>
            </p:nvSpPr>
            <p:spPr>
              <a:xfrm>
                <a:off x="7679435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252">
                <a:extLst>
                  <a:ext uri="{FF2B5EF4-FFF2-40B4-BE49-F238E27FC236}">
                    <a16:creationId xmlns:a16="http://schemas.microsoft.com/office/drawing/2014/main" id="{A7D91892-4FC8-48A1-A901-EDE4E79AFFA7}"/>
                  </a:ext>
                </a:extLst>
              </p:cNvPr>
              <p:cNvSpPr/>
              <p:nvPr/>
            </p:nvSpPr>
            <p:spPr>
              <a:xfrm>
                <a:off x="789736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253">
                <a:extLst>
                  <a:ext uri="{FF2B5EF4-FFF2-40B4-BE49-F238E27FC236}">
                    <a16:creationId xmlns:a16="http://schemas.microsoft.com/office/drawing/2014/main" id="{124F7B38-4ECA-4FAE-A03A-1E798F27810F}"/>
                  </a:ext>
                </a:extLst>
              </p:cNvPr>
              <p:cNvSpPr/>
              <p:nvPr/>
            </p:nvSpPr>
            <p:spPr>
              <a:xfrm>
                <a:off x="8112251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9" name="object 254">
              <a:extLst>
                <a:ext uri="{FF2B5EF4-FFF2-40B4-BE49-F238E27FC236}">
                  <a16:creationId xmlns:a16="http://schemas.microsoft.com/office/drawing/2014/main" id="{C86C9471-498A-41BC-B671-35FED3312045}"/>
                </a:ext>
              </a:extLst>
            </p:cNvPr>
            <p:cNvSpPr txBox="1"/>
            <p:nvPr/>
          </p:nvSpPr>
          <p:spPr>
            <a:xfrm>
              <a:off x="1461579" y="2405443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70" name="object 255">
              <a:extLst>
                <a:ext uri="{FF2B5EF4-FFF2-40B4-BE49-F238E27FC236}">
                  <a16:creationId xmlns:a16="http://schemas.microsoft.com/office/drawing/2014/main" id="{CC72587D-2944-46DC-96B6-660602D85E13}"/>
                </a:ext>
              </a:extLst>
            </p:cNvPr>
            <p:cNvGrpSpPr/>
            <p:nvPr/>
          </p:nvGrpSpPr>
          <p:grpSpPr>
            <a:xfrm>
              <a:off x="1777999" y="2381630"/>
              <a:ext cx="657225" cy="53975"/>
              <a:chOff x="8323897" y="4795837"/>
              <a:chExt cx="657225" cy="53975"/>
            </a:xfrm>
          </p:grpSpPr>
          <p:sp>
            <p:nvSpPr>
              <p:cNvPr id="71" name="object 256">
                <a:extLst>
                  <a:ext uri="{FF2B5EF4-FFF2-40B4-BE49-F238E27FC236}">
                    <a16:creationId xmlns:a16="http://schemas.microsoft.com/office/drawing/2014/main" id="{6FB1C81C-21C5-41C3-BB80-F37691CAC9A4}"/>
                  </a:ext>
                </a:extLst>
              </p:cNvPr>
              <p:cNvSpPr/>
              <p:nvPr/>
            </p:nvSpPr>
            <p:spPr>
              <a:xfrm>
                <a:off x="8328659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257">
                <a:extLst>
                  <a:ext uri="{FF2B5EF4-FFF2-40B4-BE49-F238E27FC236}">
                    <a16:creationId xmlns:a16="http://schemas.microsoft.com/office/drawing/2014/main" id="{72C0B2F6-B547-4EF7-9018-DC660A7943A5}"/>
                  </a:ext>
                </a:extLst>
              </p:cNvPr>
              <p:cNvSpPr/>
              <p:nvPr/>
            </p:nvSpPr>
            <p:spPr>
              <a:xfrm>
                <a:off x="854506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258">
                <a:extLst>
                  <a:ext uri="{FF2B5EF4-FFF2-40B4-BE49-F238E27FC236}">
                    <a16:creationId xmlns:a16="http://schemas.microsoft.com/office/drawing/2014/main" id="{614A1DE7-7F00-4074-BDFF-B171B393EE4E}"/>
                  </a:ext>
                </a:extLst>
              </p:cNvPr>
              <p:cNvSpPr/>
              <p:nvPr/>
            </p:nvSpPr>
            <p:spPr>
              <a:xfrm>
                <a:off x="8759951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259">
                <a:extLst>
                  <a:ext uri="{FF2B5EF4-FFF2-40B4-BE49-F238E27FC236}">
                    <a16:creationId xmlns:a16="http://schemas.microsoft.com/office/drawing/2014/main" id="{B7AB5D1B-AF16-415D-ADC1-C8B39EA0431E}"/>
                  </a:ext>
                </a:extLst>
              </p:cNvPr>
              <p:cNvSpPr/>
              <p:nvPr/>
            </p:nvSpPr>
            <p:spPr>
              <a:xfrm>
                <a:off x="8976359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5" name="object 260">
              <a:extLst>
                <a:ext uri="{FF2B5EF4-FFF2-40B4-BE49-F238E27FC236}">
                  <a16:creationId xmlns:a16="http://schemas.microsoft.com/office/drawing/2014/main" id="{52D2A64C-886A-435C-AB9B-039FA0D54B3E}"/>
                </a:ext>
              </a:extLst>
            </p:cNvPr>
            <p:cNvSpPr txBox="1"/>
            <p:nvPr/>
          </p:nvSpPr>
          <p:spPr>
            <a:xfrm>
              <a:off x="2322004" y="2405443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76" name="object 261">
              <a:extLst>
                <a:ext uri="{FF2B5EF4-FFF2-40B4-BE49-F238E27FC236}">
                  <a16:creationId xmlns:a16="http://schemas.microsoft.com/office/drawing/2014/main" id="{DC18675C-3694-4F45-8E94-CC6BBE1D0180}"/>
                </a:ext>
              </a:extLst>
            </p:cNvPr>
            <p:cNvGrpSpPr/>
            <p:nvPr/>
          </p:nvGrpSpPr>
          <p:grpSpPr>
            <a:xfrm>
              <a:off x="2642107" y="2381630"/>
              <a:ext cx="657225" cy="53975"/>
              <a:chOff x="9188005" y="4795837"/>
              <a:chExt cx="657225" cy="53975"/>
            </a:xfrm>
          </p:grpSpPr>
          <p:sp>
            <p:nvSpPr>
              <p:cNvPr id="77" name="object 262">
                <a:extLst>
                  <a:ext uri="{FF2B5EF4-FFF2-40B4-BE49-F238E27FC236}">
                    <a16:creationId xmlns:a16="http://schemas.microsoft.com/office/drawing/2014/main" id="{6D7CCCBB-99AC-4F62-958B-687E951A48BB}"/>
                  </a:ext>
                </a:extLst>
              </p:cNvPr>
              <p:cNvSpPr/>
              <p:nvPr/>
            </p:nvSpPr>
            <p:spPr>
              <a:xfrm>
                <a:off x="9192768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263">
                <a:extLst>
                  <a:ext uri="{FF2B5EF4-FFF2-40B4-BE49-F238E27FC236}">
                    <a16:creationId xmlns:a16="http://schemas.microsoft.com/office/drawing/2014/main" id="{4F7564F4-2DF3-4747-A7AB-657F186F1977}"/>
                  </a:ext>
                </a:extLst>
              </p:cNvPr>
              <p:cNvSpPr/>
              <p:nvPr/>
            </p:nvSpPr>
            <p:spPr>
              <a:xfrm>
                <a:off x="9407652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264">
                <a:extLst>
                  <a:ext uri="{FF2B5EF4-FFF2-40B4-BE49-F238E27FC236}">
                    <a16:creationId xmlns:a16="http://schemas.microsoft.com/office/drawing/2014/main" id="{C99B2CD2-098B-4975-B9E3-76FEE73C1AA7}"/>
                  </a:ext>
                </a:extLst>
              </p:cNvPr>
              <p:cNvSpPr/>
              <p:nvPr/>
            </p:nvSpPr>
            <p:spPr>
              <a:xfrm>
                <a:off x="962406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265">
                <a:extLst>
                  <a:ext uri="{FF2B5EF4-FFF2-40B4-BE49-F238E27FC236}">
                    <a16:creationId xmlns:a16="http://schemas.microsoft.com/office/drawing/2014/main" id="{1513653E-D11E-405C-B9E7-C60712709890}"/>
                  </a:ext>
                </a:extLst>
              </p:cNvPr>
              <p:cNvSpPr/>
              <p:nvPr/>
            </p:nvSpPr>
            <p:spPr>
              <a:xfrm>
                <a:off x="9840468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1" name="object 266">
              <a:extLst>
                <a:ext uri="{FF2B5EF4-FFF2-40B4-BE49-F238E27FC236}">
                  <a16:creationId xmlns:a16="http://schemas.microsoft.com/office/drawing/2014/main" id="{A1569120-9F69-43A0-89D1-2B5C150FC9B2}"/>
                </a:ext>
              </a:extLst>
            </p:cNvPr>
            <p:cNvSpPr txBox="1"/>
            <p:nvPr/>
          </p:nvSpPr>
          <p:spPr>
            <a:xfrm>
              <a:off x="3192208" y="2405443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82" name="object 267">
              <a:extLst>
                <a:ext uri="{FF2B5EF4-FFF2-40B4-BE49-F238E27FC236}">
                  <a16:creationId xmlns:a16="http://schemas.microsoft.com/office/drawing/2014/main" id="{94D080D0-E46E-40D2-8D7D-F97985824A5C}"/>
                </a:ext>
              </a:extLst>
            </p:cNvPr>
            <p:cNvSpPr txBox="1"/>
            <p:nvPr/>
          </p:nvSpPr>
          <p:spPr>
            <a:xfrm>
              <a:off x="1606105" y="2538920"/>
              <a:ext cx="79438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83" name="object 268">
              <a:extLst>
                <a:ext uri="{FF2B5EF4-FFF2-40B4-BE49-F238E27FC236}">
                  <a16:creationId xmlns:a16="http://schemas.microsoft.com/office/drawing/2014/main" id="{CF392C3C-6B25-47F7-A321-B829906476E1}"/>
                </a:ext>
              </a:extLst>
            </p:cNvPr>
            <p:cNvGrpSpPr/>
            <p:nvPr/>
          </p:nvGrpSpPr>
          <p:grpSpPr>
            <a:xfrm>
              <a:off x="615187" y="450722"/>
              <a:ext cx="2679700" cy="1904364"/>
              <a:chOff x="7161085" y="2864929"/>
              <a:chExt cx="2679700" cy="1904364"/>
            </a:xfrm>
          </p:grpSpPr>
          <p:sp>
            <p:nvSpPr>
              <p:cNvPr id="84" name="object 269">
                <a:extLst>
                  <a:ext uri="{FF2B5EF4-FFF2-40B4-BE49-F238E27FC236}">
                    <a16:creationId xmlns:a16="http://schemas.microsoft.com/office/drawing/2014/main" id="{98B2616A-0286-4349-B176-9F1464A7A541}"/>
                  </a:ext>
                </a:extLst>
              </p:cNvPr>
              <p:cNvSpPr/>
              <p:nvPr/>
            </p:nvSpPr>
            <p:spPr>
              <a:xfrm>
                <a:off x="7211567" y="2869692"/>
                <a:ext cx="0" cy="1894839"/>
              </a:xfrm>
              <a:custGeom>
                <a:avLst/>
                <a:gdLst/>
                <a:ahLst/>
                <a:cxnLst/>
                <a:rect l="l" t="t" r="r" b="b"/>
                <a:pathLst>
                  <a:path h="1894839">
                    <a:moveTo>
                      <a:pt x="0" y="0"/>
                    </a:moveTo>
                    <a:lnTo>
                      <a:pt x="0" y="18943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270">
                <a:extLst>
                  <a:ext uri="{FF2B5EF4-FFF2-40B4-BE49-F238E27FC236}">
                    <a16:creationId xmlns:a16="http://schemas.microsoft.com/office/drawing/2014/main" id="{4435CA52-178E-4234-817C-7A925B9A9785}"/>
                  </a:ext>
                </a:extLst>
              </p:cNvPr>
              <p:cNvSpPr/>
              <p:nvPr/>
            </p:nvSpPr>
            <p:spPr>
              <a:xfrm>
                <a:off x="7165847" y="47640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271">
                <a:extLst>
                  <a:ext uri="{FF2B5EF4-FFF2-40B4-BE49-F238E27FC236}">
                    <a16:creationId xmlns:a16="http://schemas.microsoft.com/office/drawing/2014/main" id="{A941CE24-2C0C-41A3-A3B6-A6FE279B515F}"/>
                  </a:ext>
                </a:extLst>
              </p:cNvPr>
              <p:cNvSpPr/>
              <p:nvPr/>
            </p:nvSpPr>
            <p:spPr>
              <a:xfrm>
                <a:off x="7185659" y="469849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272">
                <a:extLst>
                  <a:ext uri="{FF2B5EF4-FFF2-40B4-BE49-F238E27FC236}">
                    <a16:creationId xmlns:a16="http://schemas.microsoft.com/office/drawing/2014/main" id="{0978CC00-E49C-4178-8B6B-3FE60EA5B332}"/>
                  </a:ext>
                </a:extLst>
              </p:cNvPr>
              <p:cNvSpPr/>
              <p:nvPr/>
            </p:nvSpPr>
            <p:spPr>
              <a:xfrm>
                <a:off x="7185659" y="46299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273">
                <a:extLst>
                  <a:ext uri="{FF2B5EF4-FFF2-40B4-BE49-F238E27FC236}">
                    <a16:creationId xmlns:a16="http://schemas.microsoft.com/office/drawing/2014/main" id="{0AFDB7D8-2781-49E1-A7CC-3D858387C799}"/>
                  </a:ext>
                </a:extLst>
              </p:cNvPr>
              <p:cNvSpPr/>
              <p:nvPr/>
            </p:nvSpPr>
            <p:spPr>
              <a:xfrm>
                <a:off x="7185659" y="45613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274">
                <a:extLst>
                  <a:ext uri="{FF2B5EF4-FFF2-40B4-BE49-F238E27FC236}">
                    <a16:creationId xmlns:a16="http://schemas.microsoft.com/office/drawing/2014/main" id="{9B5B7437-E145-4773-874D-A277C5248263}"/>
                  </a:ext>
                </a:extLst>
              </p:cNvPr>
              <p:cNvSpPr/>
              <p:nvPr/>
            </p:nvSpPr>
            <p:spPr>
              <a:xfrm>
                <a:off x="7165847" y="449275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275">
                <a:extLst>
                  <a:ext uri="{FF2B5EF4-FFF2-40B4-BE49-F238E27FC236}">
                    <a16:creationId xmlns:a16="http://schemas.microsoft.com/office/drawing/2014/main" id="{594B9842-461E-451B-A53A-D611637F7117}"/>
                  </a:ext>
                </a:extLst>
              </p:cNvPr>
              <p:cNvSpPr/>
              <p:nvPr/>
            </p:nvSpPr>
            <p:spPr>
              <a:xfrm>
                <a:off x="7185659" y="442569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276">
                <a:extLst>
                  <a:ext uri="{FF2B5EF4-FFF2-40B4-BE49-F238E27FC236}">
                    <a16:creationId xmlns:a16="http://schemas.microsoft.com/office/drawing/2014/main" id="{9E83A291-E08F-4615-9E7D-D48C63A2461C}"/>
                  </a:ext>
                </a:extLst>
              </p:cNvPr>
              <p:cNvSpPr/>
              <p:nvPr/>
            </p:nvSpPr>
            <p:spPr>
              <a:xfrm>
                <a:off x="7185659" y="43586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277">
                <a:extLst>
                  <a:ext uri="{FF2B5EF4-FFF2-40B4-BE49-F238E27FC236}">
                    <a16:creationId xmlns:a16="http://schemas.microsoft.com/office/drawing/2014/main" id="{F4A6074E-6B29-4DF0-8F07-98B46B3DEF11}"/>
                  </a:ext>
                </a:extLst>
              </p:cNvPr>
              <p:cNvSpPr/>
              <p:nvPr/>
            </p:nvSpPr>
            <p:spPr>
              <a:xfrm>
                <a:off x="7185659" y="429006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278">
                <a:extLst>
                  <a:ext uri="{FF2B5EF4-FFF2-40B4-BE49-F238E27FC236}">
                    <a16:creationId xmlns:a16="http://schemas.microsoft.com/office/drawing/2014/main" id="{CA8219AB-DED2-44F6-A715-69B49B70E35A}"/>
                  </a:ext>
                </a:extLst>
              </p:cNvPr>
              <p:cNvSpPr/>
              <p:nvPr/>
            </p:nvSpPr>
            <p:spPr>
              <a:xfrm>
                <a:off x="7185659" y="42230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279">
                <a:extLst>
                  <a:ext uri="{FF2B5EF4-FFF2-40B4-BE49-F238E27FC236}">
                    <a16:creationId xmlns:a16="http://schemas.microsoft.com/office/drawing/2014/main" id="{6EFF61FD-FFB7-4105-B2C1-0C27F4C3AF2E}"/>
                  </a:ext>
                </a:extLst>
              </p:cNvPr>
              <p:cNvSpPr/>
              <p:nvPr/>
            </p:nvSpPr>
            <p:spPr>
              <a:xfrm>
                <a:off x="7165847" y="41544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280">
                <a:extLst>
                  <a:ext uri="{FF2B5EF4-FFF2-40B4-BE49-F238E27FC236}">
                    <a16:creationId xmlns:a16="http://schemas.microsoft.com/office/drawing/2014/main" id="{0CDF9097-AE5C-4273-A2B6-A9D2A26CDAAB}"/>
                  </a:ext>
                </a:extLst>
              </p:cNvPr>
              <p:cNvSpPr/>
              <p:nvPr/>
            </p:nvSpPr>
            <p:spPr>
              <a:xfrm>
                <a:off x="7185659" y="408889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281">
                <a:extLst>
                  <a:ext uri="{FF2B5EF4-FFF2-40B4-BE49-F238E27FC236}">
                    <a16:creationId xmlns:a16="http://schemas.microsoft.com/office/drawing/2014/main" id="{B97C0037-7C29-4368-86F4-674EB2BF506A}"/>
                  </a:ext>
                </a:extLst>
              </p:cNvPr>
              <p:cNvSpPr/>
              <p:nvPr/>
            </p:nvSpPr>
            <p:spPr>
              <a:xfrm>
                <a:off x="7185659" y="40203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282">
                <a:extLst>
                  <a:ext uri="{FF2B5EF4-FFF2-40B4-BE49-F238E27FC236}">
                    <a16:creationId xmlns:a16="http://schemas.microsoft.com/office/drawing/2014/main" id="{3D420160-B2AA-4ED6-8796-63A5047D9A91}"/>
                  </a:ext>
                </a:extLst>
              </p:cNvPr>
              <p:cNvSpPr/>
              <p:nvPr/>
            </p:nvSpPr>
            <p:spPr>
              <a:xfrm>
                <a:off x="7185659" y="39517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283">
                <a:extLst>
                  <a:ext uri="{FF2B5EF4-FFF2-40B4-BE49-F238E27FC236}">
                    <a16:creationId xmlns:a16="http://schemas.microsoft.com/office/drawing/2014/main" id="{750C2F35-0C8E-45D1-B9D3-92577D06AF5B}"/>
                  </a:ext>
                </a:extLst>
              </p:cNvPr>
              <p:cNvSpPr/>
              <p:nvPr/>
            </p:nvSpPr>
            <p:spPr>
              <a:xfrm>
                <a:off x="7185659" y="38846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284">
                <a:extLst>
                  <a:ext uri="{FF2B5EF4-FFF2-40B4-BE49-F238E27FC236}">
                    <a16:creationId xmlns:a16="http://schemas.microsoft.com/office/drawing/2014/main" id="{498CBAC6-F467-47A0-BF4C-A1673EF55792}"/>
                  </a:ext>
                </a:extLst>
              </p:cNvPr>
              <p:cNvSpPr/>
              <p:nvPr/>
            </p:nvSpPr>
            <p:spPr>
              <a:xfrm>
                <a:off x="7165847" y="38160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285">
                <a:extLst>
                  <a:ext uri="{FF2B5EF4-FFF2-40B4-BE49-F238E27FC236}">
                    <a16:creationId xmlns:a16="http://schemas.microsoft.com/office/drawing/2014/main" id="{7A81A8CF-4A32-4CFA-B4B0-0D65C5BF41AA}"/>
                  </a:ext>
                </a:extLst>
              </p:cNvPr>
              <p:cNvSpPr/>
              <p:nvPr/>
            </p:nvSpPr>
            <p:spPr>
              <a:xfrm>
                <a:off x="7185659" y="37490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286">
                <a:extLst>
                  <a:ext uri="{FF2B5EF4-FFF2-40B4-BE49-F238E27FC236}">
                    <a16:creationId xmlns:a16="http://schemas.microsoft.com/office/drawing/2014/main" id="{3325A0E7-4028-4533-9EE4-B7CFCB1041D8}"/>
                  </a:ext>
                </a:extLst>
              </p:cNvPr>
              <p:cNvSpPr/>
              <p:nvPr/>
            </p:nvSpPr>
            <p:spPr>
              <a:xfrm>
                <a:off x="7185659" y="36819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287">
                <a:extLst>
                  <a:ext uri="{FF2B5EF4-FFF2-40B4-BE49-F238E27FC236}">
                    <a16:creationId xmlns:a16="http://schemas.microsoft.com/office/drawing/2014/main" id="{F7093F50-BE60-45AB-9FB5-921FD734ABE6}"/>
                  </a:ext>
                </a:extLst>
              </p:cNvPr>
              <p:cNvSpPr/>
              <p:nvPr/>
            </p:nvSpPr>
            <p:spPr>
              <a:xfrm>
                <a:off x="7185659" y="36134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288">
                <a:extLst>
                  <a:ext uri="{FF2B5EF4-FFF2-40B4-BE49-F238E27FC236}">
                    <a16:creationId xmlns:a16="http://schemas.microsoft.com/office/drawing/2014/main" id="{A5D6F399-E4F8-408C-B64D-C8015680F6CD}"/>
                  </a:ext>
                </a:extLst>
              </p:cNvPr>
              <p:cNvSpPr/>
              <p:nvPr/>
            </p:nvSpPr>
            <p:spPr>
              <a:xfrm>
                <a:off x="7185659" y="35463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289">
                <a:extLst>
                  <a:ext uri="{FF2B5EF4-FFF2-40B4-BE49-F238E27FC236}">
                    <a16:creationId xmlns:a16="http://schemas.microsoft.com/office/drawing/2014/main" id="{044F420B-3704-4D34-A958-412B83CF3B02}"/>
                  </a:ext>
                </a:extLst>
              </p:cNvPr>
              <p:cNvSpPr/>
              <p:nvPr/>
            </p:nvSpPr>
            <p:spPr>
              <a:xfrm>
                <a:off x="7165847" y="347929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290">
                <a:extLst>
                  <a:ext uri="{FF2B5EF4-FFF2-40B4-BE49-F238E27FC236}">
                    <a16:creationId xmlns:a16="http://schemas.microsoft.com/office/drawing/2014/main" id="{D74705E9-D62B-4719-BA1B-D594B7F3F371}"/>
                  </a:ext>
                </a:extLst>
              </p:cNvPr>
              <p:cNvSpPr/>
              <p:nvPr/>
            </p:nvSpPr>
            <p:spPr>
              <a:xfrm>
                <a:off x="7185659" y="34107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291">
                <a:extLst>
                  <a:ext uri="{FF2B5EF4-FFF2-40B4-BE49-F238E27FC236}">
                    <a16:creationId xmlns:a16="http://schemas.microsoft.com/office/drawing/2014/main" id="{A8EF25A7-7F57-4196-B889-8130DBBCE625}"/>
                  </a:ext>
                </a:extLst>
              </p:cNvPr>
              <p:cNvSpPr/>
              <p:nvPr/>
            </p:nvSpPr>
            <p:spPr>
              <a:xfrm>
                <a:off x="7185659" y="33436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292">
                <a:extLst>
                  <a:ext uri="{FF2B5EF4-FFF2-40B4-BE49-F238E27FC236}">
                    <a16:creationId xmlns:a16="http://schemas.microsoft.com/office/drawing/2014/main" id="{E58AA5F7-CC41-41D1-B522-48EC3FD006C9}"/>
                  </a:ext>
                </a:extLst>
              </p:cNvPr>
              <p:cNvSpPr/>
              <p:nvPr/>
            </p:nvSpPr>
            <p:spPr>
              <a:xfrm>
                <a:off x="7185659" y="32750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293">
                <a:extLst>
                  <a:ext uri="{FF2B5EF4-FFF2-40B4-BE49-F238E27FC236}">
                    <a16:creationId xmlns:a16="http://schemas.microsoft.com/office/drawing/2014/main" id="{C0DCFE33-3AA9-4B47-A47B-9C0897D0482D}"/>
                  </a:ext>
                </a:extLst>
              </p:cNvPr>
              <p:cNvSpPr/>
              <p:nvPr/>
            </p:nvSpPr>
            <p:spPr>
              <a:xfrm>
                <a:off x="7185659" y="320649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294">
                <a:extLst>
                  <a:ext uri="{FF2B5EF4-FFF2-40B4-BE49-F238E27FC236}">
                    <a16:creationId xmlns:a16="http://schemas.microsoft.com/office/drawing/2014/main" id="{FEA8DBE5-15B5-4588-84C9-8D941BF8A5B5}"/>
                  </a:ext>
                </a:extLst>
              </p:cNvPr>
              <p:cNvSpPr/>
              <p:nvPr/>
            </p:nvSpPr>
            <p:spPr>
              <a:xfrm>
                <a:off x="7165847" y="314096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295">
                <a:extLst>
                  <a:ext uri="{FF2B5EF4-FFF2-40B4-BE49-F238E27FC236}">
                    <a16:creationId xmlns:a16="http://schemas.microsoft.com/office/drawing/2014/main" id="{FEAEA625-2033-45F8-A808-BBD2F86B0BAC}"/>
                  </a:ext>
                </a:extLst>
              </p:cNvPr>
              <p:cNvSpPr/>
              <p:nvPr/>
            </p:nvSpPr>
            <p:spPr>
              <a:xfrm>
                <a:off x="7185659" y="30723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296">
                <a:extLst>
                  <a:ext uri="{FF2B5EF4-FFF2-40B4-BE49-F238E27FC236}">
                    <a16:creationId xmlns:a16="http://schemas.microsoft.com/office/drawing/2014/main" id="{73C6D6FE-887B-4057-AE24-D1F9712C4FFD}"/>
                  </a:ext>
                </a:extLst>
              </p:cNvPr>
              <p:cNvSpPr/>
              <p:nvPr/>
            </p:nvSpPr>
            <p:spPr>
              <a:xfrm>
                <a:off x="7185659" y="300532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297">
                <a:extLst>
                  <a:ext uri="{FF2B5EF4-FFF2-40B4-BE49-F238E27FC236}">
                    <a16:creationId xmlns:a16="http://schemas.microsoft.com/office/drawing/2014/main" id="{9D8591E1-4C7F-408E-9C5C-2A49D959784E}"/>
                  </a:ext>
                </a:extLst>
              </p:cNvPr>
              <p:cNvSpPr/>
              <p:nvPr/>
            </p:nvSpPr>
            <p:spPr>
              <a:xfrm>
                <a:off x="7185659" y="29367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298">
                <a:extLst>
                  <a:ext uri="{FF2B5EF4-FFF2-40B4-BE49-F238E27FC236}">
                    <a16:creationId xmlns:a16="http://schemas.microsoft.com/office/drawing/2014/main" id="{8B791E2C-8EF8-49F2-8B88-768AA5937230}"/>
                  </a:ext>
                </a:extLst>
              </p:cNvPr>
              <p:cNvSpPr/>
              <p:nvPr/>
            </p:nvSpPr>
            <p:spPr>
              <a:xfrm>
                <a:off x="7165847" y="286969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19812" y="0"/>
                    </a:lnTo>
                  </a:path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299">
                <a:extLst>
                  <a:ext uri="{FF2B5EF4-FFF2-40B4-BE49-F238E27FC236}">
                    <a16:creationId xmlns:a16="http://schemas.microsoft.com/office/drawing/2014/main" id="{033F276B-8E22-4080-9AF1-281A80F3AC17}"/>
                  </a:ext>
                </a:extLst>
              </p:cNvPr>
              <p:cNvSpPr/>
              <p:nvPr/>
            </p:nvSpPr>
            <p:spPr>
              <a:xfrm>
                <a:off x="7246619" y="3102864"/>
                <a:ext cx="2589530" cy="1391920"/>
              </a:xfrm>
              <a:custGeom>
                <a:avLst/>
                <a:gdLst/>
                <a:ahLst/>
                <a:cxnLst/>
                <a:rect l="l" t="t" r="r" b="b"/>
                <a:pathLst>
                  <a:path w="2589529" h="1391920">
                    <a:moveTo>
                      <a:pt x="0" y="0"/>
                    </a:moveTo>
                    <a:lnTo>
                      <a:pt x="9525" y="22225"/>
                    </a:lnTo>
                    <a:lnTo>
                      <a:pt x="19050" y="34925"/>
                    </a:lnTo>
                    <a:lnTo>
                      <a:pt x="28575" y="42799"/>
                    </a:lnTo>
                    <a:lnTo>
                      <a:pt x="38100" y="42799"/>
                    </a:lnTo>
                    <a:lnTo>
                      <a:pt x="49276" y="41275"/>
                    </a:lnTo>
                    <a:lnTo>
                      <a:pt x="58801" y="39624"/>
                    </a:lnTo>
                    <a:lnTo>
                      <a:pt x="68326" y="38100"/>
                    </a:lnTo>
                    <a:lnTo>
                      <a:pt x="96901" y="68199"/>
                    </a:lnTo>
                    <a:lnTo>
                      <a:pt x="115951" y="139573"/>
                    </a:lnTo>
                    <a:lnTo>
                      <a:pt x="125476" y="185674"/>
                    </a:lnTo>
                    <a:lnTo>
                      <a:pt x="135001" y="233172"/>
                    </a:lnTo>
                    <a:lnTo>
                      <a:pt x="144526" y="279273"/>
                    </a:lnTo>
                    <a:lnTo>
                      <a:pt x="154051" y="322072"/>
                    </a:lnTo>
                    <a:lnTo>
                      <a:pt x="163576" y="360172"/>
                    </a:lnTo>
                    <a:lnTo>
                      <a:pt x="173101" y="395097"/>
                    </a:lnTo>
                    <a:lnTo>
                      <a:pt x="182626" y="431545"/>
                    </a:lnTo>
                    <a:lnTo>
                      <a:pt x="192151" y="466470"/>
                    </a:lnTo>
                    <a:lnTo>
                      <a:pt x="201676" y="504570"/>
                    </a:lnTo>
                    <a:lnTo>
                      <a:pt x="211201" y="541020"/>
                    </a:lnTo>
                    <a:lnTo>
                      <a:pt x="220726" y="579120"/>
                    </a:lnTo>
                    <a:lnTo>
                      <a:pt x="239776" y="648843"/>
                    </a:lnTo>
                    <a:lnTo>
                      <a:pt x="258826" y="710819"/>
                    </a:lnTo>
                    <a:lnTo>
                      <a:pt x="277876" y="759968"/>
                    </a:lnTo>
                    <a:lnTo>
                      <a:pt x="296926" y="799592"/>
                    </a:lnTo>
                    <a:lnTo>
                      <a:pt x="315976" y="831341"/>
                    </a:lnTo>
                    <a:lnTo>
                      <a:pt x="325501" y="848868"/>
                    </a:lnTo>
                    <a:lnTo>
                      <a:pt x="335026" y="863091"/>
                    </a:lnTo>
                    <a:lnTo>
                      <a:pt x="344551" y="878966"/>
                    </a:lnTo>
                    <a:lnTo>
                      <a:pt x="354076" y="894841"/>
                    </a:lnTo>
                    <a:lnTo>
                      <a:pt x="363601" y="909066"/>
                    </a:lnTo>
                    <a:lnTo>
                      <a:pt x="373126" y="921766"/>
                    </a:lnTo>
                    <a:lnTo>
                      <a:pt x="382651" y="931291"/>
                    </a:lnTo>
                    <a:lnTo>
                      <a:pt x="392176" y="937641"/>
                    </a:lnTo>
                    <a:lnTo>
                      <a:pt x="401701" y="936116"/>
                    </a:lnTo>
                    <a:lnTo>
                      <a:pt x="430276" y="904366"/>
                    </a:lnTo>
                    <a:lnTo>
                      <a:pt x="449326" y="863091"/>
                    </a:lnTo>
                    <a:lnTo>
                      <a:pt x="468376" y="815466"/>
                    </a:lnTo>
                    <a:lnTo>
                      <a:pt x="487426" y="764667"/>
                    </a:lnTo>
                    <a:lnTo>
                      <a:pt x="496951" y="739394"/>
                    </a:lnTo>
                    <a:lnTo>
                      <a:pt x="506476" y="713994"/>
                    </a:lnTo>
                    <a:lnTo>
                      <a:pt x="516001" y="686943"/>
                    </a:lnTo>
                    <a:lnTo>
                      <a:pt x="525526" y="661543"/>
                    </a:lnTo>
                    <a:lnTo>
                      <a:pt x="544576" y="612394"/>
                    </a:lnTo>
                    <a:lnTo>
                      <a:pt x="563626" y="574294"/>
                    </a:lnTo>
                    <a:lnTo>
                      <a:pt x="584200" y="563245"/>
                    </a:lnTo>
                    <a:lnTo>
                      <a:pt x="593725" y="572770"/>
                    </a:lnTo>
                    <a:lnTo>
                      <a:pt x="603250" y="591820"/>
                    </a:lnTo>
                    <a:lnTo>
                      <a:pt x="612775" y="620395"/>
                    </a:lnTo>
                    <a:lnTo>
                      <a:pt x="622300" y="655193"/>
                    </a:lnTo>
                    <a:lnTo>
                      <a:pt x="631825" y="690118"/>
                    </a:lnTo>
                    <a:lnTo>
                      <a:pt x="641350" y="725043"/>
                    </a:lnTo>
                    <a:lnTo>
                      <a:pt x="660400" y="779018"/>
                    </a:lnTo>
                    <a:lnTo>
                      <a:pt x="688975" y="817118"/>
                    </a:lnTo>
                    <a:lnTo>
                      <a:pt x="698500" y="820293"/>
                    </a:lnTo>
                    <a:lnTo>
                      <a:pt x="708025" y="820293"/>
                    </a:lnTo>
                    <a:lnTo>
                      <a:pt x="717550" y="818641"/>
                    </a:lnTo>
                    <a:lnTo>
                      <a:pt x="727075" y="815466"/>
                    </a:lnTo>
                    <a:lnTo>
                      <a:pt x="736600" y="812292"/>
                    </a:lnTo>
                    <a:lnTo>
                      <a:pt x="746125" y="807593"/>
                    </a:lnTo>
                    <a:lnTo>
                      <a:pt x="755650" y="804418"/>
                    </a:lnTo>
                    <a:lnTo>
                      <a:pt x="765175" y="801243"/>
                    </a:lnTo>
                    <a:lnTo>
                      <a:pt x="812800" y="785368"/>
                    </a:lnTo>
                    <a:lnTo>
                      <a:pt x="822325" y="783717"/>
                    </a:lnTo>
                    <a:lnTo>
                      <a:pt x="831850" y="779018"/>
                    </a:lnTo>
                    <a:lnTo>
                      <a:pt x="841375" y="775843"/>
                    </a:lnTo>
                    <a:lnTo>
                      <a:pt x="850900" y="772668"/>
                    </a:lnTo>
                    <a:lnTo>
                      <a:pt x="860425" y="767842"/>
                    </a:lnTo>
                    <a:lnTo>
                      <a:pt x="869950" y="764667"/>
                    </a:lnTo>
                    <a:lnTo>
                      <a:pt x="879475" y="759968"/>
                    </a:lnTo>
                    <a:lnTo>
                      <a:pt x="889000" y="753618"/>
                    </a:lnTo>
                    <a:lnTo>
                      <a:pt x="898525" y="747268"/>
                    </a:lnTo>
                    <a:lnTo>
                      <a:pt x="908050" y="739394"/>
                    </a:lnTo>
                    <a:lnTo>
                      <a:pt x="936625" y="705993"/>
                    </a:lnTo>
                    <a:lnTo>
                      <a:pt x="965200" y="661543"/>
                    </a:lnTo>
                    <a:lnTo>
                      <a:pt x="974725" y="645668"/>
                    </a:lnTo>
                    <a:lnTo>
                      <a:pt x="984250" y="628269"/>
                    </a:lnTo>
                    <a:lnTo>
                      <a:pt x="993775" y="612394"/>
                    </a:lnTo>
                    <a:lnTo>
                      <a:pt x="1003300" y="596519"/>
                    </a:lnTo>
                    <a:lnTo>
                      <a:pt x="1012825" y="580644"/>
                    </a:lnTo>
                    <a:lnTo>
                      <a:pt x="1022350" y="566420"/>
                    </a:lnTo>
                    <a:lnTo>
                      <a:pt x="1031875" y="552069"/>
                    </a:lnTo>
                    <a:lnTo>
                      <a:pt x="1041400" y="539369"/>
                    </a:lnTo>
                    <a:lnTo>
                      <a:pt x="1050925" y="526796"/>
                    </a:lnTo>
                    <a:lnTo>
                      <a:pt x="1060450" y="515620"/>
                    </a:lnTo>
                    <a:lnTo>
                      <a:pt x="1069975" y="504570"/>
                    </a:lnTo>
                    <a:lnTo>
                      <a:pt x="1079500" y="493395"/>
                    </a:lnTo>
                    <a:lnTo>
                      <a:pt x="1089025" y="485520"/>
                    </a:lnTo>
                    <a:lnTo>
                      <a:pt x="1098550" y="477520"/>
                    </a:lnTo>
                    <a:lnTo>
                      <a:pt x="1108075" y="469645"/>
                    </a:lnTo>
                    <a:lnTo>
                      <a:pt x="1119251" y="463295"/>
                    </a:lnTo>
                    <a:lnTo>
                      <a:pt x="1128776" y="456945"/>
                    </a:lnTo>
                    <a:lnTo>
                      <a:pt x="1138301" y="452120"/>
                    </a:lnTo>
                    <a:lnTo>
                      <a:pt x="1147826" y="447420"/>
                    </a:lnTo>
                    <a:lnTo>
                      <a:pt x="1157351" y="444245"/>
                    </a:lnTo>
                    <a:lnTo>
                      <a:pt x="1166876" y="442595"/>
                    </a:lnTo>
                    <a:lnTo>
                      <a:pt x="1176401" y="441070"/>
                    </a:lnTo>
                    <a:lnTo>
                      <a:pt x="1185926" y="441070"/>
                    </a:lnTo>
                    <a:lnTo>
                      <a:pt x="1224026" y="452120"/>
                    </a:lnTo>
                    <a:lnTo>
                      <a:pt x="1233551" y="460120"/>
                    </a:lnTo>
                    <a:lnTo>
                      <a:pt x="1243076" y="467995"/>
                    </a:lnTo>
                    <a:lnTo>
                      <a:pt x="1252601" y="479170"/>
                    </a:lnTo>
                    <a:lnTo>
                      <a:pt x="1262126" y="491870"/>
                    </a:lnTo>
                    <a:lnTo>
                      <a:pt x="1271651" y="506095"/>
                    </a:lnTo>
                    <a:lnTo>
                      <a:pt x="1281176" y="521970"/>
                    </a:lnTo>
                    <a:lnTo>
                      <a:pt x="1290701" y="536194"/>
                    </a:lnTo>
                    <a:lnTo>
                      <a:pt x="1300226" y="553720"/>
                    </a:lnTo>
                    <a:lnTo>
                      <a:pt x="1309751" y="571119"/>
                    </a:lnTo>
                    <a:lnTo>
                      <a:pt x="1319276" y="590169"/>
                    </a:lnTo>
                    <a:lnTo>
                      <a:pt x="1328801" y="612394"/>
                    </a:lnTo>
                    <a:lnTo>
                      <a:pt x="1338326" y="634619"/>
                    </a:lnTo>
                    <a:lnTo>
                      <a:pt x="1347851" y="660019"/>
                    </a:lnTo>
                    <a:lnTo>
                      <a:pt x="1357376" y="686943"/>
                    </a:lnTo>
                    <a:lnTo>
                      <a:pt x="1366901" y="713994"/>
                    </a:lnTo>
                    <a:lnTo>
                      <a:pt x="1376426" y="742569"/>
                    </a:lnTo>
                    <a:lnTo>
                      <a:pt x="1385951" y="771017"/>
                    </a:lnTo>
                    <a:lnTo>
                      <a:pt x="1395476" y="801243"/>
                    </a:lnTo>
                    <a:lnTo>
                      <a:pt x="1405001" y="831341"/>
                    </a:lnTo>
                    <a:lnTo>
                      <a:pt x="1414526" y="863091"/>
                    </a:lnTo>
                    <a:lnTo>
                      <a:pt x="1424051" y="894841"/>
                    </a:lnTo>
                    <a:lnTo>
                      <a:pt x="1433576" y="926591"/>
                    </a:lnTo>
                    <a:lnTo>
                      <a:pt x="1443101" y="953516"/>
                    </a:lnTo>
                    <a:lnTo>
                      <a:pt x="1452626" y="967740"/>
                    </a:lnTo>
                    <a:lnTo>
                      <a:pt x="1462151" y="978916"/>
                    </a:lnTo>
                    <a:lnTo>
                      <a:pt x="1471676" y="1009015"/>
                    </a:lnTo>
                    <a:lnTo>
                      <a:pt x="1481201" y="1050290"/>
                    </a:lnTo>
                    <a:lnTo>
                      <a:pt x="1500251" y="1110615"/>
                    </a:lnTo>
                    <a:lnTo>
                      <a:pt x="1528826" y="1155065"/>
                    </a:lnTo>
                    <a:lnTo>
                      <a:pt x="1538351" y="1169289"/>
                    </a:lnTo>
                    <a:lnTo>
                      <a:pt x="1566926" y="1213739"/>
                    </a:lnTo>
                    <a:lnTo>
                      <a:pt x="1585976" y="1253363"/>
                    </a:lnTo>
                    <a:lnTo>
                      <a:pt x="1605026" y="1296162"/>
                    </a:lnTo>
                    <a:lnTo>
                      <a:pt x="1614551" y="1313688"/>
                    </a:lnTo>
                    <a:lnTo>
                      <a:pt x="1624076" y="1324737"/>
                    </a:lnTo>
                    <a:lnTo>
                      <a:pt x="1633601" y="1332738"/>
                    </a:lnTo>
                    <a:lnTo>
                      <a:pt x="1643126" y="1339088"/>
                    </a:lnTo>
                    <a:lnTo>
                      <a:pt x="1654175" y="1346962"/>
                    </a:lnTo>
                    <a:lnTo>
                      <a:pt x="1663700" y="1351788"/>
                    </a:lnTo>
                    <a:lnTo>
                      <a:pt x="1673225" y="1356487"/>
                    </a:lnTo>
                    <a:lnTo>
                      <a:pt x="1682750" y="1361313"/>
                    </a:lnTo>
                    <a:lnTo>
                      <a:pt x="1692275" y="1364488"/>
                    </a:lnTo>
                    <a:lnTo>
                      <a:pt x="1701800" y="1367663"/>
                    </a:lnTo>
                    <a:lnTo>
                      <a:pt x="1711325" y="1370838"/>
                    </a:lnTo>
                    <a:lnTo>
                      <a:pt x="1720850" y="1372362"/>
                    </a:lnTo>
                    <a:lnTo>
                      <a:pt x="1730375" y="1375537"/>
                    </a:lnTo>
                    <a:lnTo>
                      <a:pt x="1739900" y="1377188"/>
                    </a:lnTo>
                    <a:lnTo>
                      <a:pt x="1749425" y="1378712"/>
                    </a:lnTo>
                    <a:lnTo>
                      <a:pt x="1758950" y="1380363"/>
                    </a:lnTo>
                    <a:lnTo>
                      <a:pt x="1768475" y="1381887"/>
                    </a:lnTo>
                    <a:lnTo>
                      <a:pt x="1778000" y="1381887"/>
                    </a:lnTo>
                    <a:lnTo>
                      <a:pt x="1787525" y="1383538"/>
                    </a:lnTo>
                    <a:lnTo>
                      <a:pt x="1797050" y="1383538"/>
                    </a:lnTo>
                    <a:lnTo>
                      <a:pt x="1806575" y="1385062"/>
                    </a:lnTo>
                    <a:lnTo>
                      <a:pt x="1816100" y="1385062"/>
                    </a:lnTo>
                    <a:lnTo>
                      <a:pt x="1825625" y="1386713"/>
                    </a:lnTo>
                    <a:lnTo>
                      <a:pt x="1835150" y="1386713"/>
                    </a:lnTo>
                    <a:lnTo>
                      <a:pt x="1844675" y="1388237"/>
                    </a:lnTo>
                    <a:lnTo>
                      <a:pt x="1854200" y="1388237"/>
                    </a:lnTo>
                    <a:lnTo>
                      <a:pt x="1863725" y="1388237"/>
                    </a:lnTo>
                    <a:lnTo>
                      <a:pt x="1873250" y="1388237"/>
                    </a:lnTo>
                    <a:lnTo>
                      <a:pt x="1882775" y="1388237"/>
                    </a:lnTo>
                    <a:lnTo>
                      <a:pt x="1892300" y="1389888"/>
                    </a:lnTo>
                    <a:lnTo>
                      <a:pt x="2006600" y="1389888"/>
                    </a:lnTo>
                    <a:lnTo>
                      <a:pt x="2016125" y="1391412"/>
                    </a:lnTo>
                    <a:lnTo>
                      <a:pt x="2579751" y="1391412"/>
                    </a:lnTo>
                    <a:lnTo>
                      <a:pt x="2589276" y="139141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5" name="object 300">
              <a:extLst>
                <a:ext uri="{FF2B5EF4-FFF2-40B4-BE49-F238E27FC236}">
                  <a16:creationId xmlns:a16="http://schemas.microsoft.com/office/drawing/2014/main" id="{39795968-9091-4126-9EDA-3493A0DA33F1}"/>
                </a:ext>
              </a:extLst>
            </p:cNvPr>
            <p:cNvSpPr txBox="1"/>
            <p:nvPr/>
          </p:nvSpPr>
          <p:spPr>
            <a:xfrm>
              <a:off x="343852" y="2260916"/>
              <a:ext cx="25781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6" name="object 301">
              <a:extLst>
                <a:ext uri="{FF2B5EF4-FFF2-40B4-BE49-F238E27FC236}">
                  <a16:creationId xmlns:a16="http://schemas.microsoft.com/office/drawing/2014/main" id="{8F9FAEFB-FC99-4D6C-82D4-0612B607F6B0}"/>
                </a:ext>
              </a:extLst>
            </p:cNvPr>
            <p:cNvSpPr txBox="1"/>
            <p:nvPr/>
          </p:nvSpPr>
          <p:spPr>
            <a:xfrm>
              <a:off x="438974" y="1994216"/>
              <a:ext cx="16764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7" name="object 302">
              <a:extLst>
                <a:ext uri="{FF2B5EF4-FFF2-40B4-BE49-F238E27FC236}">
                  <a16:creationId xmlns:a16="http://schemas.microsoft.com/office/drawing/2014/main" id="{73325C86-E876-4ABA-A301-46B62A2282D3}"/>
                </a:ext>
              </a:extLst>
            </p:cNvPr>
            <p:cNvSpPr txBox="1"/>
            <p:nvPr/>
          </p:nvSpPr>
          <p:spPr>
            <a:xfrm>
              <a:off x="381952" y="1649538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8" name="object 303">
              <a:extLst>
                <a:ext uri="{FF2B5EF4-FFF2-40B4-BE49-F238E27FC236}">
                  <a16:creationId xmlns:a16="http://schemas.microsoft.com/office/drawing/2014/main" id="{57AA6811-F262-477D-A12A-3225D891301B}"/>
                </a:ext>
              </a:extLst>
            </p:cNvPr>
            <p:cNvSpPr txBox="1"/>
            <p:nvPr/>
          </p:nvSpPr>
          <p:spPr>
            <a:xfrm>
              <a:off x="381952" y="1314513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9" name="object 304">
              <a:extLst>
                <a:ext uri="{FF2B5EF4-FFF2-40B4-BE49-F238E27FC236}">
                  <a16:creationId xmlns:a16="http://schemas.microsoft.com/office/drawing/2014/main" id="{A0F40D15-160B-428E-A918-014A4ECCEC7E}"/>
                </a:ext>
              </a:extLst>
            </p:cNvPr>
            <p:cNvSpPr txBox="1"/>
            <p:nvPr/>
          </p:nvSpPr>
          <p:spPr>
            <a:xfrm>
              <a:off x="381952" y="979487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0" name="object 305">
              <a:extLst>
                <a:ext uri="{FF2B5EF4-FFF2-40B4-BE49-F238E27FC236}">
                  <a16:creationId xmlns:a16="http://schemas.microsoft.com/office/drawing/2014/main" id="{8AAE3A95-8889-4D97-B58D-597780D3FCD3}"/>
                </a:ext>
              </a:extLst>
            </p:cNvPr>
            <p:cNvSpPr txBox="1"/>
            <p:nvPr/>
          </p:nvSpPr>
          <p:spPr>
            <a:xfrm>
              <a:off x="381952" y="635063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1" name="object 306">
              <a:extLst>
                <a:ext uri="{FF2B5EF4-FFF2-40B4-BE49-F238E27FC236}">
                  <a16:creationId xmlns:a16="http://schemas.microsoft.com/office/drawing/2014/main" id="{C94377BF-86E6-4C49-86D9-7B5370ED90EA}"/>
                </a:ext>
              </a:extLst>
            </p:cNvPr>
            <p:cNvSpPr txBox="1"/>
            <p:nvPr/>
          </p:nvSpPr>
          <p:spPr>
            <a:xfrm>
              <a:off x="381952" y="366585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2" name="object 307">
              <a:extLst>
                <a:ext uri="{FF2B5EF4-FFF2-40B4-BE49-F238E27FC236}">
                  <a16:creationId xmlns:a16="http://schemas.microsoft.com/office/drawing/2014/main" id="{9AB1A1C6-6925-474A-9018-9D5E3A887948}"/>
                </a:ext>
              </a:extLst>
            </p:cNvPr>
            <p:cNvSpPr txBox="1"/>
            <p:nvPr/>
          </p:nvSpPr>
          <p:spPr>
            <a:xfrm>
              <a:off x="207601" y="914525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50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 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3" name="object 308">
              <a:extLst>
                <a:ext uri="{FF2B5EF4-FFF2-40B4-BE49-F238E27FC236}">
                  <a16:creationId xmlns:a16="http://schemas.microsoft.com/office/drawing/2014/main" id="{1CC227DB-F737-4FBC-8385-8484BAF07500}"/>
                </a:ext>
              </a:extLst>
            </p:cNvPr>
            <p:cNvSpPr txBox="1"/>
            <p:nvPr/>
          </p:nvSpPr>
          <p:spPr>
            <a:xfrm>
              <a:off x="774000" y="568388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207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6</a:t>
              </a:r>
              <a:r>
                <a:rPr sz="800" dirty="0">
                  <a:latin typeface="Arial"/>
                  <a:cs typeface="Arial"/>
                </a:rPr>
                <a:t>3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4" name="object 309">
              <a:extLst>
                <a:ext uri="{FF2B5EF4-FFF2-40B4-BE49-F238E27FC236}">
                  <a16:creationId xmlns:a16="http://schemas.microsoft.com/office/drawing/2014/main" id="{55994DE9-CAA9-45B1-A7A0-69A30D0EF1B2}"/>
                </a:ext>
              </a:extLst>
            </p:cNvPr>
            <p:cNvSpPr txBox="1"/>
            <p:nvPr/>
          </p:nvSpPr>
          <p:spPr>
            <a:xfrm>
              <a:off x="1891982" y="979487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336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8</a:t>
              </a:r>
              <a:r>
                <a:rPr sz="800" dirty="0">
                  <a:latin typeface="Arial"/>
                  <a:cs typeface="Arial"/>
                </a:rPr>
                <a:t>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5" name="object 310">
              <a:extLst>
                <a:ext uri="{FF2B5EF4-FFF2-40B4-BE49-F238E27FC236}">
                  <a16:creationId xmlns:a16="http://schemas.microsoft.com/office/drawing/2014/main" id="{B4FBB2A4-AE88-426B-BF69-EE772AF94B3D}"/>
                </a:ext>
              </a:extLst>
            </p:cNvPr>
            <p:cNvSpPr txBox="1"/>
            <p:nvPr/>
          </p:nvSpPr>
          <p:spPr>
            <a:xfrm>
              <a:off x="1280604" y="1093787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266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9</a:t>
              </a:r>
              <a:r>
                <a:rPr sz="800" dirty="0">
                  <a:latin typeface="Arial"/>
                  <a:cs typeface="Arial"/>
                </a:rPr>
                <a:t>7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6" name="object 311">
              <a:extLst>
                <a:ext uri="{FF2B5EF4-FFF2-40B4-BE49-F238E27FC236}">
                  <a16:creationId xmlns:a16="http://schemas.microsoft.com/office/drawing/2014/main" id="{B7657C93-202C-4EE8-BFFF-023703AB4854}"/>
                </a:ext>
              </a:extLst>
            </p:cNvPr>
            <p:cNvSpPr/>
            <p:nvPr/>
          </p:nvSpPr>
          <p:spPr>
            <a:xfrm>
              <a:off x="700721" y="455485"/>
              <a:ext cx="2593975" cy="1894839"/>
            </a:xfrm>
            <a:custGeom>
              <a:avLst/>
              <a:gdLst/>
              <a:ahLst/>
              <a:cxnLst/>
              <a:rect l="l" t="t" r="r" b="b"/>
              <a:pathLst>
                <a:path w="2593975" h="1894839">
                  <a:moveTo>
                    <a:pt x="0" y="1894331"/>
                  </a:moveTo>
                  <a:lnTo>
                    <a:pt x="2593848" y="1894331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1894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12">
              <a:extLst>
                <a:ext uri="{FF2B5EF4-FFF2-40B4-BE49-F238E27FC236}">
                  <a16:creationId xmlns:a16="http://schemas.microsoft.com/office/drawing/2014/main" id="{48D91DED-8E58-4BF6-A73B-F7F9534E848C}"/>
                </a:ext>
              </a:extLst>
            </p:cNvPr>
            <p:cNvSpPr txBox="1"/>
            <p:nvPr/>
          </p:nvSpPr>
          <p:spPr>
            <a:xfrm>
              <a:off x="697800" y="290385"/>
              <a:ext cx="1501775" cy="13657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apigenin</a:t>
              </a:r>
              <a:endParaRPr sz="800" dirty="0">
                <a:latin typeface="Arial"/>
                <a:cs typeface="Arial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9CBDC4B-3D65-4640-930C-11A24C1399A6}"/>
              </a:ext>
            </a:extLst>
          </p:cNvPr>
          <p:cNvGrpSpPr/>
          <p:nvPr/>
        </p:nvGrpSpPr>
        <p:grpSpPr>
          <a:xfrm>
            <a:off x="212111" y="2898455"/>
            <a:ext cx="3179678" cy="2396490"/>
            <a:chOff x="3447308" y="2704592"/>
            <a:chExt cx="3179678" cy="2396490"/>
          </a:xfrm>
        </p:grpSpPr>
        <p:sp>
          <p:nvSpPr>
            <p:cNvPr id="130" name="object 185">
              <a:extLst>
                <a:ext uri="{FF2B5EF4-FFF2-40B4-BE49-F238E27FC236}">
                  <a16:creationId xmlns:a16="http://schemas.microsoft.com/office/drawing/2014/main" id="{9DEB1CF5-D505-4813-BDB1-50BB7A0C24C8}"/>
                </a:ext>
              </a:extLst>
            </p:cNvPr>
            <p:cNvSpPr/>
            <p:nvPr/>
          </p:nvSpPr>
          <p:spPr>
            <a:xfrm>
              <a:off x="3907535" y="4800600"/>
              <a:ext cx="2627630" cy="44450"/>
            </a:xfrm>
            <a:custGeom>
              <a:avLst/>
              <a:gdLst/>
              <a:ahLst/>
              <a:cxnLst/>
              <a:rect l="l" t="t" r="r" b="b"/>
              <a:pathLst>
                <a:path w="2627629" h="44450">
                  <a:moveTo>
                    <a:pt x="0" y="0"/>
                  </a:moveTo>
                  <a:lnTo>
                    <a:pt x="2627376" y="0"/>
                  </a:lnTo>
                </a:path>
                <a:path w="2627629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86">
              <a:extLst>
                <a:ext uri="{FF2B5EF4-FFF2-40B4-BE49-F238E27FC236}">
                  <a16:creationId xmlns:a16="http://schemas.microsoft.com/office/drawing/2014/main" id="{70FA1A6D-C0CE-4F4D-B7B7-14BF8156A4E7}"/>
                </a:ext>
              </a:extLst>
            </p:cNvPr>
            <p:cNvSpPr txBox="1"/>
            <p:nvPr/>
          </p:nvSpPr>
          <p:spPr>
            <a:xfrm>
              <a:off x="3804284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32" name="object 187">
              <a:extLst>
                <a:ext uri="{FF2B5EF4-FFF2-40B4-BE49-F238E27FC236}">
                  <a16:creationId xmlns:a16="http://schemas.microsoft.com/office/drawing/2014/main" id="{AB568162-CFC5-4F4D-A814-52EA04065847}"/>
                </a:ext>
              </a:extLst>
            </p:cNvPr>
            <p:cNvGrpSpPr/>
            <p:nvPr/>
          </p:nvGrpSpPr>
          <p:grpSpPr>
            <a:xfrm>
              <a:off x="3902773" y="4795837"/>
              <a:ext cx="885825" cy="53975"/>
              <a:chOff x="3902773" y="4795837"/>
              <a:chExt cx="885825" cy="53975"/>
            </a:xfrm>
          </p:grpSpPr>
          <p:sp>
            <p:nvSpPr>
              <p:cNvPr id="133" name="object 188">
                <a:extLst>
                  <a:ext uri="{FF2B5EF4-FFF2-40B4-BE49-F238E27FC236}">
                    <a16:creationId xmlns:a16="http://schemas.microsoft.com/office/drawing/2014/main" id="{6C0B9B75-C557-47C3-945B-829C9E152B1D}"/>
                  </a:ext>
                </a:extLst>
              </p:cNvPr>
              <p:cNvSpPr/>
              <p:nvPr/>
            </p:nvSpPr>
            <p:spPr>
              <a:xfrm>
                <a:off x="3907535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4" name="object 189">
                <a:extLst>
                  <a:ext uri="{FF2B5EF4-FFF2-40B4-BE49-F238E27FC236}">
                    <a16:creationId xmlns:a16="http://schemas.microsoft.com/office/drawing/2014/main" id="{9DCA6936-A2D1-4211-8E06-E4CF1F45945E}"/>
                  </a:ext>
                </a:extLst>
              </p:cNvPr>
              <p:cNvSpPr/>
              <p:nvPr/>
            </p:nvSpPr>
            <p:spPr>
              <a:xfrm>
                <a:off x="412546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5" name="object 190">
                <a:extLst>
                  <a:ext uri="{FF2B5EF4-FFF2-40B4-BE49-F238E27FC236}">
                    <a16:creationId xmlns:a16="http://schemas.microsoft.com/office/drawing/2014/main" id="{5B874AEF-E0D0-43BD-B8F2-9EB0C65941F7}"/>
                  </a:ext>
                </a:extLst>
              </p:cNvPr>
              <p:cNvSpPr/>
              <p:nvPr/>
            </p:nvSpPr>
            <p:spPr>
              <a:xfrm>
                <a:off x="4344923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6" name="object 191">
                <a:extLst>
                  <a:ext uri="{FF2B5EF4-FFF2-40B4-BE49-F238E27FC236}">
                    <a16:creationId xmlns:a16="http://schemas.microsoft.com/office/drawing/2014/main" id="{21BF8D19-FF9E-43B2-A748-2B76A2125BBA}"/>
                  </a:ext>
                </a:extLst>
              </p:cNvPr>
              <p:cNvSpPr/>
              <p:nvPr/>
            </p:nvSpPr>
            <p:spPr>
              <a:xfrm>
                <a:off x="4564379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7" name="object 192">
                <a:extLst>
                  <a:ext uri="{FF2B5EF4-FFF2-40B4-BE49-F238E27FC236}">
                    <a16:creationId xmlns:a16="http://schemas.microsoft.com/office/drawing/2014/main" id="{8858E1D1-CD6F-4855-A742-6630B5EF2D4A}"/>
                  </a:ext>
                </a:extLst>
              </p:cNvPr>
              <p:cNvSpPr/>
              <p:nvPr/>
            </p:nvSpPr>
            <p:spPr>
              <a:xfrm>
                <a:off x="4783835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8" name="object 193">
              <a:extLst>
                <a:ext uri="{FF2B5EF4-FFF2-40B4-BE49-F238E27FC236}">
                  <a16:creationId xmlns:a16="http://schemas.microsoft.com/office/drawing/2014/main" id="{53D1F6D3-33D2-42D0-9854-9F408CBD5944}"/>
                </a:ext>
              </a:extLst>
            </p:cNvPr>
            <p:cNvSpPr txBox="1"/>
            <p:nvPr/>
          </p:nvSpPr>
          <p:spPr>
            <a:xfrm>
              <a:off x="4682490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39" name="object 194">
              <a:extLst>
                <a:ext uri="{FF2B5EF4-FFF2-40B4-BE49-F238E27FC236}">
                  <a16:creationId xmlns:a16="http://schemas.microsoft.com/office/drawing/2014/main" id="{45B092C3-51C0-414E-90B4-18BCCAD88926}"/>
                </a:ext>
              </a:extLst>
            </p:cNvPr>
            <p:cNvGrpSpPr/>
            <p:nvPr/>
          </p:nvGrpSpPr>
          <p:grpSpPr>
            <a:xfrm>
              <a:off x="4997005" y="4795837"/>
              <a:ext cx="668020" cy="53975"/>
              <a:chOff x="4997005" y="4795837"/>
              <a:chExt cx="668020" cy="53975"/>
            </a:xfrm>
          </p:grpSpPr>
          <p:sp>
            <p:nvSpPr>
              <p:cNvPr id="140" name="object 195">
                <a:extLst>
                  <a:ext uri="{FF2B5EF4-FFF2-40B4-BE49-F238E27FC236}">
                    <a16:creationId xmlns:a16="http://schemas.microsoft.com/office/drawing/2014/main" id="{A837BD11-72EC-48EF-BAF3-CB4FEEAC95AF}"/>
                  </a:ext>
                </a:extLst>
              </p:cNvPr>
              <p:cNvSpPr/>
              <p:nvPr/>
            </p:nvSpPr>
            <p:spPr>
              <a:xfrm>
                <a:off x="500176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1" name="object 196">
                <a:extLst>
                  <a:ext uri="{FF2B5EF4-FFF2-40B4-BE49-F238E27FC236}">
                    <a16:creationId xmlns:a16="http://schemas.microsoft.com/office/drawing/2014/main" id="{E6CE7FFD-837B-4CEF-8454-D4DCD5494A00}"/>
                  </a:ext>
                </a:extLst>
              </p:cNvPr>
              <p:cNvSpPr/>
              <p:nvPr/>
            </p:nvSpPr>
            <p:spPr>
              <a:xfrm>
                <a:off x="5221223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2" name="object 197">
                <a:extLst>
                  <a:ext uri="{FF2B5EF4-FFF2-40B4-BE49-F238E27FC236}">
                    <a16:creationId xmlns:a16="http://schemas.microsoft.com/office/drawing/2014/main" id="{BADA2325-1806-4537-99C1-03E92A4DB270}"/>
                  </a:ext>
                </a:extLst>
              </p:cNvPr>
              <p:cNvSpPr/>
              <p:nvPr/>
            </p:nvSpPr>
            <p:spPr>
              <a:xfrm>
                <a:off x="5440679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3" name="object 198">
                <a:extLst>
                  <a:ext uri="{FF2B5EF4-FFF2-40B4-BE49-F238E27FC236}">
                    <a16:creationId xmlns:a16="http://schemas.microsoft.com/office/drawing/2014/main" id="{9B732153-0555-483D-A8B1-A604F2518836}"/>
                  </a:ext>
                </a:extLst>
              </p:cNvPr>
              <p:cNvSpPr/>
              <p:nvPr/>
            </p:nvSpPr>
            <p:spPr>
              <a:xfrm>
                <a:off x="5660135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E2384A7B-B5C5-4059-9C5A-0A63EB0B173C}"/>
                </a:ext>
              </a:extLst>
            </p:cNvPr>
            <p:cNvSpPr txBox="1"/>
            <p:nvPr/>
          </p:nvSpPr>
          <p:spPr>
            <a:xfrm>
              <a:off x="5552313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45" name="object 200">
              <a:extLst>
                <a:ext uri="{FF2B5EF4-FFF2-40B4-BE49-F238E27FC236}">
                  <a16:creationId xmlns:a16="http://schemas.microsoft.com/office/drawing/2014/main" id="{B536FF7D-6BE3-416D-A6EB-00C0DEA3E209}"/>
                </a:ext>
              </a:extLst>
            </p:cNvPr>
            <p:cNvGrpSpPr/>
            <p:nvPr/>
          </p:nvGrpSpPr>
          <p:grpSpPr>
            <a:xfrm>
              <a:off x="5871781" y="4795837"/>
              <a:ext cx="668020" cy="53975"/>
              <a:chOff x="5871781" y="4795837"/>
              <a:chExt cx="668020" cy="53975"/>
            </a:xfrm>
          </p:grpSpPr>
          <p:sp>
            <p:nvSpPr>
              <p:cNvPr id="146" name="object 201">
                <a:extLst>
                  <a:ext uri="{FF2B5EF4-FFF2-40B4-BE49-F238E27FC236}">
                    <a16:creationId xmlns:a16="http://schemas.microsoft.com/office/drawing/2014/main" id="{182DC9A8-D0C3-4216-82B4-6DA8A8B56A15}"/>
                  </a:ext>
                </a:extLst>
              </p:cNvPr>
              <p:cNvSpPr/>
              <p:nvPr/>
            </p:nvSpPr>
            <p:spPr>
              <a:xfrm>
                <a:off x="5876544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202">
                <a:extLst>
                  <a:ext uri="{FF2B5EF4-FFF2-40B4-BE49-F238E27FC236}">
                    <a16:creationId xmlns:a16="http://schemas.microsoft.com/office/drawing/2014/main" id="{12B91988-FDE3-49DF-BBE2-EE31B86AA09A}"/>
                  </a:ext>
                </a:extLst>
              </p:cNvPr>
              <p:cNvSpPr/>
              <p:nvPr/>
            </p:nvSpPr>
            <p:spPr>
              <a:xfrm>
                <a:off x="609600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8" name="object 203">
                <a:extLst>
                  <a:ext uri="{FF2B5EF4-FFF2-40B4-BE49-F238E27FC236}">
                    <a16:creationId xmlns:a16="http://schemas.microsoft.com/office/drawing/2014/main" id="{4AF01B95-401D-4960-948D-E8D7FDCF85AE}"/>
                  </a:ext>
                </a:extLst>
              </p:cNvPr>
              <p:cNvSpPr/>
              <p:nvPr/>
            </p:nvSpPr>
            <p:spPr>
              <a:xfrm>
                <a:off x="6315456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9" name="object 204">
                <a:extLst>
                  <a:ext uri="{FF2B5EF4-FFF2-40B4-BE49-F238E27FC236}">
                    <a16:creationId xmlns:a16="http://schemas.microsoft.com/office/drawing/2014/main" id="{D7F6701E-0376-4C16-AD2B-AB185E2F1417}"/>
                  </a:ext>
                </a:extLst>
              </p:cNvPr>
              <p:cNvSpPr/>
              <p:nvPr/>
            </p:nvSpPr>
            <p:spPr>
              <a:xfrm>
                <a:off x="6534912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0" name="object 205">
              <a:extLst>
                <a:ext uri="{FF2B5EF4-FFF2-40B4-BE49-F238E27FC236}">
                  <a16:creationId xmlns:a16="http://schemas.microsoft.com/office/drawing/2014/main" id="{62169989-5F29-4436-B1FF-06753BE21A32}"/>
                </a:ext>
              </a:extLst>
            </p:cNvPr>
            <p:cNvSpPr txBox="1"/>
            <p:nvPr/>
          </p:nvSpPr>
          <p:spPr>
            <a:xfrm>
              <a:off x="6432041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51" name="object 206">
              <a:extLst>
                <a:ext uri="{FF2B5EF4-FFF2-40B4-BE49-F238E27FC236}">
                  <a16:creationId xmlns:a16="http://schemas.microsoft.com/office/drawing/2014/main" id="{AAFA9A7E-2476-46C5-8FBC-9793D9EDB67A}"/>
                </a:ext>
              </a:extLst>
            </p:cNvPr>
            <p:cNvSpPr txBox="1"/>
            <p:nvPr/>
          </p:nvSpPr>
          <p:spPr>
            <a:xfrm>
              <a:off x="4826889" y="4953127"/>
              <a:ext cx="79438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52" name="object 207">
              <a:extLst>
                <a:ext uri="{FF2B5EF4-FFF2-40B4-BE49-F238E27FC236}">
                  <a16:creationId xmlns:a16="http://schemas.microsoft.com/office/drawing/2014/main" id="{568A1DC6-56B6-46DB-BA50-B5CF1BCC595C}"/>
                </a:ext>
              </a:extLst>
            </p:cNvPr>
            <p:cNvGrpSpPr/>
            <p:nvPr/>
          </p:nvGrpSpPr>
          <p:grpSpPr>
            <a:xfrm>
              <a:off x="3820477" y="2864929"/>
              <a:ext cx="57150" cy="1904364"/>
              <a:chOff x="3820477" y="2864929"/>
              <a:chExt cx="57150" cy="1904364"/>
            </a:xfrm>
          </p:grpSpPr>
          <p:sp>
            <p:nvSpPr>
              <p:cNvPr id="153" name="object 208">
                <a:extLst>
                  <a:ext uri="{FF2B5EF4-FFF2-40B4-BE49-F238E27FC236}">
                    <a16:creationId xmlns:a16="http://schemas.microsoft.com/office/drawing/2014/main" id="{58020654-C21E-48CA-A818-F6231AE389BA}"/>
                  </a:ext>
                </a:extLst>
              </p:cNvPr>
              <p:cNvSpPr/>
              <p:nvPr/>
            </p:nvSpPr>
            <p:spPr>
              <a:xfrm>
                <a:off x="3872484" y="2869692"/>
                <a:ext cx="0" cy="1894839"/>
              </a:xfrm>
              <a:custGeom>
                <a:avLst/>
                <a:gdLst/>
                <a:ahLst/>
                <a:cxnLst/>
                <a:rect l="l" t="t" r="r" b="b"/>
                <a:pathLst>
                  <a:path h="1894839">
                    <a:moveTo>
                      <a:pt x="0" y="0"/>
                    </a:moveTo>
                    <a:lnTo>
                      <a:pt x="0" y="18943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4" name="object 209">
                <a:extLst>
                  <a:ext uri="{FF2B5EF4-FFF2-40B4-BE49-F238E27FC236}">
                    <a16:creationId xmlns:a16="http://schemas.microsoft.com/office/drawing/2014/main" id="{DDD6DA8E-7B64-4F2B-860D-111BB7148024}"/>
                  </a:ext>
                </a:extLst>
              </p:cNvPr>
              <p:cNvSpPr/>
              <p:nvPr/>
            </p:nvSpPr>
            <p:spPr>
              <a:xfrm>
                <a:off x="3825240" y="4764024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  <a:path w="47625">
                    <a:moveTo>
                      <a:pt x="47244" y="0"/>
                    </a:moveTo>
                    <a:lnTo>
                      <a:pt x="18288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210">
                <a:extLst>
                  <a:ext uri="{FF2B5EF4-FFF2-40B4-BE49-F238E27FC236}">
                    <a16:creationId xmlns:a16="http://schemas.microsoft.com/office/drawing/2014/main" id="{8D97A17C-8FFC-4FBE-BBF4-0BD3C56AAB72}"/>
                  </a:ext>
                </a:extLst>
              </p:cNvPr>
              <p:cNvSpPr/>
              <p:nvPr/>
            </p:nvSpPr>
            <p:spPr>
              <a:xfrm>
                <a:off x="3843528" y="46847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6" name="object 211">
                <a:extLst>
                  <a:ext uri="{FF2B5EF4-FFF2-40B4-BE49-F238E27FC236}">
                    <a16:creationId xmlns:a16="http://schemas.microsoft.com/office/drawing/2014/main" id="{F4AEBFA9-7F94-4B02-BEDB-EA8A07D453FF}"/>
                  </a:ext>
                </a:extLst>
              </p:cNvPr>
              <p:cNvSpPr/>
              <p:nvPr/>
            </p:nvSpPr>
            <p:spPr>
              <a:xfrm>
                <a:off x="3825240" y="4607052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7" name="object 212">
              <a:extLst>
                <a:ext uri="{FF2B5EF4-FFF2-40B4-BE49-F238E27FC236}">
                  <a16:creationId xmlns:a16="http://schemas.microsoft.com/office/drawing/2014/main" id="{31839DD7-0710-4F76-926D-4D3D1BA54913}"/>
                </a:ext>
              </a:extLst>
            </p:cNvPr>
            <p:cNvSpPr txBox="1"/>
            <p:nvPr/>
          </p:nvSpPr>
          <p:spPr>
            <a:xfrm>
              <a:off x="3612260" y="4492853"/>
              <a:ext cx="201295" cy="33020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40640">
                <a:lnSpc>
                  <a:spcPct val="100000"/>
                </a:lnSpc>
                <a:spcBef>
                  <a:spcPts val="340"/>
                </a:spcBef>
              </a:pPr>
              <a:r>
                <a:rPr sz="800" dirty="0">
                  <a:latin typeface="Arial"/>
                  <a:cs typeface="Arial"/>
                </a:rPr>
                <a:t>0.0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40"/>
                </a:spcBef>
              </a:pPr>
              <a:r>
                <a:rPr sz="800" spc="-5" dirty="0">
                  <a:latin typeface="Arial"/>
                  <a:cs typeface="Arial"/>
                </a:rPr>
                <a:t>-5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58" name="object 213">
              <a:extLst>
                <a:ext uri="{FF2B5EF4-FFF2-40B4-BE49-F238E27FC236}">
                  <a16:creationId xmlns:a16="http://schemas.microsoft.com/office/drawing/2014/main" id="{DAB087CA-4AF8-40E5-9EC0-342323993E57}"/>
                </a:ext>
              </a:extLst>
            </p:cNvPr>
            <p:cNvGrpSpPr/>
            <p:nvPr/>
          </p:nvGrpSpPr>
          <p:grpSpPr>
            <a:xfrm>
              <a:off x="3820477" y="2864929"/>
              <a:ext cx="2719705" cy="1745614"/>
              <a:chOff x="3820477" y="2864929"/>
              <a:chExt cx="2719705" cy="1745614"/>
            </a:xfrm>
          </p:grpSpPr>
          <p:sp>
            <p:nvSpPr>
              <p:cNvPr id="159" name="object 214">
                <a:extLst>
                  <a:ext uri="{FF2B5EF4-FFF2-40B4-BE49-F238E27FC236}">
                    <a16:creationId xmlns:a16="http://schemas.microsoft.com/office/drawing/2014/main" id="{164AAA8F-BE59-45CF-B741-1C11E6AAC01B}"/>
                  </a:ext>
                </a:extLst>
              </p:cNvPr>
              <p:cNvSpPr/>
              <p:nvPr/>
            </p:nvSpPr>
            <p:spPr>
              <a:xfrm>
                <a:off x="3843528" y="45278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0" name="object 215">
                <a:extLst>
                  <a:ext uri="{FF2B5EF4-FFF2-40B4-BE49-F238E27FC236}">
                    <a16:creationId xmlns:a16="http://schemas.microsoft.com/office/drawing/2014/main" id="{0B1A67A6-A1C8-4435-976B-478A338D9B1A}"/>
                  </a:ext>
                </a:extLst>
              </p:cNvPr>
              <p:cNvSpPr/>
              <p:nvPr/>
            </p:nvSpPr>
            <p:spPr>
              <a:xfrm>
                <a:off x="3843528" y="44485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1" name="object 216">
                <a:extLst>
                  <a:ext uri="{FF2B5EF4-FFF2-40B4-BE49-F238E27FC236}">
                    <a16:creationId xmlns:a16="http://schemas.microsoft.com/office/drawing/2014/main" id="{52A3CCA4-03A0-4BA9-A25B-AD32507EE79D}"/>
                  </a:ext>
                </a:extLst>
              </p:cNvPr>
              <p:cNvSpPr/>
              <p:nvPr/>
            </p:nvSpPr>
            <p:spPr>
              <a:xfrm>
                <a:off x="3843528" y="437083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2" name="object 217">
                <a:extLst>
                  <a:ext uri="{FF2B5EF4-FFF2-40B4-BE49-F238E27FC236}">
                    <a16:creationId xmlns:a16="http://schemas.microsoft.com/office/drawing/2014/main" id="{4B829FBB-706F-4EC4-B8F9-EC08E05A73A6}"/>
                  </a:ext>
                </a:extLst>
              </p:cNvPr>
              <p:cNvSpPr/>
              <p:nvPr/>
            </p:nvSpPr>
            <p:spPr>
              <a:xfrm>
                <a:off x="3843528" y="429006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3" name="object 218">
                <a:extLst>
                  <a:ext uri="{FF2B5EF4-FFF2-40B4-BE49-F238E27FC236}">
                    <a16:creationId xmlns:a16="http://schemas.microsoft.com/office/drawing/2014/main" id="{B78D63C6-F98F-4E2C-A968-7C60B0185677}"/>
                  </a:ext>
                </a:extLst>
              </p:cNvPr>
              <p:cNvSpPr/>
              <p:nvPr/>
            </p:nvSpPr>
            <p:spPr>
              <a:xfrm>
                <a:off x="3825240" y="4212336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4" name="object 219">
                <a:extLst>
                  <a:ext uri="{FF2B5EF4-FFF2-40B4-BE49-F238E27FC236}">
                    <a16:creationId xmlns:a16="http://schemas.microsoft.com/office/drawing/2014/main" id="{E8F6D8B7-8BAD-4DBF-B7EE-9F0877D3464D}"/>
                  </a:ext>
                </a:extLst>
              </p:cNvPr>
              <p:cNvSpPr/>
              <p:nvPr/>
            </p:nvSpPr>
            <p:spPr>
              <a:xfrm>
                <a:off x="3843528" y="41330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5" name="object 220">
                <a:extLst>
                  <a:ext uri="{FF2B5EF4-FFF2-40B4-BE49-F238E27FC236}">
                    <a16:creationId xmlns:a16="http://schemas.microsoft.com/office/drawing/2014/main" id="{F90928AB-C8F1-4AB4-955F-74FBA5E4D1EE}"/>
                  </a:ext>
                </a:extLst>
              </p:cNvPr>
              <p:cNvSpPr/>
              <p:nvPr/>
            </p:nvSpPr>
            <p:spPr>
              <a:xfrm>
                <a:off x="3843528" y="40538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6" name="object 221">
                <a:extLst>
                  <a:ext uri="{FF2B5EF4-FFF2-40B4-BE49-F238E27FC236}">
                    <a16:creationId xmlns:a16="http://schemas.microsoft.com/office/drawing/2014/main" id="{5463C3F4-53DF-4612-99FB-2E9DFDF23BCB}"/>
                  </a:ext>
                </a:extLst>
              </p:cNvPr>
              <p:cNvSpPr/>
              <p:nvPr/>
            </p:nvSpPr>
            <p:spPr>
              <a:xfrm>
                <a:off x="3843528" y="397611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7" name="object 222">
                <a:extLst>
                  <a:ext uri="{FF2B5EF4-FFF2-40B4-BE49-F238E27FC236}">
                    <a16:creationId xmlns:a16="http://schemas.microsoft.com/office/drawing/2014/main" id="{E4D45801-A415-4D04-AA64-6A3E33E1321E}"/>
                  </a:ext>
                </a:extLst>
              </p:cNvPr>
              <p:cNvSpPr/>
              <p:nvPr/>
            </p:nvSpPr>
            <p:spPr>
              <a:xfrm>
                <a:off x="3843528" y="38968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8" name="object 223">
                <a:extLst>
                  <a:ext uri="{FF2B5EF4-FFF2-40B4-BE49-F238E27FC236}">
                    <a16:creationId xmlns:a16="http://schemas.microsoft.com/office/drawing/2014/main" id="{74FC1F5E-EC9F-4232-BE5B-AEC3E602CDBB}"/>
                  </a:ext>
                </a:extLst>
              </p:cNvPr>
              <p:cNvSpPr/>
              <p:nvPr/>
            </p:nvSpPr>
            <p:spPr>
              <a:xfrm>
                <a:off x="3825240" y="3816096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9" name="object 224">
                <a:extLst>
                  <a:ext uri="{FF2B5EF4-FFF2-40B4-BE49-F238E27FC236}">
                    <a16:creationId xmlns:a16="http://schemas.microsoft.com/office/drawing/2014/main" id="{22DE4134-2308-4ED7-AF54-CE8F16F32B3E}"/>
                  </a:ext>
                </a:extLst>
              </p:cNvPr>
              <p:cNvSpPr/>
              <p:nvPr/>
            </p:nvSpPr>
            <p:spPr>
              <a:xfrm>
                <a:off x="3843528" y="3738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0" name="object 225">
                <a:extLst>
                  <a:ext uri="{FF2B5EF4-FFF2-40B4-BE49-F238E27FC236}">
                    <a16:creationId xmlns:a16="http://schemas.microsoft.com/office/drawing/2014/main" id="{89B5937F-9741-443B-AB8F-3EBE65DA66A7}"/>
                  </a:ext>
                </a:extLst>
              </p:cNvPr>
              <p:cNvSpPr/>
              <p:nvPr/>
            </p:nvSpPr>
            <p:spPr>
              <a:xfrm>
                <a:off x="3843528" y="36591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1" name="object 226">
                <a:extLst>
                  <a:ext uri="{FF2B5EF4-FFF2-40B4-BE49-F238E27FC236}">
                    <a16:creationId xmlns:a16="http://schemas.microsoft.com/office/drawing/2014/main" id="{2BCD93BF-8A67-400C-BCB9-BC1A8FD38CB9}"/>
                  </a:ext>
                </a:extLst>
              </p:cNvPr>
              <p:cNvSpPr/>
              <p:nvPr/>
            </p:nvSpPr>
            <p:spPr>
              <a:xfrm>
                <a:off x="3843528" y="35798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2" name="object 227">
                <a:extLst>
                  <a:ext uri="{FF2B5EF4-FFF2-40B4-BE49-F238E27FC236}">
                    <a16:creationId xmlns:a16="http://schemas.microsoft.com/office/drawing/2014/main" id="{B4FC356F-AEC4-480E-8402-819C9657E546}"/>
                  </a:ext>
                </a:extLst>
              </p:cNvPr>
              <p:cNvSpPr/>
              <p:nvPr/>
            </p:nvSpPr>
            <p:spPr>
              <a:xfrm>
                <a:off x="3843528" y="350062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3" name="object 228">
                <a:extLst>
                  <a:ext uri="{FF2B5EF4-FFF2-40B4-BE49-F238E27FC236}">
                    <a16:creationId xmlns:a16="http://schemas.microsoft.com/office/drawing/2014/main" id="{8EB8DBD6-96A5-4DAB-8548-4AD8D3C9BD8C}"/>
                  </a:ext>
                </a:extLst>
              </p:cNvPr>
              <p:cNvSpPr/>
              <p:nvPr/>
            </p:nvSpPr>
            <p:spPr>
              <a:xfrm>
                <a:off x="3825240" y="3421380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4" name="object 229">
                <a:extLst>
                  <a:ext uri="{FF2B5EF4-FFF2-40B4-BE49-F238E27FC236}">
                    <a16:creationId xmlns:a16="http://schemas.microsoft.com/office/drawing/2014/main" id="{8E223AB2-CB42-4A90-B061-E4908E387A2C}"/>
                  </a:ext>
                </a:extLst>
              </p:cNvPr>
              <p:cNvSpPr/>
              <p:nvPr/>
            </p:nvSpPr>
            <p:spPr>
              <a:xfrm>
                <a:off x="3843528" y="33436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5" name="object 230">
                <a:extLst>
                  <a:ext uri="{FF2B5EF4-FFF2-40B4-BE49-F238E27FC236}">
                    <a16:creationId xmlns:a16="http://schemas.microsoft.com/office/drawing/2014/main" id="{634A603D-B74A-4722-A8D6-9D61DAE7823A}"/>
                  </a:ext>
                </a:extLst>
              </p:cNvPr>
              <p:cNvSpPr/>
              <p:nvPr/>
            </p:nvSpPr>
            <p:spPr>
              <a:xfrm>
                <a:off x="3843528" y="32644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6" name="object 231">
                <a:extLst>
                  <a:ext uri="{FF2B5EF4-FFF2-40B4-BE49-F238E27FC236}">
                    <a16:creationId xmlns:a16="http://schemas.microsoft.com/office/drawing/2014/main" id="{DEFE10B6-4256-4BF5-9ABD-663CEE9C1AA7}"/>
                  </a:ext>
                </a:extLst>
              </p:cNvPr>
              <p:cNvSpPr/>
              <p:nvPr/>
            </p:nvSpPr>
            <p:spPr>
              <a:xfrm>
                <a:off x="3843528" y="318516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7" name="object 232">
                <a:extLst>
                  <a:ext uri="{FF2B5EF4-FFF2-40B4-BE49-F238E27FC236}">
                    <a16:creationId xmlns:a16="http://schemas.microsoft.com/office/drawing/2014/main" id="{3056E572-1F74-4AA9-88B1-25808B07591D}"/>
                  </a:ext>
                </a:extLst>
              </p:cNvPr>
              <p:cNvSpPr/>
              <p:nvPr/>
            </p:nvSpPr>
            <p:spPr>
              <a:xfrm>
                <a:off x="3843528" y="31074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8" name="object 233">
                <a:extLst>
                  <a:ext uri="{FF2B5EF4-FFF2-40B4-BE49-F238E27FC236}">
                    <a16:creationId xmlns:a16="http://schemas.microsoft.com/office/drawing/2014/main" id="{4B2B8F9A-C6BC-4215-9745-FE90545CF1D0}"/>
                  </a:ext>
                </a:extLst>
              </p:cNvPr>
              <p:cNvSpPr/>
              <p:nvPr/>
            </p:nvSpPr>
            <p:spPr>
              <a:xfrm>
                <a:off x="3825240" y="3028188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9" name="object 234">
                <a:extLst>
                  <a:ext uri="{FF2B5EF4-FFF2-40B4-BE49-F238E27FC236}">
                    <a16:creationId xmlns:a16="http://schemas.microsoft.com/office/drawing/2014/main" id="{3C3EFEF3-8239-48A8-BBCB-4ED66B064840}"/>
                  </a:ext>
                </a:extLst>
              </p:cNvPr>
              <p:cNvSpPr/>
              <p:nvPr/>
            </p:nvSpPr>
            <p:spPr>
              <a:xfrm>
                <a:off x="3843528" y="2948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0" name="object 235">
                <a:extLst>
                  <a:ext uri="{FF2B5EF4-FFF2-40B4-BE49-F238E27FC236}">
                    <a16:creationId xmlns:a16="http://schemas.microsoft.com/office/drawing/2014/main" id="{C7C29667-F8FF-402B-BCA5-E5FD0FE81763}"/>
                  </a:ext>
                </a:extLst>
              </p:cNvPr>
              <p:cNvSpPr/>
              <p:nvPr/>
            </p:nvSpPr>
            <p:spPr>
              <a:xfrm>
                <a:off x="3825240" y="2869692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1" name="object 236">
                <a:extLst>
                  <a:ext uri="{FF2B5EF4-FFF2-40B4-BE49-F238E27FC236}">
                    <a16:creationId xmlns:a16="http://schemas.microsoft.com/office/drawing/2014/main" id="{A5D15FBE-9015-469A-BFBB-163BF0E6E5C0}"/>
                  </a:ext>
                </a:extLst>
              </p:cNvPr>
              <p:cNvSpPr/>
              <p:nvPr/>
            </p:nvSpPr>
            <p:spPr>
              <a:xfrm>
                <a:off x="3907536" y="3028188"/>
                <a:ext cx="2627630" cy="1577340"/>
              </a:xfrm>
              <a:custGeom>
                <a:avLst/>
                <a:gdLst/>
                <a:ahLst/>
                <a:cxnLst/>
                <a:rect l="l" t="t" r="r" b="b"/>
                <a:pathLst>
                  <a:path w="2627629" h="1577339">
                    <a:moveTo>
                      <a:pt x="0" y="153924"/>
                    </a:moveTo>
                    <a:lnTo>
                      <a:pt x="9525" y="180848"/>
                    </a:lnTo>
                    <a:lnTo>
                      <a:pt x="19050" y="199898"/>
                    </a:lnTo>
                    <a:lnTo>
                      <a:pt x="28575" y="214249"/>
                    </a:lnTo>
                    <a:lnTo>
                      <a:pt x="38100" y="218948"/>
                    </a:lnTo>
                    <a:lnTo>
                      <a:pt x="47625" y="217424"/>
                    </a:lnTo>
                    <a:lnTo>
                      <a:pt x="76200" y="180848"/>
                    </a:lnTo>
                    <a:lnTo>
                      <a:pt x="95250" y="117475"/>
                    </a:lnTo>
                    <a:lnTo>
                      <a:pt x="104775" y="80899"/>
                    </a:lnTo>
                    <a:lnTo>
                      <a:pt x="114300" y="45974"/>
                    </a:lnTo>
                    <a:lnTo>
                      <a:pt x="123825" y="15875"/>
                    </a:lnTo>
                    <a:lnTo>
                      <a:pt x="133350" y="0"/>
                    </a:lnTo>
                    <a:lnTo>
                      <a:pt x="142875" y="4699"/>
                    </a:lnTo>
                    <a:lnTo>
                      <a:pt x="163576" y="74549"/>
                    </a:lnTo>
                    <a:lnTo>
                      <a:pt x="173101" y="136525"/>
                    </a:lnTo>
                    <a:lnTo>
                      <a:pt x="182626" y="207899"/>
                    </a:lnTo>
                    <a:lnTo>
                      <a:pt x="192151" y="282448"/>
                    </a:lnTo>
                    <a:lnTo>
                      <a:pt x="201676" y="355473"/>
                    </a:lnTo>
                    <a:lnTo>
                      <a:pt x="211201" y="420497"/>
                    </a:lnTo>
                    <a:lnTo>
                      <a:pt x="220726" y="475996"/>
                    </a:lnTo>
                    <a:lnTo>
                      <a:pt x="230251" y="523621"/>
                    </a:lnTo>
                    <a:lnTo>
                      <a:pt x="239776" y="564896"/>
                    </a:lnTo>
                    <a:lnTo>
                      <a:pt x="249301" y="602996"/>
                    </a:lnTo>
                    <a:lnTo>
                      <a:pt x="258826" y="641096"/>
                    </a:lnTo>
                    <a:lnTo>
                      <a:pt x="268351" y="677545"/>
                    </a:lnTo>
                    <a:lnTo>
                      <a:pt x="277876" y="715645"/>
                    </a:lnTo>
                    <a:lnTo>
                      <a:pt x="287401" y="756920"/>
                    </a:lnTo>
                    <a:lnTo>
                      <a:pt x="296926" y="798195"/>
                    </a:lnTo>
                    <a:lnTo>
                      <a:pt x="306451" y="840994"/>
                    </a:lnTo>
                    <a:lnTo>
                      <a:pt x="315976" y="885444"/>
                    </a:lnTo>
                    <a:lnTo>
                      <a:pt x="325501" y="928369"/>
                    </a:lnTo>
                    <a:lnTo>
                      <a:pt x="335026" y="969518"/>
                    </a:lnTo>
                    <a:lnTo>
                      <a:pt x="344551" y="1010793"/>
                    </a:lnTo>
                    <a:lnTo>
                      <a:pt x="354076" y="1047369"/>
                    </a:lnTo>
                    <a:lnTo>
                      <a:pt x="373126" y="1107567"/>
                    </a:lnTo>
                    <a:lnTo>
                      <a:pt x="392176" y="1148842"/>
                    </a:lnTo>
                    <a:lnTo>
                      <a:pt x="420751" y="1179068"/>
                    </a:lnTo>
                    <a:lnTo>
                      <a:pt x="430276" y="1182243"/>
                    </a:lnTo>
                    <a:lnTo>
                      <a:pt x="439801" y="1182243"/>
                    </a:lnTo>
                    <a:lnTo>
                      <a:pt x="449326" y="1179068"/>
                    </a:lnTo>
                    <a:lnTo>
                      <a:pt x="458851" y="1172718"/>
                    </a:lnTo>
                    <a:lnTo>
                      <a:pt x="468376" y="1166368"/>
                    </a:lnTo>
                    <a:lnTo>
                      <a:pt x="477901" y="1156843"/>
                    </a:lnTo>
                    <a:lnTo>
                      <a:pt x="487426" y="1147318"/>
                    </a:lnTo>
                    <a:lnTo>
                      <a:pt x="496951" y="1136142"/>
                    </a:lnTo>
                    <a:lnTo>
                      <a:pt x="525526" y="1088644"/>
                    </a:lnTo>
                    <a:lnTo>
                      <a:pt x="544576" y="1042543"/>
                    </a:lnTo>
                    <a:lnTo>
                      <a:pt x="563626" y="983869"/>
                    </a:lnTo>
                    <a:lnTo>
                      <a:pt x="582676" y="914019"/>
                    </a:lnTo>
                    <a:lnTo>
                      <a:pt x="592201" y="877569"/>
                    </a:lnTo>
                    <a:lnTo>
                      <a:pt x="601726" y="840994"/>
                    </a:lnTo>
                    <a:lnTo>
                      <a:pt x="611251" y="804545"/>
                    </a:lnTo>
                    <a:lnTo>
                      <a:pt x="620776" y="766445"/>
                    </a:lnTo>
                    <a:lnTo>
                      <a:pt x="630301" y="731520"/>
                    </a:lnTo>
                    <a:lnTo>
                      <a:pt x="639826" y="696595"/>
                    </a:lnTo>
                    <a:lnTo>
                      <a:pt x="649351" y="664845"/>
                    </a:lnTo>
                    <a:lnTo>
                      <a:pt x="668401" y="609346"/>
                    </a:lnTo>
                    <a:lnTo>
                      <a:pt x="688975" y="566547"/>
                    </a:lnTo>
                    <a:lnTo>
                      <a:pt x="717550" y="531622"/>
                    </a:lnTo>
                    <a:lnTo>
                      <a:pt x="727075" y="528447"/>
                    </a:lnTo>
                    <a:lnTo>
                      <a:pt x="736600" y="529971"/>
                    </a:lnTo>
                    <a:lnTo>
                      <a:pt x="765175" y="564896"/>
                    </a:lnTo>
                    <a:lnTo>
                      <a:pt x="784225" y="609346"/>
                    </a:lnTo>
                    <a:lnTo>
                      <a:pt x="793750" y="637921"/>
                    </a:lnTo>
                    <a:lnTo>
                      <a:pt x="803275" y="666496"/>
                    </a:lnTo>
                    <a:lnTo>
                      <a:pt x="812800" y="695071"/>
                    </a:lnTo>
                    <a:lnTo>
                      <a:pt x="822325" y="723646"/>
                    </a:lnTo>
                    <a:lnTo>
                      <a:pt x="831850" y="752221"/>
                    </a:lnTo>
                    <a:lnTo>
                      <a:pt x="841375" y="777621"/>
                    </a:lnTo>
                    <a:lnTo>
                      <a:pt x="850900" y="802894"/>
                    </a:lnTo>
                    <a:lnTo>
                      <a:pt x="860425" y="825119"/>
                    </a:lnTo>
                    <a:lnTo>
                      <a:pt x="869950" y="847344"/>
                    </a:lnTo>
                    <a:lnTo>
                      <a:pt x="889000" y="885444"/>
                    </a:lnTo>
                    <a:lnTo>
                      <a:pt x="917575" y="912494"/>
                    </a:lnTo>
                    <a:lnTo>
                      <a:pt x="927100" y="910844"/>
                    </a:lnTo>
                    <a:lnTo>
                      <a:pt x="955675" y="871219"/>
                    </a:lnTo>
                    <a:lnTo>
                      <a:pt x="974725" y="820419"/>
                    </a:lnTo>
                    <a:lnTo>
                      <a:pt x="993775" y="756920"/>
                    </a:lnTo>
                    <a:lnTo>
                      <a:pt x="1003300" y="721995"/>
                    </a:lnTo>
                    <a:lnTo>
                      <a:pt x="1012825" y="687070"/>
                    </a:lnTo>
                    <a:lnTo>
                      <a:pt x="1022350" y="650621"/>
                    </a:lnTo>
                    <a:lnTo>
                      <a:pt x="1031875" y="614172"/>
                    </a:lnTo>
                    <a:lnTo>
                      <a:pt x="1041400" y="577596"/>
                    </a:lnTo>
                    <a:lnTo>
                      <a:pt x="1050925" y="541147"/>
                    </a:lnTo>
                    <a:lnTo>
                      <a:pt x="1060450" y="506222"/>
                    </a:lnTo>
                    <a:lnTo>
                      <a:pt x="1069975" y="471297"/>
                    </a:lnTo>
                    <a:lnTo>
                      <a:pt x="1079500" y="439547"/>
                    </a:lnTo>
                    <a:lnTo>
                      <a:pt x="1089025" y="407797"/>
                    </a:lnTo>
                    <a:lnTo>
                      <a:pt x="1098550" y="379222"/>
                    </a:lnTo>
                    <a:lnTo>
                      <a:pt x="1108075" y="352298"/>
                    </a:lnTo>
                    <a:lnTo>
                      <a:pt x="1117600" y="325247"/>
                    </a:lnTo>
                    <a:lnTo>
                      <a:pt x="1127125" y="304673"/>
                    </a:lnTo>
                    <a:lnTo>
                      <a:pt x="1146175" y="266573"/>
                    </a:lnTo>
                    <a:lnTo>
                      <a:pt x="1174750" y="233299"/>
                    </a:lnTo>
                    <a:lnTo>
                      <a:pt x="1184275" y="226949"/>
                    </a:lnTo>
                    <a:lnTo>
                      <a:pt x="1193800" y="226949"/>
                    </a:lnTo>
                    <a:lnTo>
                      <a:pt x="1233551" y="253873"/>
                    </a:lnTo>
                    <a:lnTo>
                      <a:pt x="1252601" y="287274"/>
                    </a:lnTo>
                    <a:lnTo>
                      <a:pt x="1271651" y="336423"/>
                    </a:lnTo>
                    <a:lnTo>
                      <a:pt x="1290701" y="396748"/>
                    </a:lnTo>
                    <a:lnTo>
                      <a:pt x="1300226" y="426847"/>
                    </a:lnTo>
                    <a:lnTo>
                      <a:pt x="1319276" y="488696"/>
                    </a:lnTo>
                    <a:lnTo>
                      <a:pt x="1338326" y="557022"/>
                    </a:lnTo>
                    <a:lnTo>
                      <a:pt x="1347851" y="595122"/>
                    </a:lnTo>
                    <a:lnTo>
                      <a:pt x="1357376" y="634746"/>
                    </a:lnTo>
                    <a:lnTo>
                      <a:pt x="1366901" y="674370"/>
                    </a:lnTo>
                    <a:lnTo>
                      <a:pt x="1376426" y="715645"/>
                    </a:lnTo>
                    <a:lnTo>
                      <a:pt x="1385951" y="756920"/>
                    </a:lnTo>
                    <a:lnTo>
                      <a:pt x="1395476" y="799719"/>
                    </a:lnTo>
                    <a:lnTo>
                      <a:pt x="1405001" y="840994"/>
                    </a:lnTo>
                    <a:lnTo>
                      <a:pt x="1414526" y="882269"/>
                    </a:lnTo>
                    <a:lnTo>
                      <a:pt x="1424051" y="925194"/>
                    </a:lnTo>
                    <a:lnTo>
                      <a:pt x="1433576" y="964819"/>
                    </a:lnTo>
                    <a:lnTo>
                      <a:pt x="1443101" y="1006094"/>
                    </a:lnTo>
                    <a:lnTo>
                      <a:pt x="1452626" y="1045718"/>
                    </a:lnTo>
                    <a:lnTo>
                      <a:pt x="1471676" y="1096518"/>
                    </a:lnTo>
                    <a:lnTo>
                      <a:pt x="1481201" y="1109218"/>
                    </a:lnTo>
                    <a:lnTo>
                      <a:pt x="1490726" y="1142492"/>
                    </a:lnTo>
                    <a:lnTo>
                      <a:pt x="1500251" y="1190117"/>
                    </a:lnTo>
                    <a:lnTo>
                      <a:pt x="1509776" y="1228217"/>
                    </a:lnTo>
                    <a:lnTo>
                      <a:pt x="1528826" y="1277366"/>
                    </a:lnTo>
                    <a:lnTo>
                      <a:pt x="1547876" y="1305941"/>
                    </a:lnTo>
                    <a:lnTo>
                      <a:pt x="1557401" y="1320292"/>
                    </a:lnTo>
                    <a:lnTo>
                      <a:pt x="1566926" y="1336167"/>
                    </a:lnTo>
                    <a:lnTo>
                      <a:pt x="1576451" y="1352042"/>
                    </a:lnTo>
                    <a:lnTo>
                      <a:pt x="1585976" y="1367917"/>
                    </a:lnTo>
                    <a:lnTo>
                      <a:pt x="1595501" y="1385316"/>
                    </a:lnTo>
                    <a:lnTo>
                      <a:pt x="1605026" y="1406017"/>
                    </a:lnTo>
                    <a:lnTo>
                      <a:pt x="1614551" y="1426591"/>
                    </a:lnTo>
                    <a:lnTo>
                      <a:pt x="1624076" y="1450340"/>
                    </a:lnTo>
                    <a:lnTo>
                      <a:pt x="1633601" y="1467866"/>
                    </a:lnTo>
                    <a:lnTo>
                      <a:pt x="1643126" y="1480566"/>
                    </a:lnTo>
                    <a:lnTo>
                      <a:pt x="1652651" y="1490091"/>
                    </a:lnTo>
                    <a:lnTo>
                      <a:pt x="1662176" y="1496441"/>
                    </a:lnTo>
                    <a:lnTo>
                      <a:pt x="1671701" y="1504315"/>
                    </a:lnTo>
                    <a:lnTo>
                      <a:pt x="1681226" y="1510665"/>
                    </a:lnTo>
                    <a:lnTo>
                      <a:pt x="1690751" y="1515491"/>
                    </a:lnTo>
                    <a:lnTo>
                      <a:pt x="1700276" y="1521841"/>
                    </a:lnTo>
                    <a:lnTo>
                      <a:pt x="1709801" y="1525016"/>
                    </a:lnTo>
                    <a:lnTo>
                      <a:pt x="1719326" y="1529715"/>
                    </a:lnTo>
                    <a:lnTo>
                      <a:pt x="1728851" y="1532890"/>
                    </a:lnTo>
                    <a:lnTo>
                      <a:pt x="1738376" y="1537716"/>
                    </a:lnTo>
                    <a:lnTo>
                      <a:pt x="1747901" y="1540891"/>
                    </a:lnTo>
                    <a:lnTo>
                      <a:pt x="1758950" y="1542415"/>
                    </a:lnTo>
                    <a:lnTo>
                      <a:pt x="1768475" y="1545590"/>
                    </a:lnTo>
                    <a:lnTo>
                      <a:pt x="1778000" y="1547241"/>
                    </a:lnTo>
                    <a:lnTo>
                      <a:pt x="1787525" y="1550416"/>
                    </a:lnTo>
                    <a:lnTo>
                      <a:pt x="1797050" y="1551940"/>
                    </a:lnTo>
                    <a:lnTo>
                      <a:pt x="1806575" y="1553591"/>
                    </a:lnTo>
                    <a:lnTo>
                      <a:pt x="1816100" y="1555115"/>
                    </a:lnTo>
                    <a:lnTo>
                      <a:pt x="1825625" y="1556766"/>
                    </a:lnTo>
                    <a:lnTo>
                      <a:pt x="1835150" y="1558290"/>
                    </a:lnTo>
                    <a:lnTo>
                      <a:pt x="1844675" y="1559941"/>
                    </a:lnTo>
                    <a:lnTo>
                      <a:pt x="1854200" y="1561465"/>
                    </a:lnTo>
                    <a:lnTo>
                      <a:pt x="1863725" y="1563116"/>
                    </a:lnTo>
                    <a:lnTo>
                      <a:pt x="1873250" y="1564640"/>
                    </a:lnTo>
                    <a:lnTo>
                      <a:pt x="1882775" y="1564640"/>
                    </a:lnTo>
                    <a:lnTo>
                      <a:pt x="1892300" y="1566291"/>
                    </a:lnTo>
                    <a:lnTo>
                      <a:pt x="1901825" y="1567815"/>
                    </a:lnTo>
                    <a:lnTo>
                      <a:pt x="1911350" y="1567815"/>
                    </a:lnTo>
                    <a:lnTo>
                      <a:pt x="1920875" y="1567815"/>
                    </a:lnTo>
                    <a:lnTo>
                      <a:pt x="1930400" y="1569466"/>
                    </a:lnTo>
                    <a:lnTo>
                      <a:pt x="1939925" y="1569466"/>
                    </a:lnTo>
                    <a:lnTo>
                      <a:pt x="1949450" y="1569466"/>
                    </a:lnTo>
                    <a:lnTo>
                      <a:pt x="1958975" y="1570990"/>
                    </a:lnTo>
                    <a:lnTo>
                      <a:pt x="1968500" y="1570990"/>
                    </a:lnTo>
                    <a:lnTo>
                      <a:pt x="1978025" y="1572641"/>
                    </a:lnTo>
                    <a:lnTo>
                      <a:pt x="1987550" y="1572641"/>
                    </a:lnTo>
                    <a:lnTo>
                      <a:pt x="1997075" y="1572641"/>
                    </a:lnTo>
                    <a:lnTo>
                      <a:pt x="2006600" y="1572641"/>
                    </a:lnTo>
                    <a:lnTo>
                      <a:pt x="2016125" y="1572641"/>
                    </a:lnTo>
                    <a:lnTo>
                      <a:pt x="2025650" y="1574165"/>
                    </a:lnTo>
                    <a:lnTo>
                      <a:pt x="2082800" y="1574165"/>
                    </a:lnTo>
                    <a:lnTo>
                      <a:pt x="2092325" y="1575816"/>
                    </a:lnTo>
                    <a:lnTo>
                      <a:pt x="2187575" y="1575816"/>
                    </a:lnTo>
                    <a:lnTo>
                      <a:pt x="2197100" y="1577340"/>
                    </a:lnTo>
                    <a:lnTo>
                      <a:pt x="2617851" y="1577340"/>
                    </a:lnTo>
                    <a:lnTo>
                      <a:pt x="2627376" y="157734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2" name="object 237">
              <a:extLst>
                <a:ext uri="{FF2B5EF4-FFF2-40B4-BE49-F238E27FC236}">
                  <a16:creationId xmlns:a16="http://schemas.microsoft.com/office/drawing/2014/main" id="{80852F55-0A0A-4FBD-81B4-6682FFB2B35F}"/>
                </a:ext>
              </a:extLst>
            </p:cNvPr>
            <p:cNvSpPr txBox="1"/>
            <p:nvPr/>
          </p:nvSpPr>
          <p:spPr>
            <a:xfrm>
              <a:off x="3583685" y="4121022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3" name="object 238">
              <a:extLst>
                <a:ext uri="{FF2B5EF4-FFF2-40B4-BE49-F238E27FC236}">
                  <a16:creationId xmlns:a16="http://schemas.microsoft.com/office/drawing/2014/main" id="{4B6CE9EB-A83E-4B38-BEA9-1379D2DD9435}"/>
                </a:ext>
              </a:extLst>
            </p:cNvPr>
            <p:cNvSpPr txBox="1"/>
            <p:nvPr/>
          </p:nvSpPr>
          <p:spPr>
            <a:xfrm>
              <a:off x="3583685" y="3728720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4" name="object 239">
              <a:extLst>
                <a:ext uri="{FF2B5EF4-FFF2-40B4-BE49-F238E27FC236}">
                  <a16:creationId xmlns:a16="http://schemas.microsoft.com/office/drawing/2014/main" id="{91B08971-F698-4B13-944F-77CE7DA2DBD9}"/>
                </a:ext>
              </a:extLst>
            </p:cNvPr>
            <p:cNvSpPr txBox="1"/>
            <p:nvPr/>
          </p:nvSpPr>
          <p:spPr>
            <a:xfrm>
              <a:off x="3583685" y="3336797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5" name="object 240">
              <a:extLst>
                <a:ext uri="{FF2B5EF4-FFF2-40B4-BE49-F238E27FC236}">
                  <a16:creationId xmlns:a16="http://schemas.microsoft.com/office/drawing/2014/main" id="{157FCDAE-D790-4792-BD3F-CD9FCAC3AF15}"/>
                </a:ext>
              </a:extLst>
            </p:cNvPr>
            <p:cNvSpPr txBox="1"/>
            <p:nvPr/>
          </p:nvSpPr>
          <p:spPr>
            <a:xfrm>
              <a:off x="3583685" y="2749143"/>
              <a:ext cx="224154" cy="334010"/>
            </a:xfrm>
            <a:prstGeom prst="rect">
              <a:avLst/>
            </a:prstGeom>
          </p:spPr>
          <p:txBody>
            <a:bodyPr vert="horz" wrap="square" lIns="0" tIns="4445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50"/>
                </a:spcBef>
              </a:pPr>
              <a:r>
                <a:rPr sz="800" spc="-5" dirty="0">
                  <a:latin typeface="Arial"/>
                  <a:cs typeface="Arial"/>
                </a:rPr>
                <a:t>55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54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6" name="object 241">
              <a:extLst>
                <a:ext uri="{FF2B5EF4-FFF2-40B4-BE49-F238E27FC236}">
                  <a16:creationId xmlns:a16="http://schemas.microsoft.com/office/drawing/2014/main" id="{DCA92D68-5B77-435C-8E32-F8BD2F2D4CF3}"/>
                </a:ext>
              </a:extLst>
            </p:cNvPr>
            <p:cNvSpPr txBox="1"/>
            <p:nvPr/>
          </p:nvSpPr>
          <p:spPr>
            <a:xfrm>
              <a:off x="3447308" y="3328732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50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 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7" name="object 242">
              <a:extLst>
                <a:ext uri="{FF2B5EF4-FFF2-40B4-BE49-F238E27FC236}">
                  <a16:creationId xmlns:a16="http://schemas.microsoft.com/office/drawing/2014/main" id="{51FBE0B0-255B-445D-97A4-C6A555BDFB00}"/>
                </a:ext>
              </a:extLst>
            </p:cNvPr>
            <p:cNvSpPr txBox="1"/>
            <p:nvPr/>
          </p:nvSpPr>
          <p:spPr>
            <a:xfrm>
              <a:off x="4042409" y="2877693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215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6</a:t>
              </a:r>
              <a:r>
                <a:rPr sz="800" dirty="0"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8" name="object 243">
              <a:extLst>
                <a:ext uri="{FF2B5EF4-FFF2-40B4-BE49-F238E27FC236}">
                  <a16:creationId xmlns:a16="http://schemas.microsoft.com/office/drawing/2014/main" id="{76AA54C6-535F-4331-966F-D4B958EDEC93}"/>
                </a:ext>
              </a:extLst>
            </p:cNvPr>
            <p:cNvSpPr txBox="1"/>
            <p:nvPr/>
          </p:nvSpPr>
          <p:spPr>
            <a:xfrm>
              <a:off x="5103114" y="3096895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336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8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89" name="object 244">
              <a:extLst>
                <a:ext uri="{FF2B5EF4-FFF2-40B4-BE49-F238E27FC236}">
                  <a16:creationId xmlns:a16="http://schemas.microsoft.com/office/drawing/2014/main" id="{8D0BD517-C167-461C-83A1-C7B388FE810A}"/>
                </a:ext>
              </a:extLst>
            </p:cNvPr>
            <p:cNvSpPr txBox="1"/>
            <p:nvPr/>
          </p:nvSpPr>
          <p:spPr>
            <a:xfrm>
              <a:off x="4634610" y="3403219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283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90" name="object 245">
              <a:extLst>
                <a:ext uri="{FF2B5EF4-FFF2-40B4-BE49-F238E27FC236}">
                  <a16:creationId xmlns:a16="http://schemas.microsoft.com/office/drawing/2014/main" id="{07B92E8E-26B6-4CCD-A021-D619DEE9004C}"/>
                </a:ext>
              </a:extLst>
            </p:cNvPr>
            <p:cNvSpPr/>
            <p:nvPr/>
          </p:nvSpPr>
          <p:spPr>
            <a:xfrm>
              <a:off x="3907535" y="2869692"/>
              <a:ext cx="2627630" cy="1894839"/>
            </a:xfrm>
            <a:custGeom>
              <a:avLst/>
              <a:gdLst/>
              <a:ahLst/>
              <a:cxnLst/>
              <a:rect l="l" t="t" r="r" b="b"/>
              <a:pathLst>
                <a:path w="2627629" h="1894839">
                  <a:moveTo>
                    <a:pt x="0" y="1894331"/>
                  </a:moveTo>
                  <a:lnTo>
                    <a:pt x="2627375" y="1894331"/>
                  </a:lnTo>
                  <a:lnTo>
                    <a:pt x="2627375" y="0"/>
                  </a:lnTo>
                  <a:lnTo>
                    <a:pt x="0" y="0"/>
                  </a:lnTo>
                  <a:lnTo>
                    <a:pt x="0" y="1894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246">
              <a:extLst>
                <a:ext uri="{FF2B5EF4-FFF2-40B4-BE49-F238E27FC236}">
                  <a16:creationId xmlns:a16="http://schemas.microsoft.com/office/drawing/2014/main" id="{921BC69F-5C7C-420F-9EA0-E607E77696E7}"/>
                </a:ext>
              </a:extLst>
            </p:cNvPr>
            <p:cNvSpPr txBox="1"/>
            <p:nvPr/>
          </p:nvSpPr>
          <p:spPr>
            <a:xfrm>
              <a:off x="3909186" y="2704592"/>
              <a:ext cx="1630680" cy="13657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10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scutellarein</a:t>
              </a:r>
              <a:endParaRPr sz="800" dirty="0">
                <a:latin typeface="Arial"/>
                <a:cs typeface="Arial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5E27903-6F4B-4E5F-BFAF-358718F113FD}"/>
              </a:ext>
            </a:extLst>
          </p:cNvPr>
          <p:cNvGrpSpPr/>
          <p:nvPr/>
        </p:nvGrpSpPr>
        <p:grpSpPr>
          <a:xfrm>
            <a:off x="3552411" y="2893188"/>
            <a:ext cx="3179552" cy="2397987"/>
            <a:chOff x="6753499" y="5185917"/>
            <a:chExt cx="3179552" cy="2397987"/>
          </a:xfrm>
        </p:grpSpPr>
        <p:grpSp>
          <p:nvGrpSpPr>
            <p:cNvPr id="193" name="object 424">
              <a:extLst>
                <a:ext uri="{FF2B5EF4-FFF2-40B4-BE49-F238E27FC236}">
                  <a16:creationId xmlns:a16="http://schemas.microsoft.com/office/drawing/2014/main" id="{0FCA7039-03D5-4961-B7DD-C1BBD23C7BBA}"/>
                </a:ext>
              </a:extLst>
            </p:cNvPr>
            <p:cNvGrpSpPr/>
            <p:nvPr/>
          </p:nvGrpSpPr>
          <p:grpSpPr>
            <a:xfrm>
              <a:off x="7161085" y="5344477"/>
              <a:ext cx="2684145" cy="1986280"/>
              <a:chOff x="7161085" y="5344477"/>
              <a:chExt cx="2684145" cy="1986280"/>
            </a:xfrm>
          </p:grpSpPr>
          <p:sp>
            <p:nvSpPr>
              <p:cNvPr id="194" name="object 425">
                <a:extLst>
                  <a:ext uri="{FF2B5EF4-FFF2-40B4-BE49-F238E27FC236}">
                    <a16:creationId xmlns:a16="http://schemas.microsoft.com/office/drawing/2014/main" id="{FFE312FC-68D7-4DBB-9D93-A3CBA7C9744F}"/>
                  </a:ext>
                </a:extLst>
              </p:cNvPr>
              <p:cNvSpPr/>
              <p:nvPr/>
            </p:nvSpPr>
            <p:spPr>
              <a:xfrm>
                <a:off x="7246619" y="7281672"/>
                <a:ext cx="2593975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2593975" h="44450">
                    <a:moveTo>
                      <a:pt x="0" y="0"/>
                    </a:moveTo>
                    <a:lnTo>
                      <a:pt x="2593848" y="0"/>
                    </a:lnTo>
                  </a:path>
                  <a:path w="2593975" h="44450">
                    <a:moveTo>
                      <a:pt x="0" y="0"/>
                    </a:moveTo>
                    <a:lnTo>
                      <a:pt x="0" y="44195"/>
                    </a:lnTo>
                  </a:path>
                  <a:path w="2593975"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5" name="object 426">
                <a:extLst>
                  <a:ext uri="{FF2B5EF4-FFF2-40B4-BE49-F238E27FC236}">
                    <a16:creationId xmlns:a16="http://schemas.microsoft.com/office/drawing/2014/main" id="{9519B251-280E-4019-A67D-158BFBE82067}"/>
                  </a:ext>
                </a:extLst>
              </p:cNvPr>
              <p:cNvSpPr/>
              <p:nvPr/>
            </p:nvSpPr>
            <p:spPr>
              <a:xfrm>
                <a:off x="746302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6" name="object 427">
                <a:extLst>
                  <a:ext uri="{FF2B5EF4-FFF2-40B4-BE49-F238E27FC236}">
                    <a16:creationId xmlns:a16="http://schemas.microsoft.com/office/drawing/2014/main" id="{5AB08C68-0440-4373-8CE7-1ED3224B3038}"/>
                  </a:ext>
                </a:extLst>
              </p:cNvPr>
              <p:cNvSpPr/>
              <p:nvPr/>
            </p:nvSpPr>
            <p:spPr>
              <a:xfrm>
                <a:off x="767943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7" name="object 428">
                <a:extLst>
                  <a:ext uri="{FF2B5EF4-FFF2-40B4-BE49-F238E27FC236}">
                    <a16:creationId xmlns:a16="http://schemas.microsoft.com/office/drawing/2014/main" id="{437C2BDE-9C7B-4C0A-9C67-6C80946BCC28}"/>
                  </a:ext>
                </a:extLst>
              </p:cNvPr>
              <p:cNvSpPr/>
              <p:nvPr/>
            </p:nvSpPr>
            <p:spPr>
              <a:xfrm>
                <a:off x="789736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8" name="object 429">
                <a:extLst>
                  <a:ext uri="{FF2B5EF4-FFF2-40B4-BE49-F238E27FC236}">
                    <a16:creationId xmlns:a16="http://schemas.microsoft.com/office/drawing/2014/main" id="{2DE40F15-F80C-4245-87D5-036AD1811683}"/>
                  </a:ext>
                </a:extLst>
              </p:cNvPr>
              <p:cNvSpPr/>
              <p:nvPr/>
            </p:nvSpPr>
            <p:spPr>
              <a:xfrm>
                <a:off x="8112251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9" name="object 430">
                <a:extLst>
                  <a:ext uri="{FF2B5EF4-FFF2-40B4-BE49-F238E27FC236}">
                    <a16:creationId xmlns:a16="http://schemas.microsoft.com/office/drawing/2014/main" id="{7F2A73CB-AF16-4242-B669-28CA44826B1C}"/>
                  </a:ext>
                </a:extLst>
              </p:cNvPr>
              <p:cNvSpPr/>
              <p:nvPr/>
            </p:nvSpPr>
            <p:spPr>
              <a:xfrm>
                <a:off x="832865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0" name="object 431">
                <a:extLst>
                  <a:ext uri="{FF2B5EF4-FFF2-40B4-BE49-F238E27FC236}">
                    <a16:creationId xmlns:a16="http://schemas.microsoft.com/office/drawing/2014/main" id="{9862F60D-5508-49D5-8CDD-7F6A362CDDA4}"/>
                  </a:ext>
                </a:extLst>
              </p:cNvPr>
              <p:cNvSpPr/>
              <p:nvPr/>
            </p:nvSpPr>
            <p:spPr>
              <a:xfrm>
                <a:off x="854506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1" name="object 432">
                <a:extLst>
                  <a:ext uri="{FF2B5EF4-FFF2-40B4-BE49-F238E27FC236}">
                    <a16:creationId xmlns:a16="http://schemas.microsoft.com/office/drawing/2014/main" id="{AAFB80D0-26A2-46D0-89C6-5DE02B6DC229}"/>
                  </a:ext>
                </a:extLst>
              </p:cNvPr>
              <p:cNvSpPr/>
              <p:nvPr/>
            </p:nvSpPr>
            <p:spPr>
              <a:xfrm>
                <a:off x="875995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2" name="object 433">
                <a:extLst>
                  <a:ext uri="{FF2B5EF4-FFF2-40B4-BE49-F238E27FC236}">
                    <a16:creationId xmlns:a16="http://schemas.microsoft.com/office/drawing/2014/main" id="{9F19CB55-3F98-4B6C-AE94-85A631E617A9}"/>
                  </a:ext>
                </a:extLst>
              </p:cNvPr>
              <p:cNvSpPr/>
              <p:nvPr/>
            </p:nvSpPr>
            <p:spPr>
              <a:xfrm>
                <a:off x="8976359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3" name="object 434">
                <a:extLst>
                  <a:ext uri="{FF2B5EF4-FFF2-40B4-BE49-F238E27FC236}">
                    <a16:creationId xmlns:a16="http://schemas.microsoft.com/office/drawing/2014/main" id="{B64CABC3-3AAD-4D94-BEDF-E18E073156BB}"/>
                  </a:ext>
                </a:extLst>
              </p:cNvPr>
              <p:cNvSpPr/>
              <p:nvPr/>
            </p:nvSpPr>
            <p:spPr>
              <a:xfrm>
                <a:off x="919276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4" name="object 435">
                <a:extLst>
                  <a:ext uri="{FF2B5EF4-FFF2-40B4-BE49-F238E27FC236}">
                    <a16:creationId xmlns:a16="http://schemas.microsoft.com/office/drawing/2014/main" id="{6A4240DA-D937-4267-91BE-47C57162B006}"/>
                  </a:ext>
                </a:extLst>
              </p:cNvPr>
              <p:cNvSpPr/>
              <p:nvPr/>
            </p:nvSpPr>
            <p:spPr>
              <a:xfrm>
                <a:off x="940765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5" name="object 436">
                <a:extLst>
                  <a:ext uri="{FF2B5EF4-FFF2-40B4-BE49-F238E27FC236}">
                    <a16:creationId xmlns:a16="http://schemas.microsoft.com/office/drawing/2014/main" id="{80F51E99-A7BE-4978-8BD7-64749DBB1EA8}"/>
                  </a:ext>
                </a:extLst>
              </p:cNvPr>
              <p:cNvSpPr/>
              <p:nvPr/>
            </p:nvSpPr>
            <p:spPr>
              <a:xfrm>
                <a:off x="962405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6" name="object 437">
                <a:extLst>
                  <a:ext uri="{FF2B5EF4-FFF2-40B4-BE49-F238E27FC236}">
                    <a16:creationId xmlns:a16="http://schemas.microsoft.com/office/drawing/2014/main" id="{F88D6544-69C2-40F1-9C24-63FB9A0386A2}"/>
                  </a:ext>
                </a:extLst>
              </p:cNvPr>
              <p:cNvSpPr/>
              <p:nvPr/>
            </p:nvSpPr>
            <p:spPr>
              <a:xfrm>
                <a:off x="9840467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7" name="object 438">
                <a:extLst>
                  <a:ext uri="{FF2B5EF4-FFF2-40B4-BE49-F238E27FC236}">
                    <a16:creationId xmlns:a16="http://schemas.microsoft.com/office/drawing/2014/main" id="{12048690-86BD-49CD-BD9F-90F0C1B68B0B}"/>
                  </a:ext>
                </a:extLst>
              </p:cNvPr>
              <p:cNvSpPr/>
              <p:nvPr/>
            </p:nvSpPr>
            <p:spPr>
              <a:xfrm>
                <a:off x="7211567" y="534924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09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8" name="object 439">
                <a:extLst>
                  <a:ext uri="{FF2B5EF4-FFF2-40B4-BE49-F238E27FC236}">
                    <a16:creationId xmlns:a16="http://schemas.microsoft.com/office/drawing/2014/main" id="{ABC30562-77B0-4B91-AA56-428B4A68E24E}"/>
                  </a:ext>
                </a:extLst>
              </p:cNvPr>
              <p:cNvSpPr/>
              <p:nvPr/>
            </p:nvSpPr>
            <p:spPr>
              <a:xfrm>
                <a:off x="7165847" y="72450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9" name="object 440">
                <a:extLst>
                  <a:ext uri="{FF2B5EF4-FFF2-40B4-BE49-F238E27FC236}">
                    <a16:creationId xmlns:a16="http://schemas.microsoft.com/office/drawing/2014/main" id="{649D779C-7690-4009-839B-D7FA6262BBE6}"/>
                  </a:ext>
                </a:extLst>
              </p:cNvPr>
              <p:cNvSpPr/>
              <p:nvPr/>
            </p:nvSpPr>
            <p:spPr>
              <a:xfrm>
                <a:off x="7185659" y="71780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0" name="object 441">
                <a:extLst>
                  <a:ext uri="{FF2B5EF4-FFF2-40B4-BE49-F238E27FC236}">
                    <a16:creationId xmlns:a16="http://schemas.microsoft.com/office/drawing/2014/main" id="{8BF706A7-97E1-423D-87EF-9597F8C30960}"/>
                  </a:ext>
                </a:extLst>
              </p:cNvPr>
              <p:cNvSpPr/>
              <p:nvPr/>
            </p:nvSpPr>
            <p:spPr>
              <a:xfrm>
                <a:off x="7185659" y="71109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1" name="object 442">
                <a:extLst>
                  <a:ext uri="{FF2B5EF4-FFF2-40B4-BE49-F238E27FC236}">
                    <a16:creationId xmlns:a16="http://schemas.microsoft.com/office/drawing/2014/main" id="{1542C0A5-3F7E-4804-B725-D29405E2E70D}"/>
                  </a:ext>
                </a:extLst>
              </p:cNvPr>
              <p:cNvSpPr/>
              <p:nvPr/>
            </p:nvSpPr>
            <p:spPr>
              <a:xfrm>
                <a:off x="7185659" y="70424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2" name="object 443">
                <a:extLst>
                  <a:ext uri="{FF2B5EF4-FFF2-40B4-BE49-F238E27FC236}">
                    <a16:creationId xmlns:a16="http://schemas.microsoft.com/office/drawing/2014/main" id="{F98892F5-5A21-4520-B00F-6E23199E8F5C}"/>
                  </a:ext>
                </a:extLst>
              </p:cNvPr>
              <p:cNvSpPr/>
              <p:nvPr/>
            </p:nvSpPr>
            <p:spPr>
              <a:xfrm>
                <a:off x="7165847" y="69738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3" name="object 444">
                <a:extLst>
                  <a:ext uri="{FF2B5EF4-FFF2-40B4-BE49-F238E27FC236}">
                    <a16:creationId xmlns:a16="http://schemas.microsoft.com/office/drawing/2014/main" id="{ADC1E1C8-4AA7-4939-A673-9A14656EB086}"/>
                  </a:ext>
                </a:extLst>
              </p:cNvPr>
              <p:cNvSpPr/>
              <p:nvPr/>
            </p:nvSpPr>
            <p:spPr>
              <a:xfrm>
                <a:off x="7185659" y="690676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4" name="object 445">
                <a:extLst>
                  <a:ext uri="{FF2B5EF4-FFF2-40B4-BE49-F238E27FC236}">
                    <a16:creationId xmlns:a16="http://schemas.microsoft.com/office/drawing/2014/main" id="{D80A046E-091F-4F30-A200-BB4D27F5F0A2}"/>
                  </a:ext>
                </a:extLst>
              </p:cNvPr>
              <p:cNvSpPr/>
              <p:nvPr/>
            </p:nvSpPr>
            <p:spPr>
              <a:xfrm>
                <a:off x="7185659" y="68397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5" name="object 446">
                <a:extLst>
                  <a:ext uri="{FF2B5EF4-FFF2-40B4-BE49-F238E27FC236}">
                    <a16:creationId xmlns:a16="http://schemas.microsoft.com/office/drawing/2014/main" id="{28CB75FA-25EF-4823-B508-930FC39BA72B}"/>
                  </a:ext>
                </a:extLst>
              </p:cNvPr>
              <p:cNvSpPr/>
              <p:nvPr/>
            </p:nvSpPr>
            <p:spPr>
              <a:xfrm>
                <a:off x="7185659" y="67711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6" name="object 447">
                <a:extLst>
                  <a:ext uri="{FF2B5EF4-FFF2-40B4-BE49-F238E27FC236}">
                    <a16:creationId xmlns:a16="http://schemas.microsoft.com/office/drawing/2014/main" id="{B46035F9-B8BF-41A7-B491-5421696BD89C}"/>
                  </a:ext>
                </a:extLst>
              </p:cNvPr>
              <p:cNvSpPr/>
              <p:nvPr/>
            </p:nvSpPr>
            <p:spPr>
              <a:xfrm>
                <a:off x="7185659" y="67040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7" name="object 448">
                <a:extLst>
                  <a:ext uri="{FF2B5EF4-FFF2-40B4-BE49-F238E27FC236}">
                    <a16:creationId xmlns:a16="http://schemas.microsoft.com/office/drawing/2014/main" id="{A91320DB-7C99-4AF0-9334-0364357748E3}"/>
                  </a:ext>
                </a:extLst>
              </p:cNvPr>
              <p:cNvSpPr/>
              <p:nvPr/>
            </p:nvSpPr>
            <p:spPr>
              <a:xfrm>
                <a:off x="7165847" y="66354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8" name="object 449">
                <a:extLst>
                  <a:ext uri="{FF2B5EF4-FFF2-40B4-BE49-F238E27FC236}">
                    <a16:creationId xmlns:a16="http://schemas.microsoft.com/office/drawing/2014/main" id="{9FCA0286-7B41-4B5D-A25F-AC210891A20F}"/>
                  </a:ext>
                </a:extLst>
              </p:cNvPr>
              <p:cNvSpPr/>
              <p:nvPr/>
            </p:nvSpPr>
            <p:spPr>
              <a:xfrm>
                <a:off x="7185659" y="65684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9" name="object 450">
                <a:extLst>
                  <a:ext uri="{FF2B5EF4-FFF2-40B4-BE49-F238E27FC236}">
                    <a16:creationId xmlns:a16="http://schemas.microsoft.com/office/drawing/2014/main" id="{242B0CAC-F565-40E4-8018-849EB621276F}"/>
                  </a:ext>
                </a:extLst>
              </p:cNvPr>
              <p:cNvSpPr/>
              <p:nvPr/>
            </p:nvSpPr>
            <p:spPr>
              <a:xfrm>
                <a:off x="7185659" y="65013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0" name="object 451">
                <a:extLst>
                  <a:ext uri="{FF2B5EF4-FFF2-40B4-BE49-F238E27FC236}">
                    <a16:creationId xmlns:a16="http://schemas.microsoft.com/office/drawing/2014/main" id="{14D02CD4-E53E-472F-93C0-BE000A25295B}"/>
                  </a:ext>
                </a:extLst>
              </p:cNvPr>
              <p:cNvSpPr/>
              <p:nvPr/>
            </p:nvSpPr>
            <p:spPr>
              <a:xfrm>
                <a:off x="7185659" y="64328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1" name="object 452">
                <a:extLst>
                  <a:ext uri="{FF2B5EF4-FFF2-40B4-BE49-F238E27FC236}">
                    <a16:creationId xmlns:a16="http://schemas.microsoft.com/office/drawing/2014/main" id="{383697F3-09F8-4A22-BA2C-9463F584F01F}"/>
                  </a:ext>
                </a:extLst>
              </p:cNvPr>
              <p:cNvSpPr/>
              <p:nvPr/>
            </p:nvSpPr>
            <p:spPr>
              <a:xfrm>
                <a:off x="7185659" y="63657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2" name="object 453">
                <a:extLst>
                  <a:ext uri="{FF2B5EF4-FFF2-40B4-BE49-F238E27FC236}">
                    <a16:creationId xmlns:a16="http://schemas.microsoft.com/office/drawing/2014/main" id="{CE9A30E0-AF2C-444E-BB36-FC23DFE78720}"/>
                  </a:ext>
                </a:extLst>
              </p:cNvPr>
              <p:cNvSpPr/>
              <p:nvPr/>
            </p:nvSpPr>
            <p:spPr>
              <a:xfrm>
                <a:off x="7165847" y="6297168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3" name="object 454">
                <a:extLst>
                  <a:ext uri="{FF2B5EF4-FFF2-40B4-BE49-F238E27FC236}">
                    <a16:creationId xmlns:a16="http://schemas.microsoft.com/office/drawing/2014/main" id="{46CDAEB1-C093-4A5C-9E60-FBE228D78052}"/>
                  </a:ext>
                </a:extLst>
              </p:cNvPr>
              <p:cNvSpPr/>
              <p:nvPr/>
            </p:nvSpPr>
            <p:spPr>
              <a:xfrm>
                <a:off x="7185659" y="62301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4" name="object 455">
                <a:extLst>
                  <a:ext uri="{FF2B5EF4-FFF2-40B4-BE49-F238E27FC236}">
                    <a16:creationId xmlns:a16="http://schemas.microsoft.com/office/drawing/2014/main" id="{27E548E7-6B7A-42CD-8294-69E60B5586BE}"/>
                  </a:ext>
                </a:extLst>
              </p:cNvPr>
              <p:cNvSpPr/>
              <p:nvPr/>
            </p:nvSpPr>
            <p:spPr>
              <a:xfrm>
                <a:off x="7185659" y="61630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5" name="object 456">
                <a:extLst>
                  <a:ext uri="{FF2B5EF4-FFF2-40B4-BE49-F238E27FC236}">
                    <a16:creationId xmlns:a16="http://schemas.microsoft.com/office/drawing/2014/main" id="{FA4FCCF1-922D-4E2E-802F-5BF115FA8B05}"/>
                  </a:ext>
                </a:extLst>
              </p:cNvPr>
              <p:cNvSpPr/>
              <p:nvPr/>
            </p:nvSpPr>
            <p:spPr>
              <a:xfrm>
                <a:off x="7185659" y="60944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6" name="object 457">
                <a:extLst>
                  <a:ext uri="{FF2B5EF4-FFF2-40B4-BE49-F238E27FC236}">
                    <a16:creationId xmlns:a16="http://schemas.microsoft.com/office/drawing/2014/main" id="{A4834BAC-80E1-4288-80C3-2127CD6BD232}"/>
                  </a:ext>
                </a:extLst>
              </p:cNvPr>
              <p:cNvSpPr/>
              <p:nvPr/>
            </p:nvSpPr>
            <p:spPr>
              <a:xfrm>
                <a:off x="7185659" y="60274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7" name="object 458">
                <a:extLst>
                  <a:ext uri="{FF2B5EF4-FFF2-40B4-BE49-F238E27FC236}">
                    <a16:creationId xmlns:a16="http://schemas.microsoft.com/office/drawing/2014/main" id="{D5811BE4-417B-400E-926C-2436A1C43FA8}"/>
                  </a:ext>
                </a:extLst>
              </p:cNvPr>
              <p:cNvSpPr/>
              <p:nvPr/>
            </p:nvSpPr>
            <p:spPr>
              <a:xfrm>
                <a:off x="7165847" y="595884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8" name="object 459">
                <a:extLst>
                  <a:ext uri="{FF2B5EF4-FFF2-40B4-BE49-F238E27FC236}">
                    <a16:creationId xmlns:a16="http://schemas.microsoft.com/office/drawing/2014/main" id="{8AB5890C-3CEE-4E00-8804-5DFF120BA906}"/>
                  </a:ext>
                </a:extLst>
              </p:cNvPr>
              <p:cNvSpPr/>
              <p:nvPr/>
            </p:nvSpPr>
            <p:spPr>
              <a:xfrm>
                <a:off x="7185659" y="58917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9" name="object 460">
                <a:extLst>
                  <a:ext uri="{FF2B5EF4-FFF2-40B4-BE49-F238E27FC236}">
                    <a16:creationId xmlns:a16="http://schemas.microsoft.com/office/drawing/2014/main" id="{19351670-3354-418E-98CB-5407E0A88DFC}"/>
                  </a:ext>
                </a:extLst>
              </p:cNvPr>
              <p:cNvSpPr/>
              <p:nvPr/>
            </p:nvSpPr>
            <p:spPr>
              <a:xfrm>
                <a:off x="7185659" y="582472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0" name="object 461">
                <a:extLst>
                  <a:ext uri="{FF2B5EF4-FFF2-40B4-BE49-F238E27FC236}">
                    <a16:creationId xmlns:a16="http://schemas.microsoft.com/office/drawing/2014/main" id="{9BCB93AD-87B3-4AA5-A8A9-B2BAEBA3A8EF}"/>
                  </a:ext>
                </a:extLst>
              </p:cNvPr>
              <p:cNvSpPr/>
              <p:nvPr/>
            </p:nvSpPr>
            <p:spPr>
              <a:xfrm>
                <a:off x="7185659" y="57561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1" name="object 462">
                <a:extLst>
                  <a:ext uri="{FF2B5EF4-FFF2-40B4-BE49-F238E27FC236}">
                    <a16:creationId xmlns:a16="http://schemas.microsoft.com/office/drawing/2014/main" id="{78D6B182-FB1F-4303-859B-E984147A99D4}"/>
                  </a:ext>
                </a:extLst>
              </p:cNvPr>
              <p:cNvSpPr/>
              <p:nvPr/>
            </p:nvSpPr>
            <p:spPr>
              <a:xfrm>
                <a:off x="7185659" y="568756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2" name="object 463">
                <a:extLst>
                  <a:ext uri="{FF2B5EF4-FFF2-40B4-BE49-F238E27FC236}">
                    <a16:creationId xmlns:a16="http://schemas.microsoft.com/office/drawing/2014/main" id="{26768071-2593-4147-98D3-85BDA0E376EE}"/>
                  </a:ext>
                </a:extLst>
              </p:cNvPr>
              <p:cNvSpPr/>
              <p:nvPr/>
            </p:nvSpPr>
            <p:spPr>
              <a:xfrm>
                <a:off x="7165847" y="562203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3" name="object 464">
                <a:extLst>
                  <a:ext uri="{FF2B5EF4-FFF2-40B4-BE49-F238E27FC236}">
                    <a16:creationId xmlns:a16="http://schemas.microsoft.com/office/drawing/2014/main" id="{E610A707-48EC-4747-A7D1-17EB822822B6}"/>
                  </a:ext>
                </a:extLst>
              </p:cNvPr>
              <p:cNvSpPr/>
              <p:nvPr/>
            </p:nvSpPr>
            <p:spPr>
              <a:xfrm>
                <a:off x="7185659" y="55534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4" name="object 465">
                <a:extLst>
                  <a:ext uri="{FF2B5EF4-FFF2-40B4-BE49-F238E27FC236}">
                    <a16:creationId xmlns:a16="http://schemas.microsoft.com/office/drawing/2014/main" id="{C2173109-F86E-488F-B645-F439368B8B37}"/>
                  </a:ext>
                </a:extLst>
              </p:cNvPr>
              <p:cNvSpPr/>
              <p:nvPr/>
            </p:nvSpPr>
            <p:spPr>
              <a:xfrm>
                <a:off x="7185659" y="548640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5" name="object 466">
                <a:extLst>
                  <a:ext uri="{FF2B5EF4-FFF2-40B4-BE49-F238E27FC236}">
                    <a16:creationId xmlns:a16="http://schemas.microsoft.com/office/drawing/2014/main" id="{FE6F8653-07FA-4F24-AFE9-0C54E9C49955}"/>
                  </a:ext>
                </a:extLst>
              </p:cNvPr>
              <p:cNvSpPr/>
              <p:nvPr/>
            </p:nvSpPr>
            <p:spPr>
              <a:xfrm>
                <a:off x="7185659" y="54178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6" name="object 467">
                <a:extLst>
                  <a:ext uri="{FF2B5EF4-FFF2-40B4-BE49-F238E27FC236}">
                    <a16:creationId xmlns:a16="http://schemas.microsoft.com/office/drawing/2014/main" id="{3CB1975C-B80D-47EC-825E-8C352469BD56}"/>
                  </a:ext>
                </a:extLst>
              </p:cNvPr>
              <p:cNvSpPr/>
              <p:nvPr/>
            </p:nvSpPr>
            <p:spPr>
              <a:xfrm>
                <a:off x="7165847" y="534924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19812" y="0"/>
                    </a:lnTo>
                  </a:path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7" name="object 468">
                <a:extLst>
                  <a:ext uri="{FF2B5EF4-FFF2-40B4-BE49-F238E27FC236}">
                    <a16:creationId xmlns:a16="http://schemas.microsoft.com/office/drawing/2014/main" id="{BBFAA81C-DB2F-4035-9013-A6ED6BB4E39A}"/>
                  </a:ext>
                </a:extLst>
              </p:cNvPr>
              <p:cNvSpPr/>
              <p:nvPr/>
            </p:nvSpPr>
            <p:spPr>
              <a:xfrm>
                <a:off x="7246619" y="5579364"/>
                <a:ext cx="2589530" cy="1394460"/>
              </a:xfrm>
              <a:custGeom>
                <a:avLst/>
                <a:gdLst/>
                <a:ahLst/>
                <a:cxnLst/>
                <a:rect l="l" t="t" r="r" b="b"/>
                <a:pathLst>
                  <a:path w="2589529" h="1394459">
                    <a:moveTo>
                      <a:pt x="0" y="0"/>
                    </a:moveTo>
                    <a:lnTo>
                      <a:pt x="28575" y="42926"/>
                    </a:lnTo>
                    <a:lnTo>
                      <a:pt x="49276" y="50800"/>
                    </a:lnTo>
                    <a:lnTo>
                      <a:pt x="58801" y="53975"/>
                    </a:lnTo>
                    <a:lnTo>
                      <a:pt x="68326" y="55626"/>
                    </a:lnTo>
                    <a:lnTo>
                      <a:pt x="77851" y="57150"/>
                    </a:lnTo>
                    <a:lnTo>
                      <a:pt x="87376" y="55626"/>
                    </a:lnTo>
                    <a:lnTo>
                      <a:pt x="96901" y="49276"/>
                    </a:lnTo>
                    <a:lnTo>
                      <a:pt x="106426" y="44450"/>
                    </a:lnTo>
                    <a:lnTo>
                      <a:pt x="115951" y="41275"/>
                    </a:lnTo>
                    <a:lnTo>
                      <a:pt x="125476" y="44450"/>
                    </a:lnTo>
                    <a:lnTo>
                      <a:pt x="135001" y="58801"/>
                    </a:lnTo>
                    <a:lnTo>
                      <a:pt x="154051" y="131826"/>
                    </a:lnTo>
                    <a:lnTo>
                      <a:pt x="163576" y="187452"/>
                    </a:lnTo>
                    <a:lnTo>
                      <a:pt x="173101" y="250952"/>
                    </a:lnTo>
                    <a:lnTo>
                      <a:pt x="182626" y="316103"/>
                    </a:lnTo>
                    <a:lnTo>
                      <a:pt x="192151" y="376428"/>
                    </a:lnTo>
                    <a:lnTo>
                      <a:pt x="201676" y="427228"/>
                    </a:lnTo>
                    <a:lnTo>
                      <a:pt x="211201" y="466979"/>
                    </a:lnTo>
                    <a:lnTo>
                      <a:pt x="230251" y="522478"/>
                    </a:lnTo>
                    <a:lnTo>
                      <a:pt x="249301" y="562229"/>
                    </a:lnTo>
                    <a:lnTo>
                      <a:pt x="258826" y="581279"/>
                    </a:lnTo>
                    <a:lnTo>
                      <a:pt x="277876" y="630555"/>
                    </a:lnTo>
                    <a:lnTo>
                      <a:pt x="296926" y="690880"/>
                    </a:lnTo>
                    <a:lnTo>
                      <a:pt x="306451" y="725805"/>
                    </a:lnTo>
                    <a:lnTo>
                      <a:pt x="315976" y="760730"/>
                    </a:lnTo>
                    <a:lnTo>
                      <a:pt x="325501" y="794131"/>
                    </a:lnTo>
                    <a:lnTo>
                      <a:pt x="335026" y="829056"/>
                    </a:lnTo>
                    <a:lnTo>
                      <a:pt x="344551" y="862457"/>
                    </a:lnTo>
                    <a:lnTo>
                      <a:pt x="363601" y="924344"/>
                    </a:lnTo>
                    <a:lnTo>
                      <a:pt x="382651" y="973582"/>
                    </a:lnTo>
                    <a:lnTo>
                      <a:pt x="401701" y="1011694"/>
                    </a:lnTo>
                    <a:lnTo>
                      <a:pt x="430276" y="1038694"/>
                    </a:lnTo>
                    <a:lnTo>
                      <a:pt x="439801" y="1041869"/>
                    </a:lnTo>
                    <a:lnTo>
                      <a:pt x="449326" y="1038694"/>
                    </a:lnTo>
                    <a:lnTo>
                      <a:pt x="487426" y="1003757"/>
                    </a:lnTo>
                    <a:lnTo>
                      <a:pt x="506476" y="970407"/>
                    </a:lnTo>
                    <a:lnTo>
                      <a:pt x="525526" y="925931"/>
                    </a:lnTo>
                    <a:lnTo>
                      <a:pt x="544576" y="873506"/>
                    </a:lnTo>
                    <a:lnTo>
                      <a:pt x="563626" y="814705"/>
                    </a:lnTo>
                    <a:lnTo>
                      <a:pt x="573151" y="782955"/>
                    </a:lnTo>
                    <a:lnTo>
                      <a:pt x="584200" y="751205"/>
                    </a:lnTo>
                    <a:lnTo>
                      <a:pt x="593725" y="717931"/>
                    </a:lnTo>
                    <a:lnTo>
                      <a:pt x="603250" y="686054"/>
                    </a:lnTo>
                    <a:lnTo>
                      <a:pt x="612775" y="652780"/>
                    </a:lnTo>
                    <a:lnTo>
                      <a:pt x="622300" y="622554"/>
                    </a:lnTo>
                    <a:lnTo>
                      <a:pt x="631825" y="592455"/>
                    </a:lnTo>
                    <a:lnTo>
                      <a:pt x="641350" y="565404"/>
                    </a:lnTo>
                    <a:lnTo>
                      <a:pt x="650875" y="538353"/>
                    </a:lnTo>
                    <a:lnTo>
                      <a:pt x="669925" y="495554"/>
                    </a:lnTo>
                    <a:lnTo>
                      <a:pt x="698500" y="455803"/>
                    </a:lnTo>
                    <a:lnTo>
                      <a:pt x="708025" y="451104"/>
                    </a:lnTo>
                    <a:lnTo>
                      <a:pt x="717550" y="451104"/>
                    </a:lnTo>
                    <a:lnTo>
                      <a:pt x="755650" y="489204"/>
                    </a:lnTo>
                    <a:lnTo>
                      <a:pt x="774700" y="532003"/>
                    </a:lnTo>
                    <a:lnTo>
                      <a:pt x="793750" y="586105"/>
                    </a:lnTo>
                    <a:lnTo>
                      <a:pt x="803275" y="617855"/>
                    </a:lnTo>
                    <a:lnTo>
                      <a:pt x="812800" y="649605"/>
                    </a:lnTo>
                    <a:lnTo>
                      <a:pt x="822325" y="681355"/>
                    </a:lnTo>
                    <a:lnTo>
                      <a:pt x="831850" y="713105"/>
                    </a:lnTo>
                    <a:lnTo>
                      <a:pt x="841375" y="741680"/>
                    </a:lnTo>
                    <a:lnTo>
                      <a:pt x="860425" y="790956"/>
                    </a:lnTo>
                    <a:lnTo>
                      <a:pt x="889000" y="824230"/>
                    </a:lnTo>
                    <a:lnTo>
                      <a:pt x="898525" y="821055"/>
                    </a:lnTo>
                    <a:lnTo>
                      <a:pt x="927100" y="778256"/>
                    </a:lnTo>
                    <a:lnTo>
                      <a:pt x="946150" y="727456"/>
                    </a:lnTo>
                    <a:lnTo>
                      <a:pt x="965200" y="665480"/>
                    </a:lnTo>
                    <a:lnTo>
                      <a:pt x="974725" y="632079"/>
                    </a:lnTo>
                    <a:lnTo>
                      <a:pt x="984250" y="598805"/>
                    </a:lnTo>
                    <a:lnTo>
                      <a:pt x="993775" y="565404"/>
                    </a:lnTo>
                    <a:lnTo>
                      <a:pt x="1003300" y="528828"/>
                    </a:lnTo>
                    <a:lnTo>
                      <a:pt x="1012825" y="493903"/>
                    </a:lnTo>
                    <a:lnTo>
                      <a:pt x="1022350" y="460629"/>
                    </a:lnTo>
                    <a:lnTo>
                      <a:pt x="1031875" y="428879"/>
                    </a:lnTo>
                    <a:lnTo>
                      <a:pt x="1041400" y="395478"/>
                    </a:lnTo>
                    <a:lnTo>
                      <a:pt x="1060450" y="336677"/>
                    </a:lnTo>
                    <a:lnTo>
                      <a:pt x="1079500" y="284353"/>
                    </a:lnTo>
                    <a:lnTo>
                      <a:pt x="1098550" y="241427"/>
                    </a:lnTo>
                    <a:lnTo>
                      <a:pt x="1128776" y="198501"/>
                    </a:lnTo>
                    <a:lnTo>
                      <a:pt x="1157351" y="182626"/>
                    </a:lnTo>
                    <a:lnTo>
                      <a:pt x="1166876" y="184277"/>
                    </a:lnTo>
                    <a:lnTo>
                      <a:pt x="1195451" y="209677"/>
                    </a:lnTo>
                    <a:lnTo>
                      <a:pt x="1224026" y="260477"/>
                    </a:lnTo>
                    <a:lnTo>
                      <a:pt x="1243076" y="308102"/>
                    </a:lnTo>
                    <a:lnTo>
                      <a:pt x="1262126" y="366903"/>
                    </a:lnTo>
                    <a:lnTo>
                      <a:pt x="1271651" y="397002"/>
                    </a:lnTo>
                    <a:lnTo>
                      <a:pt x="1281176" y="428879"/>
                    </a:lnTo>
                    <a:lnTo>
                      <a:pt x="1290701" y="462153"/>
                    </a:lnTo>
                    <a:lnTo>
                      <a:pt x="1300226" y="493903"/>
                    </a:lnTo>
                    <a:lnTo>
                      <a:pt x="1309751" y="525653"/>
                    </a:lnTo>
                    <a:lnTo>
                      <a:pt x="1319276" y="559054"/>
                    </a:lnTo>
                    <a:lnTo>
                      <a:pt x="1328801" y="593979"/>
                    </a:lnTo>
                    <a:lnTo>
                      <a:pt x="1338326" y="630555"/>
                    </a:lnTo>
                    <a:lnTo>
                      <a:pt x="1347851" y="667004"/>
                    </a:lnTo>
                    <a:lnTo>
                      <a:pt x="1357376" y="703580"/>
                    </a:lnTo>
                    <a:lnTo>
                      <a:pt x="1366901" y="740156"/>
                    </a:lnTo>
                    <a:lnTo>
                      <a:pt x="1376426" y="776605"/>
                    </a:lnTo>
                    <a:lnTo>
                      <a:pt x="1385951" y="813181"/>
                    </a:lnTo>
                    <a:lnTo>
                      <a:pt x="1395476" y="848106"/>
                    </a:lnTo>
                    <a:lnTo>
                      <a:pt x="1405001" y="883031"/>
                    </a:lnTo>
                    <a:lnTo>
                      <a:pt x="1424051" y="951344"/>
                    </a:lnTo>
                    <a:lnTo>
                      <a:pt x="1443101" y="1008519"/>
                    </a:lnTo>
                    <a:lnTo>
                      <a:pt x="1462151" y="1032344"/>
                    </a:lnTo>
                    <a:lnTo>
                      <a:pt x="1471676" y="1059345"/>
                    </a:lnTo>
                    <a:lnTo>
                      <a:pt x="1490726" y="1126045"/>
                    </a:lnTo>
                    <a:lnTo>
                      <a:pt x="1509776" y="1162583"/>
                    </a:lnTo>
                    <a:lnTo>
                      <a:pt x="1538351" y="1195933"/>
                    </a:lnTo>
                    <a:lnTo>
                      <a:pt x="1547876" y="1208633"/>
                    </a:lnTo>
                    <a:lnTo>
                      <a:pt x="1557401" y="1221346"/>
                    </a:lnTo>
                    <a:lnTo>
                      <a:pt x="1566926" y="1232458"/>
                    </a:lnTo>
                    <a:lnTo>
                      <a:pt x="1576451" y="1246759"/>
                    </a:lnTo>
                    <a:lnTo>
                      <a:pt x="1585976" y="1262634"/>
                    </a:lnTo>
                    <a:lnTo>
                      <a:pt x="1595501" y="1280109"/>
                    </a:lnTo>
                    <a:lnTo>
                      <a:pt x="1605026" y="1297584"/>
                    </a:lnTo>
                    <a:lnTo>
                      <a:pt x="1614551" y="1310284"/>
                    </a:lnTo>
                    <a:lnTo>
                      <a:pt x="1624076" y="1318221"/>
                    </a:lnTo>
                    <a:lnTo>
                      <a:pt x="1633601" y="1324571"/>
                    </a:lnTo>
                    <a:lnTo>
                      <a:pt x="1643126" y="1330934"/>
                    </a:lnTo>
                    <a:lnTo>
                      <a:pt x="1654175" y="1337284"/>
                    </a:lnTo>
                    <a:lnTo>
                      <a:pt x="1663700" y="1342047"/>
                    </a:lnTo>
                    <a:lnTo>
                      <a:pt x="1673225" y="1345222"/>
                    </a:lnTo>
                    <a:lnTo>
                      <a:pt x="1682750" y="1349984"/>
                    </a:lnTo>
                    <a:lnTo>
                      <a:pt x="1692275" y="1353159"/>
                    </a:lnTo>
                    <a:lnTo>
                      <a:pt x="1701800" y="1356347"/>
                    </a:lnTo>
                    <a:lnTo>
                      <a:pt x="1711325" y="1359522"/>
                    </a:lnTo>
                    <a:lnTo>
                      <a:pt x="1720850" y="1361109"/>
                    </a:lnTo>
                    <a:lnTo>
                      <a:pt x="1730375" y="1364284"/>
                    </a:lnTo>
                    <a:lnTo>
                      <a:pt x="1739900" y="1367459"/>
                    </a:lnTo>
                    <a:lnTo>
                      <a:pt x="1816100" y="1380159"/>
                    </a:lnTo>
                    <a:lnTo>
                      <a:pt x="1825625" y="1380159"/>
                    </a:lnTo>
                    <a:lnTo>
                      <a:pt x="1835150" y="1381760"/>
                    </a:lnTo>
                    <a:lnTo>
                      <a:pt x="1844675" y="1383347"/>
                    </a:lnTo>
                    <a:lnTo>
                      <a:pt x="1854200" y="1383347"/>
                    </a:lnTo>
                    <a:lnTo>
                      <a:pt x="1863725" y="1384935"/>
                    </a:lnTo>
                    <a:lnTo>
                      <a:pt x="1873250" y="1384935"/>
                    </a:lnTo>
                    <a:lnTo>
                      <a:pt x="1882775" y="1386522"/>
                    </a:lnTo>
                    <a:lnTo>
                      <a:pt x="1892300" y="1388110"/>
                    </a:lnTo>
                    <a:lnTo>
                      <a:pt x="1901825" y="1388110"/>
                    </a:lnTo>
                    <a:lnTo>
                      <a:pt x="1911350" y="1388110"/>
                    </a:lnTo>
                    <a:lnTo>
                      <a:pt x="1920875" y="1389697"/>
                    </a:lnTo>
                    <a:lnTo>
                      <a:pt x="1930400" y="1389697"/>
                    </a:lnTo>
                    <a:lnTo>
                      <a:pt x="1939925" y="1389697"/>
                    </a:lnTo>
                    <a:lnTo>
                      <a:pt x="1949450" y="1389697"/>
                    </a:lnTo>
                    <a:lnTo>
                      <a:pt x="1958975" y="1391285"/>
                    </a:lnTo>
                    <a:lnTo>
                      <a:pt x="1968500" y="1391285"/>
                    </a:lnTo>
                    <a:lnTo>
                      <a:pt x="1978025" y="1391285"/>
                    </a:lnTo>
                    <a:lnTo>
                      <a:pt x="1987550" y="1391285"/>
                    </a:lnTo>
                    <a:lnTo>
                      <a:pt x="1997075" y="1392872"/>
                    </a:lnTo>
                    <a:lnTo>
                      <a:pt x="2073275" y="1392872"/>
                    </a:lnTo>
                    <a:lnTo>
                      <a:pt x="2082800" y="1394460"/>
                    </a:lnTo>
                    <a:lnTo>
                      <a:pt x="2579751" y="1394460"/>
                    </a:lnTo>
                    <a:lnTo>
                      <a:pt x="2589276" y="139446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8" name="object 469">
              <a:extLst>
                <a:ext uri="{FF2B5EF4-FFF2-40B4-BE49-F238E27FC236}">
                  <a16:creationId xmlns:a16="http://schemas.microsoft.com/office/drawing/2014/main" id="{3D170561-00AD-4408-90B6-E2C5C001ED48}"/>
                </a:ext>
              </a:extLst>
            </p:cNvPr>
            <p:cNvSpPr txBox="1"/>
            <p:nvPr/>
          </p:nvSpPr>
          <p:spPr>
            <a:xfrm>
              <a:off x="6889750" y="7156501"/>
              <a:ext cx="25781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39" name="object 470">
              <a:extLst>
                <a:ext uri="{FF2B5EF4-FFF2-40B4-BE49-F238E27FC236}">
                  <a16:creationId xmlns:a16="http://schemas.microsoft.com/office/drawing/2014/main" id="{B941F0D7-F7CB-4FF3-8924-ED0674BBFFEF}"/>
                </a:ext>
              </a:extLst>
            </p:cNvPr>
            <p:cNvSpPr txBox="1"/>
            <p:nvPr/>
          </p:nvSpPr>
          <p:spPr>
            <a:xfrm>
              <a:off x="6984872" y="6889801"/>
              <a:ext cx="16764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0" name="object 471">
              <a:extLst>
                <a:ext uri="{FF2B5EF4-FFF2-40B4-BE49-F238E27FC236}">
                  <a16:creationId xmlns:a16="http://schemas.microsoft.com/office/drawing/2014/main" id="{11767980-66AE-4368-B6E0-58536159AE1B}"/>
                </a:ext>
              </a:extLst>
            </p:cNvPr>
            <p:cNvSpPr txBox="1"/>
            <p:nvPr/>
          </p:nvSpPr>
          <p:spPr>
            <a:xfrm>
              <a:off x="6927850" y="6545071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1" name="object 472">
              <a:extLst>
                <a:ext uri="{FF2B5EF4-FFF2-40B4-BE49-F238E27FC236}">
                  <a16:creationId xmlns:a16="http://schemas.microsoft.com/office/drawing/2014/main" id="{48A82EF3-1B47-4B19-BEB6-49B15F77026B}"/>
                </a:ext>
              </a:extLst>
            </p:cNvPr>
            <p:cNvSpPr txBox="1"/>
            <p:nvPr/>
          </p:nvSpPr>
          <p:spPr>
            <a:xfrm>
              <a:off x="6927850" y="6210046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2" name="object 473">
              <a:extLst>
                <a:ext uri="{FF2B5EF4-FFF2-40B4-BE49-F238E27FC236}">
                  <a16:creationId xmlns:a16="http://schemas.microsoft.com/office/drawing/2014/main" id="{B2BE1BB7-DC50-41EF-9882-4B36DB166F5F}"/>
                </a:ext>
              </a:extLst>
            </p:cNvPr>
            <p:cNvSpPr txBox="1"/>
            <p:nvPr/>
          </p:nvSpPr>
          <p:spPr>
            <a:xfrm>
              <a:off x="6927850" y="5875146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3" name="object 474">
              <a:extLst>
                <a:ext uri="{FF2B5EF4-FFF2-40B4-BE49-F238E27FC236}">
                  <a16:creationId xmlns:a16="http://schemas.microsoft.com/office/drawing/2014/main" id="{4DB3825C-5764-455A-BD71-C700C03975EB}"/>
                </a:ext>
              </a:extLst>
            </p:cNvPr>
            <p:cNvSpPr txBox="1"/>
            <p:nvPr/>
          </p:nvSpPr>
          <p:spPr>
            <a:xfrm>
              <a:off x="6927850" y="5530037"/>
              <a:ext cx="224154" cy="1485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4" name="object 475">
              <a:extLst>
                <a:ext uri="{FF2B5EF4-FFF2-40B4-BE49-F238E27FC236}">
                  <a16:creationId xmlns:a16="http://schemas.microsoft.com/office/drawing/2014/main" id="{20689681-F946-4080-B70D-A97A75EC9305}"/>
                </a:ext>
              </a:extLst>
            </p:cNvPr>
            <p:cNvSpPr txBox="1"/>
            <p:nvPr/>
          </p:nvSpPr>
          <p:spPr>
            <a:xfrm>
              <a:off x="6927850" y="5262117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5" name="object 476">
              <a:extLst>
                <a:ext uri="{FF2B5EF4-FFF2-40B4-BE49-F238E27FC236}">
                  <a16:creationId xmlns:a16="http://schemas.microsoft.com/office/drawing/2014/main" id="{4F349949-5E54-4BB4-9C56-CD86889E372D}"/>
                </a:ext>
              </a:extLst>
            </p:cNvPr>
            <p:cNvSpPr txBox="1"/>
            <p:nvPr/>
          </p:nvSpPr>
          <p:spPr>
            <a:xfrm>
              <a:off x="6753499" y="5811708"/>
              <a:ext cx="139700" cy="970280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ban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6" name="object 477">
              <a:extLst>
                <a:ext uri="{FF2B5EF4-FFF2-40B4-BE49-F238E27FC236}">
                  <a16:creationId xmlns:a16="http://schemas.microsoft.com/office/drawing/2014/main" id="{6C84566D-1EC8-4B4E-965E-935911589B10}"/>
                </a:ext>
              </a:extLst>
            </p:cNvPr>
            <p:cNvSpPr txBox="1"/>
            <p:nvPr/>
          </p:nvSpPr>
          <p:spPr>
            <a:xfrm>
              <a:off x="7367778" y="5463921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213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3</a:t>
              </a:r>
              <a:r>
                <a:rPr sz="800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7" name="object 478">
              <a:extLst>
                <a:ext uri="{FF2B5EF4-FFF2-40B4-BE49-F238E27FC236}">
                  <a16:creationId xmlns:a16="http://schemas.microsoft.com/office/drawing/2014/main" id="{118808FA-F037-4A39-B708-E7F7BDE95D23}"/>
                </a:ext>
              </a:extLst>
            </p:cNvPr>
            <p:cNvSpPr txBox="1"/>
            <p:nvPr/>
          </p:nvSpPr>
          <p:spPr>
            <a:xfrm>
              <a:off x="8409178" y="5606237"/>
              <a:ext cx="337185" cy="1485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333.78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8" name="object 479">
              <a:extLst>
                <a:ext uri="{FF2B5EF4-FFF2-40B4-BE49-F238E27FC236}">
                  <a16:creationId xmlns:a16="http://schemas.microsoft.com/office/drawing/2014/main" id="{A1484E53-FEDC-4A8C-9D0A-0B5E75125A98}"/>
                </a:ext>
              </a:extLst>
            </p:cNvPr>
            <p:cNvSpPr txBox="1"/>
            <p:nvPr/>
          </p:nvSpPr>
          <p:spPr>
            <a:xfrm>
              <a:off x="7959979" y="5875146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282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5</a:t>
              </a:r>
              <a:r>
                <a:rPr sz="800" dirty="0">
                  <a:latin typeface="Arial"/>
                  <a:cs typeface="Arial"/>
                </a:rPr>
                <a:t>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49" name="object 480">
              <a:extLst>
                <a:ext uri="{FF2B5EF4-FFF2-40B4-BE49-F238E27FC236}">
                  <a16:creationId xmlns:a16="http://schemas.microsoft.com/office/drawing/2014/main" id="{FB5C7F03-1DB2-47E2-8C35-D424FAFAFFE7}"/>
                </a:ext>
              </a:extLst>
            </p:cNvPr>
            <p:cNvSpPr/>
            <p:nvPr/>
          </p:nvSpPr>
          <p:spPr>
            <a:xfrm>
              <a:off x="7246619" y="5349240"/>
              <a:ext cx="2593975" cy="1896110"/>
            </a:xfrm>
            <a:custGeom>
              <a:avLst/>
              <a:gdLst/>
              <a:ahLst/>
              <a:cxnLst/>
              <a:rect l="l" t="t" r="r" b="b"/>
              <a:pathLst>
                <a:path w="2593975" h="1896109">
                  <a:moveTo>
                    <a:pt x="0" y="1895856"/>
                  </a:moveTo>
                  <a:lnTo>
                    <a:pt x="2593848" y="1895856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18958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481">
              <a:extLst>
                <a:ext uri="{FF2B5EF4-FFF2-40B4-BE49-F238E27FC236}">
                  <a16:creationId xmlns:a16="http://schemas.microsoft.com/office/drawing/2014/main" id="{E898DF4C-148C-4EE9-9659-230D131662F7}"/>
                </a:ext>
              </a:extLst>
            </p:cNvPr>
            <p:cNvSpPr txBox="1"/>
            <p:nvPr/>
          </p:nvSpPr>
          <p:spPr>
            <a:xfrm>
              <a:off x="7243698" y="5185917"/>
              <a:ext cx="157289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10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scutellarin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251" name="object 490">
              <a:extLst>
                <a:ext uri="{FF2B5EF4-FFF2-40B4-BE49-F238E27FC236}">
                  <a16:creationId xmlns:a16="http://schemas.microsoft.com/office/drawing/2014/main" id="{6745A0B2-3E2E-451D-984D-D82C29CAC59A}"/>
                </a:ext>
              </a:extLst>
            </p:cNvPr>
            <p:cNvSpPr txBox="1"/>
            <p:nvPr/>
          </p:nvSpPr>
          <p:spPr>
            <a:xfrm>
              <a:off x="7148576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52" name="object 491">
              <a:extLst>
                <a:ext uri="{FF2B5EF4-FFF2-40B4-BE49-F238E27FC236}">
                  <a16:creationId xmlns:a16="http://schemas.microsoft.com/office/drawing/2014/main" id="{E4275D81-177F-43BE-A08B-A277311A60A8}"/>
                </a:ext>
              </a:extLst>
            </p:cNvPr>
            <p:cNvSpPr txBox="1"/>
            <p:nvPr/>
          </p:nvSpPr>
          <p:spPr>
            <a:xfrm>
              <a:off x="8007477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53" name="object 492">
              <a:extLst>
                <a:ext uri="{FF2B5EF4-FFF2-40B4-BE49-F238E27FC236}">
                  <a16:creationId xmlns:a16="http://schemas.microsoft.com/office/drawing/2014/main" id="{3D8A273D-4CA4-4247-A4F2-03CCFD7BB446}"/>
                </a:ext>
              </a:extLst>
            </p:cNvPr>
            <p:cNvSpPr txBox="1"/>
            <p:nvPr/>
          </p:nvSpPr>
          <p:spPr>
            <a:xfrm>
              <a:off x="8867902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54" name="object 493">
              <a:extLst>
                <a:ext uri="{FF2B5EF4-FFF2-40B4-BE49-F238E27FC236}">
                  <a16:creationId xmlns:a16="http://schemas.microsoft.com/office/drawing/2014/main" id="{BA19709C-461E-4CFF-916A-29410B86C742}"/>
                </a:ext>
              </a:extLst>
            </p:cNvPr>
            <p:cNvSpPr txBox="1"/>
            <p:nvPr/>
          </p:nvSpPr>
          <p:spPr>
            <a:xfrm>
              <a:off x="9738106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55" name="object 496">
              <a:extLst>
                <a:ext uri="{FF2B5EF4-FFF2-40B4-BE49-F238E27FC236}">
                  <a16:creationId xmlns:a16="http://schemas.microsoft.com/office/drawing/2014/main" id="{8C4984AA-1A63-43D5-B458-9C67BD8AED5D}"/>
                </a:ext>
              </a:extLst>
            </p:cNvPr>
            <p:cNvSpPr txBox="1"/>
            <p:nvPr/>
          </p:nvSpPr>
          <p:spPr>
            <a:xfrm>
              <a:off x="8152003" y="7443569"/>
              <a:ext cx="794385" cy="140335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4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</p:grpSp>
      <p:sp>
        <p:nvSpPr>
          <p:cNvPr id="316" name="object 315">
            <a:extLst>
              <a:ext uri="{FF2B5EF4-FFF2-40B4-BE49-F238E27FC236}">
                <a16:creationId xmlns:a16="http://schemas.microsoft.com/office/drawing/2014/main" id="{F2704447-A946-457A-A46E-47107E3EACAB}"/>
              </a:ext>
            </a:extLst>
          </p:cNvPr>
          <p:cNvSpPr/>
          <p:nvPr/>
        </p:nvSpPr>
        <p:spPr>
          <a:xfrm>
            <a:off x="736789" y="7440520"/>
            <a:ext cx="2627630" cy="44450"/>
          </a:xfrm>
          <a:custGeom>
            <a:avLst/>
            <a:gdLst/>
            <a:ahLst/>
            <a:cxnLst/>
            <a:rect l="l" t="t" r="r" b="b"/>
            <a:pathLst>
              <a:path w="2627630" h="44450">
                <a:moveTo>
                  <a:pt x="0" y="0"/>
                </a:moveTo>
                <a:lnTo>
                  <a:pt x="2627376" y="0"/>
                </a:lnTo>
              </a:path>
              <a:path w="2627630" h="44450">
                <a:moveTo>
                  <a:pt x="0" y="0"/>
                </a:moveTo>
                <a:lnTo>
                  <a:pt x="0" y="44195"/>
                </a:lnTo>
              </a:path>
              <a:path w="2627630"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6">
            <a:extLst>
              <a:ext uri="{FF2B5EF4-FFF2-40B4-BE49-F238E27FC236}">
                <a16:creationId xmlns:a16="http://schemas.microsoft.com/office/drawing/2014/main" id="{47A371E4-1859-4439-9D46-BD2C7116B0DA}"/>
              </a:ext>
            </a:extLst>
          </p:cNvPr>
          <p:cNvSpPr/>
          <p:nvPr/>
        </p:nvSpPr>
        <p:spPr>
          <a:xfrm>
            <a:off x="956245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7">
            <a:extLst>
              <a:ext uri="{FF2B5EF4-FFF2-40B4-BE49-F238E27FC236}">
                <a16:creationId xmlns:a16="http://schemas.microsoft.com/office/drawing/2014/main" id="{C10DA4B5-6C51-4B46-AA68-7B98AD09E729}"/>
              </a:ext>
            </a:extLst>
          </p:cNvPr>
          <p:cNvSpPr/>
          <p:nvPr/>
        </p:nvSpPr>
        <p:spPr>
          <a:xfrm>
            <a:off x="1175701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8">
            <a:extLst>
              <a:ext uri="{FF2B5EF4-FFF2-40B4-BE49-F238E27FC236}">
                <a16:creationId xmlns:a16="http://schemas.microsoft.com/office/drawing/2014/main" id="{0AD0B355-5507-437F-BB05-4055980C5730}"/>
              </a:ext>
            </a:extLst>
          </p:cNvPr>
          <p:cNvSpPr/>
          <p:nvPr/>
        </p:nvSpPr>
        <p:spPr>
          <a:xfrm>
            <a:off x="1393634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19">
            <a:extLst>
              <a:ext uri="{FF2B5EF4-FFF2-40B4-BE49-F238E27FC236}">
                <a16:creationId xmlns:a16="http://schemas.microsoft.com/office/drawing/2014/main" id="{D478D28F-8341-4357-A47F-FF56F2FD751B}"/>
              </a:ext>
            </a:extLst>
          </p:cNvPr>
          <p:cNvSpPr/>
          <p:nvPr/>
        </p:nvSpPr>
        <p:spPr>
          <a:xfrm>
            <a:off x="1613090" y="7440520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0">
            <a:extLst>
              <a:ext uri="{FF2B5EF4-FFF2-40B4-BE49-F238E27FC236}">
                <a16:creationId xmlns:a16="http://schemas.microsoft.com/office/drawing/2014/main" id="{953A5CDB-CFC1-437B-8117-D632DE6AC3FB}"/>
              </a:ext>
            </a:extLst>
          </p:cNvPr>
          <p:cNvSpPr/>
          <p:nvPr/>
        </p:nvSpPr>
        <p:spPr>
          <a:xfrm>
            <a:off x="1832545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1">
            <a:extLst>
              <a:ext uri="{FF2B5EF4-FFF2-40B4-BE49-F238E27FC236}">
                <a16:creationId xmlns:a16="http://schemas.microsoft.com/office/drawing/2014/main" id="{10836203-DD01-4CA3-83C0-6072D563AE16}"/>
              </a:ext>
            </a:extLst>
          </p:cNvPr>
          <p:cNvSpPr/>
          <p:nvPr/>
        </p:nvSpPr>
        <p:spPr>
          <a:xfrm>
            <a:off x="2052001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2">
            <a:extLst>
              <a:ext uri="{FF2B5EF4-FFF2-40B4-BE49-F238E27FC236}">
                <a16:creationId xmlns:a16="http://schemas.microsoft.com/office/drawing/2014/main" id="{1A70E9FA-6D87-4C1B-8967-5661D52B0BC5}"/>
              </a:ext>
            </a:extLst>
          </p:cNvPr>
          <p:cNvSpPr/>
          <p:nvPr/>
        </p:nvSpPr>
        <p:spPr>
          <a:xfrm>
            <a:off x="2269934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3">
            <a:extLst>
              <a:ext uri="{FF2B5EF4-FFF2-40B4-BE49-F238E27FC236}">
                <a16:creationId xmlns:a16="http://schemas.microsoft.com/office/drawing/2014/main" id="{15F89372-3322-462F-8774-4279E3A00344}"/>
              </a:ext>
            </a:extLst>
          </p:cNvPr>
          <p:cNvSpPr/>
          <p:nvPr/>
        </p:nvSpPr>
        <p:spPr>
          <a:xfrm>
            <a:off x="2489390" y="7440520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4">
            <a:extLst>
              <a:ext uri="{FF2B5EF4-FFF2-40B4-BE49-F238E27FC236}">
                <a16:creationId xmlns:a16="http://schemas.microsoft.com/office/drawing/2014/main" id="{E2F17A87-90AD-4CDE-9C15-27F876CC3B16}"/>
              </a:ext>
            </a:extLst>
          </p:cNvPr>
          <p:cNvSpPr/>
          <p:nvPr/>
        </p:nvSpPr>
        <p:spPr>
          <a:xfrm>
            <a:off x="2707322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5">
            <a:extLst>
              <a:ext uri="{FF2B5EF4-FFF2-40B4-BE49-F238E27FC236}">
                <a16:creationId xmlns:a16="http://schemas.microsoft.com/office/drawing/2014/main" id="{E8865546-B9C6-4694-B1EF-7ED58A91ADFC}"/>
              </a:ext>
            </a:extLst>
          </p:cNvPr>
          <p:cNvSpPr/>
          <p:nvPr/>
        </p:nvSpPr>
        <p:spPr>
          <a:xfrm>
            <a:off x="2926778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6">
            <a:extLst>
              <a:ext uri="{FF2B5EF4-FFF2-40B4-BE49-F238E27FC236}">
                <a16:creationId xmlns:a16="http://schemas.microsoft.com/office/drawing/2014/main" id="{5EC75418-6BE6-4045-B63C-E57CDF5AEFF8}"/>
              </a:ext>
            </a:extLst>
          </p:cNvPr>
          <p:cNvSpPr/>
          <p:nvPr/>
        </p:nvSpPr>
        <p:spPr>
          <a:xfrm>
            <a:off x="3144710" y="7440520"/>
            <a:ext cx="0" cy="27940"/>
          </a:xfrm>
          <a:custGeom>
            <a:avLst/>
            <a:gdLst/>
            <a:ahLst/>
            <a:cxnLst/>
            <a:rect l="l" t="t" r="r" b="b"/>
            <a:pathLst>
              <a:path h="27940">
                <a:moveTo>
                  <a:pt x="0" y="0"/>
                </a:moveTo>
                <a:lnTo>
                  <a:pt x="0" y="274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7">
            <a:extLst>
              <a:ext uri="{FF2B5EF4-FFF2-40B4-BE49-F238E27FC236}">
                <a16:creationId xmlns:a16="http://schemas.microsoft.com/office/drawing/2014/main" id="{6D5D164B-DBEB-4CA8-B28D-407730BCF114}"/>
              </a:ext>
            </a:extLst>
          </p:cNvPr>
          <p:cNvSpPr/>
          <p:nvPr/>
        </p:nvSpPr>
        <p:spPr>
          <a:xfrm>
            <a:off x="3364166" y="7440520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8">
            <a:extLst>
              <a:ext uri="{FF2B5EF4-FFF2-40B4-BE49-F238E27FC236}">
                <a16:creationId xmlns:a16="http://schemas.microsoft.com/office/drawing/2014/main" id="{77A38B2D-5CB9-45CA-AA21-E50A004123AB}"/>
              </a:ext>
            </a:extLst>
          </p:cNvPr>
          <p:cNvSpPr/>
          <p:nvPr/>
        </p:nvSpPr>
        <p:spPr>
          <a:xfrm>
            <a:off x="701737" y="5508088"/>
            <a:ext cx="0" cy="1896110"/>
          </a:xfrm>
          <a:custGeom>
            <a:avLst/>
            <a:gdLst/>
            <a:ahLst/>
            <a:cxnLst/>
            <a:rect l="l" t="t" r="r" b="b"/>
            <a:pathLst>
              <a:path h="1896109">
                <a:moveTo>
                  <a:pt x="0" y="0"/>
                </a:moveTo>
                <a:lnTo>
                  <a:pt x="0" y="18958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29">
            <a:extLst>
              <a:ext uri="{FF2B5EF4-FFF2-40B4-BE49-F238E27FC236}">
                <a16:creationId xmlns:a16="http://schemas.microsoft.com/office/drawing/2014/main" id="{5CA1383B-1A16-41AF-8EE8-3649089871A4}"/>
              </a:ext>
            </a:extLst>
          </p:cNvPr>
          <p:cNvSpPr/>
          <p:nvPr/>
        </p:nvSpPr>
        <p:spPr>
          <a:xfrm>
            <a:off x="656017" y="7403944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  <a:path w="45720">
                <a:moveTo>
                  <a:pt x="45720" y="0"/>
                </a:moveTo>
                <a:lnTo>
                  <a:pt x="182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0">
            <a:extLst>
              <a:ext uri="{FF2B5EF4-FFF2-40B4-BE49-F238E27FC236}">
                <a16:creationId xmlns:a16="http://schemas.microsoft.com/office/drawing/2014/main" id="{77950496-BD74-48E2-9EBE-48B4236B1FCF}"/>
              </a:ext>
            </a:extLst>
          </p:cNvPr>
          <p:cNvSpPr/>
          <p:nvPr/>
        </p:nvSpPr>
        <p:spPr>
          <a:xfrm>
            <a:off x="674305" y="732469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1">
            <a:extLst>
              <a:ext uri="{FF2B5EF4-FFF2-40B4-BE49-F238E27FC236}">
                <a16:creationId xmlns:a16="http://schemas.microsoft.com/office/drawing/2014/main" id="{AA5A9B86-531A-41D4-B954-B3173F76D146}"/>
              </a:ext>
            </a:extLst>
          </p:cNvPr>
          <p:cNvSpPr/>
          <p:nvPr/>
        </p:nvSpPr>
        <p:spPr>
          <a:xfrm>
            <a:off x="656017" y="7246972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2">
            <a:extLst>
              <a:ext uri="{FF2B5EF4-FFF2-40B4-BE49-F238E27FC236}">
                <a16:creationId xmlns:a16="http://schemas.microsoft.com/office/drawing/2014/main" id="{9F781DFE-5E33-419B-A734-F1E44EB22D32}"/>
              </a:ext>
            </a:extLst>
          </p:cNvPr>
          <p:cNvSpPr/>
          <p:nvPr/>
        </p:nvSpPr>
        <p:spPr>
          <a:xfrm>
            <a:off x="674305" y="716772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3">
            <a:extLst>
              <a:ext uri="{FF2B5EF4-FFF2-40B4-BE49-F238E27FC236}">
                <a16:creationId xmlns:a16="http://schemas.microsoft.com/office/drawing/2014/main" id="{9554B670-E6D5-4812-A3DA-68A064F09FF9}"/>
              </a:ext>
            </a:extLst>
          </p:cNvPr>
          <p:cNvSpPr/>
          <p:nvPr/>
        </p:nvSpPr>
        <p:spPr>
          <a:xfrm>
            <a:off x="674305" y="708847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4">
            <a:extLst>
              <a:ext uri="{FF2B5EF4-FFF2-40B4-BE49-F238E27FC236}">
                <a16:creationId xmlns:a16="http://schemas.microsoft.com/office/drawing/2014/main" id="{58E9F09D-76FF-40AD-B9CE-4FE84BE4C5DA}"/>
              </a:ext>
            </a:extLst>
          </p:cNvPr>
          <p:cNvSpPr/>
          <p:nvPr/>
        </p:nvSpPr>
        <p:spPr>
          <a:xfrm>
            <a:off x="674305" y="7010752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5">
            <a:extLst>
              <a:ext uri="{FF2B5EF4-FFF2-40B4-BE49-F238E27FC236}">
                <a16:creationId xmlns:a16="http://schemas.microsoft.com/office/drawing/2014/main" id="{31E69863-1A88-4A9C-A2D6-673AA0CCF7CF}"/>
              </a:ext>
            </a:extLst>
          </p:cNvPr>
          <p:cNvSpPr/>
          <p:nvPr/>
        </p:nvSpPr>
        <p:spPr>
          <a:xfrm>
            <a:off x="674305" y="692998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6">
            <a:extLst>
              <a:ext uri="{FF2B5EF4-FFF2-40B4-BE49-F238E27FC236}">
                <a16:creationId xmlns:a16="http://schemas.microsoft.com/office/drawing/2014/main" id="{83194B59-767A-4812-A703-9285DB337125}"/>
              </a:ext>
            </a:extLst>
          </p:cNvPr>
          <p:cNvSpPr/>
          <p:nvPr/>
        </p:nvSpPr>
        <p:spPr>
          <a:xfrm>
            <a:off x="656017" y="6852256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7">
            <a:extLst>
              <a:ext uri="{FF2B5EF4-FFF2-40B4-BE49-F238E27FC236}">
                <a16:creationId xmlns:a16="http://schemas.microsoft.com/office/drawing/2014/main" id="{8E72F2AE-B881-48BF-8D43-AC867750B8FD}"/>
              </a:ext>
            </a:extLst>
          </p:cNvPr>
          <p:cNvSpPr/>
          <p:nvPr/>
        </p:nvSpPr>
        <p:spPr>
          <a:xfrm>
            <a:off x="674305" y="677148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8">
            <a:extLst>
              <a:ext uri="{FF2B5EF4-FFF2-40B4-BE49-F238E27FC236}">
                <a16:creationId xmlns:a16="http://schemas.microsoft.com/office/drawing/2014/main" id="{B8EDB7DF-E06D-477F-B386-86EEC7DAA5A0}"/>
              </a:ext>
            </a:extLst>
          </p:cNvPr>
          <p:cNvSpPr/>
          <p:nvPr/>
        </p:nvSpPr>
        <p:spPr>
          <a:xfrm>
            <a:off x="674305" y="669223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39">
            <a:extLst>
              <a:ext uri="{FF2B5EF4-FFF2-40B4-BE49-F238E27FC236}">
                <a16:creationId xmlns:a16="http://schemas.microsoft.com/office/drawing/2014/main" id="{648E2C45-F078-48FF-A141-FABFD123D3B9}"/>
              </a:ext>
            </a:extLst>
          </p:cNvPr>
          <p:cNvSpPr/>
          <p:nvPr/>
        </p:nvSpPr>
        <p:spPr>
          <a:xfrm>
            <a:off x="674305" y="6614512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0">
            <a:extLst>
              <a:ext uri="{FF2B5EF4-FFF2-40B4-BE49-F238E27FC236}">
                <a16:creationId xmlns:a16="http://schemas.microsoft.com/office/drawing/2014/main" id="{52A68FDD-26E3-4173-845B-4B50F81077AB}"/>
              </a:ext>
            </a:extLst>
          </p:cNvPr>
          <p:cNvSpPr/>
          <p:nvPr/>
        </p:nvSpPr>
        <p:spPr>
          <a:xfrm>
            <a:off x="674305" y="653526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1">
            <a:extLst>
              <a:ext uri="{FF2B5EF4-FFF2-40B4-BE49-F238E27FC236}">
                <a16:creationId xmlns:a16="http://schemas.microsoft.com/office/drawing/2014/main" id="{8295BCA8-8CDA-4086-8A26-572502CB27B2}"/>
              </a:ext>
            </a:extLst>
          </p:cNvPr>
          <p:cNvSpPr/>
          <p:nvPr/>
        </p:nvSpPr>
        <p:spPr>
          <a:xfrm>
            <a:off x="656017" y="6456016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2">
            <a:extLst>
              <a:ext uri="{FF2B5EF4-FFF2-40B4-BE49-F238E27FC236}">
                <a16:creationId xmlns:a16="http://schemas.microsoft.com/office/drawing/2014/main" id="{EE648DC2-7B2B-48D5-B75B-9038B526593C}"/>
              </a:ext>
            </a:extLst>
          </p:cNvPr>
          <p:cNvSpPr/>
          <p:nvPr/>
        </p:nvSpPr>
        <p:spPr>
          <a:xfrm>
            <a:off x="674305" y="6378292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3">
            <a:extLst>
              <a:ext uri="{FF2B5EF4-FFF2-40B4-BE49-F238E27FC236}">
                <a16:creationId xmlns:a16="http://schemas.microsoft.com/office/drawing/2014/main" id="{A9494D70-89E4-40BF-9D47-3A19E59166FF}"/>
              </a:ext>
            </a:extLst>
          </p:cNvPr>
          <p:cNvSpPr/>
          <p:nvPr/>
        </p:nvSpPr>
        <p:spPr>
          <a:xfrm>
            <a:off x="674305" y="6299044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4">
            <a:extLst>
              <a:ext uri="{FF2B5EF4-FFF2-40B4-BE49-F238E27FC236}">
                <a16:creationId xmlns:a16="http://schemas.microsoft.com/office/drawing/2014/main" id="{B0F3E448-E5BC-40B7-B890-CBA655EE01A6}"/>
              </a:ext>
            </a:extLst>
          </p:cNvPr>
          <p:cNvSpPr/>
          <p:nvPr/>
        </p:nvSpPr>
        <p:spPr>
          <a:xfrm>
            <a:off x="674305" y="621979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5">
            <a:extLst>
              <a:ext uri="{FF2B5EF4-FFF2-40B4-BE49-F238E27FC236}">
                <a16:creationId xmlns:a16="http://schemas.microsoft.com/office/drawing/2014/main" id="{D7B311EC-E74E-49AB-BFF6-CF8FD3E7C21E}"/>
              </a:ext>
            </a:extLst>
          </p:cNvPr>
          <p:cNvSpPr/>
          <p:nvPr/>
        </p:nvSpPr>
        <p:spPr>
          <a:xfrm>
            <a:off x="674305" y="614054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6">
            <a:extLst>
              <a:ext uri="{FF2B5EF4-FFF2-40B4-BE49-F238E27FC236}">
                <a16:creationId xmlns:a16="http://schemas.microsoft.com/office/drawing/2014/main" id="{E2E3103C-6371-412F-BDD7-31358B0F912F}"/>
              </a:ext>
            </a:extLst>
          </p:cNvPr>
          <p:cNvSpPr/>
          <p:nvPr/>
        </p:nvSpPr>
        <p:spPr>
          <a:xfrm>
            <a:off x="656017" y="6061300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7">
            <a:extLst>
              <a:ext uri="{FF2B5EF4-FFF2-40B4-BE49-F238E27FC236}">
                <a16:creationId xmlns:a16="http://schemas.microsoft.com/office/drawing/2014/main" id="{AE86AE3F-9394-4DAE-B285-32340FAF996F}"/>
              </a:ext>
            </a:extLst>
          </p:cNvPr>
          <p:cNvSpPr/>
          <p:nvPr/>
        </p:nvSpPr>
        <p:spPr>
          <a:xfrm>
            <a:off x="674305" y="598357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8">
            <a:extLst>
              <a:ext uri="{FF2B5EF4-FFF2-40B4-BE49-F238E27FC236}">
                <a16:creationId xmlns:a16="http://schemas.microsoft.com/office/drawing/2014/main" id="{74921501-64E8-42BF-8E9B-472E4EE62A07}"/>
              </a:ext>
            </a:extLst>
          </p:cNvPr>
          <p:cNvSpPr/>
          <p:nvPr/>
        </p:nvSpPr>
        <p:spPr>
          <a:xfrm>
            <a:off x="674305" y="5904328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49">
            <a:extLst>
              <a:ext uri="{FF2B5EF4-FFF2-40B4-BE49-F238E27FC236}">
                <a16:creationId xmlns:a16="http://schemas.microsoft.com/office/drawing/2014/main" id="{293F470D-BA49-4489-B03E-A9DFE9A81131}"/>
              </a:ext>
            </a:extLst>
          </p:cNvPr>
          <p:cNvSpPr/>
          <p:nvPr/>
        </p:nvSpPr>
        <p:spPr>
          <a:xfrm>
            <a:off x="674305" y="5825080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0">
            <a:extLst>
              <a:ext uri="{FF2B5EF4-FFF2-40B4-BE49-F238E27FC236}">
                <a16:creationId xmlns:a16="http://schemas.microsoft.com/office/drawing/2014/main" id="{3C26A7ED-CAE2-4A20-808B-D0082AC46D90}"/>
              </a:ext>
            </a:extLst>
          </p:cNvPr>
          <p:cNvSpPr/>
          <p:nvPr/>
        </p:nvSpPr>
        <p:spPr>
          <a:xfrm>
            <a:off x="674305" y="574735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1">
            <a:extLst>
              <a:ext uri="{FF2B5EF4-FFF2-40B4-BE49-F238E27FC236}">
                <a16:creationId xmlns:a16="http://schemas.microsoft.com/office/drawing/2014/main" id="{2113AEF2-F6B6-4640-8AF7-7DCCDB82DC45}"/>
              </a:ext>
            </a:extLst>
          </p:cNvPr>
          <p:cNvSpPr/>
          <p:nvPr/>
        </p:nvSpPr>
        <p:spPr>
          <a:xfrm>
            <a:off x="656017" y="5666584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2">
            <a:extLst>
              <a:ext uri="{FF2B5EF4-FFF2-40B4-BE49-F238E27FC236}">
                <a16:creationId xmlns:a16="http://schemas.microsoft.com/office/drawing/2014/main" id="{611D4638-0981-40D0-A083-89D8FD9EA4A4}"/>
              </a:ext>
            </a:extLst>
          </p:cNvPr>
          <p:cNvSpPr/>
          <p:nvPr/>
        </p:nvSpPr>
        <p:spPr>
          <a:xfrm>
            <a:off x="674305" y="5587336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27432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3">
            <a:extLst>
              <a:ext uri="{FF2B5EF4-FFF2-40B4-BE49-F238E27FC236}">
                <a16:creationId xmlns:a16="http://schemas.microsoft.com/office/drawing/2014/main" id="{0B9F5D34-03EF-4E1D-91CB-05343BE4A2D4}"/>
              </a:ext>
            </a:extLst>
          </p:cNvPr>
          <p:cNvSpPr/>
          <p:nvPr/>
        </p:nvSpPr>
        <p:spPr>
          <a:xfrm>
            <a:off x="656017" y="5508088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4572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4">
            <a:extLst>
              <a:ext uri="{FF2B5EF4-FFF2-40B4-BE49-F238E27FC236}">
                <a16:creationId xmlns:a16="http://schemas.microsoft.com/office/drawing/2014/main" id="{F187CCB8-C471-4302-A422-8DDC349640DE}"/>
              </a:ext>
            </a:extLst>
          </p:cNvPr>
          <p:cNvSpPr/>
          <p:nvPr/>
        </p:nvSpPr>
        <p:spPr>
          <a:xfrm>
            <a:off x="736789" y="5666584"/>
            <a:ext cx="2627630" cy="1580515"/>
          </a:xfrm>
          <a:custGeom>
            <a:avLst/>
            <a:gdLst/>
            <a:ahLst/>
            <a:cxnLst/>
            <a:rect l="l" t="t" r="r" b="b"/>
            <a:pathLst>
              <a:path w="2627630" h="1580515">
                <a:moveTo>
                  <a:pt x="0" y="112775"/>
                </a:moveTo>
                <a:lnTo>
                  <a:pt x="9525" y="143001"/>
                </a:lnTo>
                <a:lnTo>
                  <a:pt x="19050" y="163575"/>
                </a:lnTo>
                <a:lnTo>
                  <a:pt x="28575" y="174751"/>
                </a:lnTo>
                <a:lnTo>
                  <a:pt x="38100" y="177926"/>
                </a:lnTo>
                <a:lnTo>
                  <a:pt x="47625" y="169925"/>
                </a:lnTo>
                <a:lnTo>
                  <a:pt x="76200" y="111124"/>
                </a:lnTo>
                <a:lnTo>
                  <a:pt x="95250" y="50799"/>
                </a:lnTo>
                <a:lnTo>
                  <a:pt x="104775" y="23875"/>
                </a:lnTo>
                <a:lnTo>
                  <a:pt x="114300" y="4825"/>
                </a:lnTo>
                <a:lnTo>
                  <a:pt x="123825" y="0"/>
                </a:lnTo>
                <a:lnTo>
                  <a:pt x="133350" y="11175"/>
                </a:lnTo>
                <a:lnTo>
                  <a:pt x="153987" y="84200"/>
                </a:lnTo>
                <a:lnTo>
                  <a:pt x="163512" y="141350"/>
                </a:lnTo>
                <a:lnTo>
                  <a:pt x="173037" y="204850"/>
                </a:lnTo>
                <a:lnTo>
                  <a:pt x="182562" y="271652"/>
                </a:lnTo>
                <a:lnTo>
                  <a:pt x="192087" y="336676"/>
                </a:lnTo>
                <a:lnTo>
                  <a:pt x="201612" y="400303"/>
                </a:lnTo>
                <a:lnTo>
                  <a:pt x="211137" y="458978"/>
                </a:lnTo>
                <a:lnTo>
                  <a:pt x="220662" y="513079"/>
                </a:lnTo>
                <a:lnTo>
                  <a:pt x="230187" y="560705"/>
                </a:lnTo>
                <a:lnTo>
                  <a:pt x="239712" y="605155"/>
                </a:lnTo>
                <a:lnTo>
                  <a:pt x="249237" y="648080"/>
                </a:lnTo>
                <a:lnTo>
                  <a:pt x="258762" y="689355"/>
                </a:lnTo>
                <a:lnTo>
                  <a:pt x="268300" y="730630"/>
                </a:lnTo>
                <a:lnTo>
                  <a:pt x="277825" y="768730"/>
                </a:lnTo>
                <a:lnTo>
                  <a:pt x="287350" y="806830"/>
                </a:lnTo>
                <a:lnTo>
                  <a:pt x="296875" y="843407"/>
                </a:lnTo>
                <a:lnTo>
                  <a:pt x="306400" y="879982"/>
                </a:lnTo>
                <a:lnTo>
                  <a:pt x="315925" y="914907"/>
                </a:lnTo>
                <a:lnTo>
                  <a:pt x="325450" y="949832"/>
                </a:lnTo>
                <a:lnTo>
                  <a:pt x="344500" y="1016533"/>
                </a:lnTo>
                <a:lnTo>
                  <a:pt x="363550" y="1075296"/>
                </a:lnTo>
                <a:lnTo>
                  <a:pt x="382600" y="1115009"/>
                </a:lnTo>
                <a:lnTo>
                  <a:pt x="411175" y="1137246"/>
                </a:lnTo>
                <a:lnTo>
                  <a:pt x="420700" y="1135659"/>
                </a:lnTo>
                <a:lnTo>
                  <a:pt x="449275" y="1103884"/>
                </a:lnTo>
                <a:lnTo>
                  <a:pt x="468325" y="1068946"/>
                </a:lnTo>
                <a:lnTo>
                  <a:pt x="477850" y="1049883"/>
                </a:lnTo>
                <a:lnTo>
                  <a:pt x="487375" y="1030820"/>
                </a:lnTo>
                <a:lnTo>
                  <a:pt x="496900" y="1008583"/>
                </a:lnTo>
                <a:lnTo>
                  <a:pt x="506425" y="986409"/>
                </a:lnTo>
                <a:lnTo>
                  <a:pt x="515950" y="962532"/>
                </a:lnTo>
                <a:lnTo>
                  <a:pt x="525475" y="935482"/>
                </a:lnTo>
                <a:lnTo>
                  <a:pt x="535000" y="908557"/>
                </a:lnTo>
                <a:lnTo>
                  <a:pt x="544525" y="879982"/>
                </a:lnTo>
                <a:lnTo>
                  <a:pt x="554050" y="849757"/>
                </a:lnTo>
                <a:lnTo>
                  <a:pt x="563575" y="819531"/>
                </a:lnTo>
                <a:lnTo>
                  <a:pt x="573100" y="790955"/>
                </a:lnTo>
                <a:lnTo>
                  <a:pt x="582625" y="764032"/>
                </a:lnTo>
                <a:lnTo>
                  <a:pt x="592150" y="736980"/>
                </a:lnTo>
                <a:lnTo>
                  <a:pt x="601675" y="714755"/>
                </a:lnTo>
                <a:lnTo>
                  <a:pt x="611200" y="695705"/>
                </a:lnTo>
                <a:lnTo>
                  <a:pt x="620725" y="679830"/>
                </a:lnTo>
                <a:lnTo>
                  <a:pt x="630250" y="670305"/>
                </a:lnTo>
                <a:lnTo>
                  <a:pt x="639775" y="665480"/>
                </a:lnTo>
                <a:lnTo>
                  <a:pt x="649300" y="667130"/>
                </a:lnTo>
                <a:lnTo>
                  <a:pt x="658825" y="671830"/>
                </a:lnTo>
                <a:lnTo>
                  <a:pt x="668350" y="679830"/>
                </a:lnTo>
                <a:lnTo>
                  <a:pt x="677875" y="692530"/>
                </a:lnTo>
                <a:lnTo>
                  <a:pt x="688987" y="706755"/>
                </a:lnTo>
                <a:lnTo>
                  <a:pt x="698512" y="721105"/>
                </a:lnTo>
                <a:lnTo>
                  <a:pt x="708037" y="735457"/>
                </a:lnTo>
                <a:lnTo>
                  <a:pt x="717562" y="751332"/>
                </a:lnTo>
                <a:lnTo>
                  <a:pt x="727087" y="767207"/>
                </a:lnTo>
                <a:lnTo>
                  <a:pt x="736612" y="781430"/>
                </a:lnTo>
                <a:lnTo>
                  <a:pt x="746125" y="797305"/>
                </a:lnTo>
                <a:lnTo>
                  <a:pt x="755650" y="811657"/>
                </a:lnTo>
                <a:lnTo>
                  <a:pt x="765175" y="824357"/>
                </a:lnTo>
                <a:lnTo>
                  <a:pt x="774700" y="838581"/>
                </a:lnTo>
                <a:lnTo>
                  <a:pt x="784225" y="849757"/>
                </a:lnTo>
                <a:lnTo>
                  <a:pt x="812800" y="878332"/>
                </a:lnTo>
                <a:lnTo>
                  <a:pt x="831850" y="887857"/>
                </a:lnTo>
                <a:lnTo>
                  <a:pt x="841375" y="892682"/>
                </a:lnTo>
                <a:lnTo>
                  <a:pt x="850900" y="894207"/>
                </a:lnTo>
                <a:lnTo>
                  <a:pt x="860425" y="895857"/>
                </a:lnTo>
                <a:lnTo>
                  <a:pt x="869950" y="897382"/>
                </a:lnTo>
                <a:lnTo>
                  <a:pt x="879475" y="897382"/>
                </a:lnTo>
                <a:lnTo>
                  <a:pt x="889000" y="895857"/>
                </a:lnTo>
                <a:lnTo>
                  <a:pt x="927100" y="867282"/>
                </a:lnTo>
                <a:lnTo>
                  <a:pt x="946150" y="830707"/>
                </a:lnTo>
                <a:lnTo>
                  <a:pt x="965200" y="781430"/>
                </a:lnTo>
                <a:lnTo>
                  <a:pt x="984250" y="722630"/>
                </a:lnTo>
                <a:lnTo>
                  <a:pt x="993775" y="692530"/>
                </a:lnTo>
                <a:lnTo>
                  <a:pt x="1012825" y="625855"/>
                </a:lnTo>
                <a:lnTo>
                  <a:pt x="1031875" y="562229"/>
                </a:lnTo>
                <a:lnTo>
                  <a:pt x="1041400" y="532130"/>
                </a:lnTo>
                <a:lnTo>
                  <a:pt x="1050925" y="501903"/>
                </a:lnTo>
                <a:lnTo>
                  <a:pt x="1069975" y="446278"/>
                </a:lnTo>
                <a:lnTo>
                  <a:pt x="1089025" y="397128"/>
                </a:lnTo>
                <a:lnTo>
                  <a:pt x="1108075" y="355726"/>
                </a:lnTo>
                <a:lnTo>
                  <a:pt x="1127125" y="322452"/>
                </a:lnTo>
                <a:lnTo>
                  <a:pt x="1155700" y="290702"/>
                </a:lnTo>
                <a:lnTo>
                  <a:pt x="1174750" y="282702"/>
                </a:lnTo>
                <a:lnTo>
                  <a:pt x="1184275" y="282702"/>
                </a:lnTo>
                <a:lnTo>
                  <a:pt x="1224026" y="311277"/>
                </a:lnTo>
                <a:lnTo>
                  <a:pt x="1252601" y="358901"/>
                </a:lnTo>
                <a:lnTo>
                  <a:pt x="1271651" y="406653"/>
                </a:lnTo>
                <a:lnTo>
                  <a:pt x="1290701" y="462153"/>
                </a:lnTo>
                <a:lnTo>
                  <a:pt x="1300226" y="489203"/>
                </a:lnTo>
                <a:lnTo>
                  <a:pt x="1309751" y="517778"/>
                </a:lnTo>
                <a:lnTo>
                  <a:pt x="1319276" y="546354"/>
                </a:lnTo>
                <a:lnTo>
                  <a:pt x="1328801" y="574929"/>
                </a:lnTo>
                <a:lnTo>
                  <a:pt x="1338326" y="606679"/>
                </a:lnTo>
                <a:lnTo>
                  <a:pt x="1347851" y="641730"/>
                </a:lnTo>
                <a:lnTo>
                  <a:pt x="1357376" y="676655"/>
                </a:lnTo>
                <a:lnTo>
                  <a:pt x="1366901" y="714755"/>
                </a:lnTo>
                <a:lnTo>
                  <a:pt x="1376426" y="752855"/>
                </a:lnTo>
                <a:lnTo>
                  <a:pt x="1385951" y="790955"/>
                </a:lnTo>
                <a:lnTo>
                  <a:pt x="1395476" y="830707"/>
                </a:lnTo>
                <a:lnTo>
                  <a:pt x="1405001" y="870457"/>
                </a:lnTo>
                <a:lnTo>
                  <a:pt x="1414526" y="910082"/>
                </a:lnTo>
                <a:lnTo>
                  <a:pt x="1424051" y="949832"/>
                </a:lnTo>
                <a:lnTo>
                  <a:pt x="1433576" y="989584"/>
                </a:lnTo>
                <a:lnTo>
                  <a:pt x="1443101" y="1029233"/>
                </a:lnTo>
                <a:lnTo>
                  <a:pt x="1452626" y="1068946"/>
                </a:lnTo>
                <a:lnTo>
                  <a:pt x="1462151" y="1102296"/>
                </a:lnTo>
                <a:lnTo>
                  <a:pt x="1471676" y="1119771"/>
                </a:lnTo>
                <a:lnTo>
                  <a:pt x="1481201" y="1132471"/>
                </a:lnTo>
                <a:lnTo>
                  <a:pt x="1490726" y="1167422"/>
                </a:lnTo>
                <a:lnTo>
                  <a:pt x="1500251" y="1215072"/>
                </a:lnTo>
                <a:lnTo>
                  <a:pt x="1509776" y="1254785"/>
                </a:lnTo>
                <a:lnTo>
                  <a:pt x="1528826" y="1304023"/>
                </a:lnTo>
                <a:lnTo>
                  <a:pt x="1557401" y="1348486"/>
                </a:lnTo>
                <a:lnTo>
                  <a:pt x="1566926" y="1364373"/>
                </a:lnTo>
                <a:lnTo>
                  <a:pt x="1576451" y="1380261"/>
                </a:lnTo>
                <a:lnTo>
                  <a:pt x="1585976" y="1396136"/>
                </a:lnTo>
                <a:lnTo>
                  <a:pt x="1595501" y="1415199"/>
                </a:lnTo>
                <a:lnTo>
                  <a:pt x="1605026" y="1435849"/>
                </a:lnTo>
                <a:lnTo>
                  <a:pt x="1614551" y="1456499"/>
                </a:lnTo>
                <a:lnTo>
                  <a:pt x="1624076" y="1480324"/>
                </a:lnTo>
                <a:lnTo>
                  <a:pt x="1652651" y="1518437"/>
                </a:lnTo>
                <a:lnTo>
                  <a:pt x="1671701" y="1531150"/>
                </a:lnTo>
                <a:lnTo>
                  <a:pt x="1681226" y="1537500"/>
                </a:lnTo>
                <a:lnTo>
                  <a:pt x="1690751" y="1542262"/>
                </a:lnTo>
                <a:lnTo>
                  <a:pt x="1700276" y="1547037"/>
                </a:lnTo>
                <a:lnTo>
                  <a:pt x="1709801" y="1550212"/>
                </a:lnTo>
                <a:lnTo>
                  <a:pt x="1719326" y="1553387"/>
                </a:lnTo>
                <a:lnTo>
                  <a:pt x="1728851" y="1556562"/>
                </a:lnTo>
                <a:lnTo>
                  <a:pt x="1738376" y="1558150"/>
                </a:lnTo>
                <a:lnTo>
                  <a:pt x="1747901" y="1561325"/>
                </a:lnTo>
                <a:lnTo>
                  <a:pt x="1758950" y="1562912"/>
                </a:lnTo>
                <a:lnTo>
                  <a:pt x="1768475" y="1564500"/>
                </a:lnTo>
                <a:lnTo>
                  <a:pt x="1778000" y="1566087"/>
                </a:lnTo>
                <a:lnTo>
                  <a:pt x="1787525" y="1567675"/>
                </a:lnTo>
                <a:lnTo>
                  <a:pt x="1797050" y="1569275"/>
                </a:lnTo>
                <a:lnTo>
                  <a:pt x="1806575" y="1569275"/>
                </a:lnTo>
                <a:lnTo>
                  <a:pt x="1816100" y="1570863"/>
                </a:lnTo>
                <a:lnTo>
                  <a:pt x="1825625" y="1570863"/>
                </a:lnTo>
                <a:lnTo>
                  <a:pt x="1835150" y="1572450"/>
                </a:lnTo>
                <a:lnTo>
                  <a:pt x="1844675" y="1574038"/>
                </a:lnTo>
                <a:lnTo>
                  <a:pt x="1854200" y="1574038"/>
                </a:lnTo>
                <a:lnTo>
                  <a:pt x="1863725" y="1574038"/>
                </a:lnTo>
                <a:lnTo>
                  <a:pt x="1873250" y="1575625"/>
                </a:lnTo>
                <a:lnTo>
                  <a:pt x="1882775" y="1575625"/>
                </a:lnTo>
                <a:lnTo>
                  <a:pt x="1892300" y="1575625"/>
                </a:lnTo>
                <a:lnTo>
                  <a:pt x="1901825" y="1575625"/>
                </a:lnTo>
                <a:lnTo>
                  <a:pt x="1911350" y="1575625"/>
                </a:lnTo>
                <a:lnTo>
                  <a:pt x="1920875" y="1577213"/>
                </a:lnTo>
                <a:lnTo>
                  <a:pt x="1930400" y="1577213"/>
                </a:lnTo>
                <a:lnTo>
                  <a:pt x="1939925" y="1577213"/>
                </a:lnTo>
                <a:lnTo>
                  <a:pt x="1949450" y="1577213"/>
                </a:lnTo>
                <a:lnTo>
                  <a:pt x="1958975" y="1577213"/>
                </a:lnTo>
                <a:lnTo>
                  <a:pt x="1968500" y="1578800"/>
                </a:lnTo>
                <a:lnTo>
                  <a:pt x="2235200" y="1578800"/>
                </a:lnTo>
                <a:lnTo>
                  <a:pt x="2244725" y="1580388"/>
                </a:lnTo>
                <a:lnTo>
                  <a:pt x="2617851" y="1580388"/>
                </a:lnTo>
                <a:lnTo>
                  <a:pt x="2627376" y="15803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5">
            <a:extLst>
              <a:ext uri="{FF2B5EF4-FFF2-40B4-BE49-F238E27FC236}">
                <a16:creationId xmlns:a16="http://schemas.microsoft.com/office/drawing/2014/main" id="{9DB31F82-463B-4EA7-AAFA-F77A9E84D318}"/>
              </a:ext>
            </a:extLst>
          </p:cNvPr>
          <p:cNvSpPr txBox="1"/>
          <p:nvPr/>
        </p:nvSpPr>
        <p:spPr>
          <a:xfrm>
            <a:off x="441845" y="7132773"/>
            <a:ext cx="201295" cy="330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Arial"/>
                <a:cs typeface="Arial"/>
              </a:rPr>
              <a:t>-5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57" name="object 356">
            <a:extLst>
              <a:ext uri="{FF2B5EF4-FFF2-40B4-BE49-F238E27FC236}">
                <a16:creationId xmlns:a16="http://schemas.microsoft.com/office/drawing/2014/main" id="{7D9C77EE-9118-49CA-8B64-D16A661569BB}"/>
              </a:ext>
            </a:extLst>
          </p:cNvPr>
          <p:cNvSpPr txBox="1"/>
          <p:nvPr/>
        </p:nvSpPr>
        <p:spPr>
          <a:xfrm>
            <a:off x="413194" y="6760917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58" name="object 357">
            <a:extLst>
              <a:ext uri="{FF2B5EF4-FFF2-40B4-BE49-F238E27FC236}">
                <a16:creationId xmlns:a16="http://schemas.microsoft.com/office/drawing/2014/main" id="{2053FADA-AA29-4C6B-8862-E36070E93D04}"/>
              </a:ext>
            </a:extLst>
          </p:cNvPr>
          <p:cNvSpPr txBox="1"/>
          <p:nvPr/>
        </p:nvSpPr>
        <p:spPr>
          <a:xfrm>
            <a:off x="413194" y="6368639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359" name="object 358">
            <a:extLst>
              <a:ext uri="{FF2B5EF4-FFF2-40B4-BE49-F238E27FC236}">
                <a16:creationId xmlns:a16="http://schemas.microsoft.com/office/drawing/2014/main" id="{B8C6C88B-93F0-4D32-99F8-5214EE6D3FA1}"/>
              </a:ext>
            </a:extLst>
          </p:cNvPr>
          <p:cNvSpPr txBox="1"/>
          <p:nvPr/>
        </p:nvSpPr>
        <p:spPr>
          <a:xfrm>
            <a:off x="413194" y="5976718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360" name="object 360">
            <a:extLst>
              <a:ext uri="{FF2B5EF4-FFF2-40B4-BE49-F238E27FC236}">
                <a16:creationId xmlns:a16="http://schemas.microsoft.com/office/drawing/2014/main" id="{7CB9209B-6A35-4CB3-BA2F-FDC100DBBEC6}"/>
              </a:ext>
            </a:extLst>
          </p:cNvPr>
          <p:cNvSpPr txBox="1"/>
          <p:nvPr/>
        </p:nvSpPr>
        <p:spPr>
          <a:xfrm>
            <a:off x="276867" y="5970175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15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spc="35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361" name="object 361">
            <a:extLst>
              <a:ext uri="{FF2B5EF4-FFF2-40B4-BE49-F238E27FC236}">
                <a16:creationId xmlns:a16="http://schemas.microsoft.com/office/drawing/2014/main" id="{3B7F837B-4B04-4D4C-9433-28F0096DF37A}"/>
              </a:ext>
            </a:extLst>
          </p:cNvPr>
          <p:cNvSpPr txBox="1"/>
          <p:nvPr/>
        </p:nvSpPr>
        <p:spPr>
          <a:xfrm>
            <a:off x="862469" y="5517613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214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62" name="object 362">
            <a:extLst>
              <a:ext uri="{FF2B5EF4-FFF2-40B4-BE49-F238E27FC236}">
                <a16:creationId xmlns:a16="http://schemas.microsoft.com/office/drawing/2014/main" id="{91419551-14B6-40E8-8B66-4E5B0370C7C0}"/>
              </a:ext>
            </a:extLst>
          </p:cNvPr>
          <p:cNvSpPr txBox="1"/>
          <p:nvPr/>
        </p:nvSpPr>
        <p:spPr>
          <a:xfrm>
            <a:off x="1923224" y="5794092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334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7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63" name="object 363">
            <a:extLst>
              <a:ext uri="{FF2B5EF4-FFF2-40B4-BE49-F238E27FC236}">
                <a16:creationId xmlns:a16="http://schemas.microsoft.com/office/drawing/2014/main" id="{5D9CBD41-430C-4BDF-9629-BC20883D0F2F}"/>
              </a:ext>
            </a:extLst>
          </p:cNvPr>
          <p:cNvSpPr txBox="1"/>
          <p:nvPr/>
        </p:nvSpPr>
        <p:spPr>
          <a:xfrm>
            <a:off x="1388249" y="6176615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273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5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64" name="object 359">
            <a:extLst>
              <a:ext uri="{FF2B5EF4-FFF2-40B4-BE49-F238E27FC236}">
                <a16:creationId xmlns:a16="http://schemas.microsoft.com/office/drawing/2014/main" id="{70A10062-E4ED-4801-B1C5-8BBE8C38EBB0}"/>
              </a:ext>
            </a:extLst>
          </p:cNvPr>
          <p:cNvSpPr txBox="1"/>
          <p:nvPr/>
        </p:nvSpPr>
        <p:spPr>
          <a:xfrm>
            <a:off x="413194" y="5389063"/>
            <a:ext cx="224154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5" dirty="0">
                <a:latin typeface="Arial"/>
                <a:cs typeface="Arial"/>
              </a:rPr>
              <a:t>55</a:t>
            </a:r>
            <a:r>
              <a:rPr sz="800" dirty="0">
                <a:latin typeface="Arial"/>
                <a:cs typeface="Arial"/>
              </a:rPr>
              <a:t>.0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</a:p>
        </p:txBody>
      </p:sp>
      <p:sp>
        <p:nvSpPr>
          <p:cNvPr id="365" name="object 364">
            <a:extLst>
              <a:ext uri="{FF2B5EF4-FFF2-40B4-BE49-F238E27FC236}">
                <a16:creationId xmlns:a16="http://schemas.microsoft.com/office/drawing/2014/main" id="{C6884F49-C81C-4475-809D-CD6A971449D0}"/>
              </a:ext>
            </a:extLst>
          </p:cNvPr>
          <p:cNvSpPr/>
          <p:nvPr/>
        </p:nvSpPr>
        <p:spPr>
          <a:xfrm>
            <a:off x="736790" y="5508088"/>
            <a:ext cx="2627630" cy="1896110"/>
          </a:xfrm>
          <a:custGeom>
            <a:avLst/>
            <a:gdLst/>
            <a:ahLst/>
            <a:cxnLst/>
            <a:rect l="l" t="t" r="r" b="b"/>
            <a:pathLst>
              <a:path w="2627630" h="1896109">
                <a:moveTo>
                  <a:pt x="0" y="1895856"/>
                </a:moveTo>
                <a:lnTo>
                  <a:pt x="2627376" y="1895856"/>
                </a:lnTo>
                <a:lnTo>
                  <a:pt x="2627376" y="0"/>
                </a:lnTo>
                <a:lnTo>
                  <a:pt x="0" y="0"/>
                </a:lnTo>
                <a:lnTo>
                  <a:pt x="0" y="1895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5">
            <a:extLst>
              <a:ext uri="{FF2B5EF4-FFF2-40B4-BE49-F238E27FC236}">
                <a16:creationId xmlns:a16="http://schemas.microsoft.com/office/drawing/2014/main" id="{053A4662-CA4A-4E3B-A4C7-D324ACBF1ACC}"/>
              </a:ext>
            </a:extLst>
          </p:cNvPr>
          <p:cNvSpPr txBox="1"/>
          <p:nvPr/>
        </p:nvSpPr>
        <p:spPr>
          <a:xfrm>
            <a:off x="738720" y="5344512"/>
            <a:ext cx="15398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dirty="0">
                <a:latin typeface="Arial"/>
                <a:cs typeface="Arial"/>
              </a:rPr>
              <a:t> hispidulin</a:t>
            </a:r>
          </a:p>
        </p:txBody>
      </p:sp>
      <p:sp>
        <p:nvSpPr>
          <p:cNvPr id="367" name="object 482">
            <a:extLst>
              <a:ext uri="{FF2B5EF4-FFF2-40B4-BE49-F238E27FC236}">
                <a16:creationId xmlns:a16="http://schemas.microsoft.com/office/drawing/2014/main" id="{B7CC6895-89CB-48BA-8FF8-B9E3E29E604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33869" y="7469191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368" name="object 483">
            <a:extLst>
              <a:ext uri="{FF2B5EF4-FFF2-40B4-BE49-F238E27FC236}">
                <a16:creationId xmlns:a16="http://schemas.microsoft.com/office/drawing/2014/main" id="{E80FE2C9-D553-4FC2-BF63-73FEC5CC631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11997" y="7469191"/>
            <a:ext cx="194944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369" name="object 484">
            <a:extLst>
              <a:ext uri="{FF2B5EF4-FFF2-40B4-BE49-F238E27FC236}">
                <a16:creationId xmlns:a16="http://schemas.microsoft.com/office/drawing/2014/main" id="{368C562D-8B66-4C2A-B4A2-77B23A593495}"/>
              </a:ext>
            </a:extLst>
          </p:cNvPr>
          <p:cNvSpPr txBox="1"/>
          <p:nvPr/>
        </p:nvSpPr>
        <p:spPr>
          <a:xfrm>
            <a:off x="2382202" y="7469191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370" name="object 485">
            <a:extLst>
              <a:ext uri="{FF2B5EF4-FFF2-40B4-BE49-F238E27FC236}">
                <a16:creationId xmlns:a16="http://schemas.microsoft.com/office/drawing/2014/main" id="{A502CF01-9B0E-4D5D-AEB8-7626D3686FA4}"/>
              </a:ext>
            </a:extLst>
          </p:cNvPr>
          <p:cNvSpPr txBox="1"/>
          <p:nvPr/>
        </p:nvSpPr>
        <p:spPr>
          <a:xfrm>
            <a:off x="3261803" y="7469191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371" name="object 494">
            <a:extLst>
              <a:ext uri="{FF2B5EF4-FFF2-40B4-BE49-F238E27FC236}">
                <a16:creationId xmlns:a16="http://schemas.microsoft.com/office/drawing/2014/main" id="{5CA0D92B-C94D-4BCE-AC0E-3294C968AD7B}"/>
              </a:ext>
            </a:extLst>
          </p:cNvPr>
          <p:cNvSpPr txBox="1"/>
          <p:nvPr/>
        </p:nvSpPr>
        <p:spPr>
          <a:xfrm>
            <a:off x="1656524" y="7602693"/>
            <a:ext cx="79438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20B45A1-9F6E-4F33-B027-2B09E658E449}"/>
              </a:ext>
            </a:extLst>
          </p:cNvPr>
          <p:cNvGrpSpPr/>
          <p:nvPr/>
        </p:nvGrpSpPr>
        <p:grpSpPr>
          <a:xfrm>
            <a:off x="3552411" y="5348499"/>
            <a:ext cx="3179552" cy="2396490"/>
            <a:chOff x="3408319" y="216535"/>
            <a:chExt cx="3179552" cy="2396490"/>
          </a:xfrm>
        </p:grpSpPr>
        <p:sp>
          <p:nvSpPr>
            <p:cNvPr id="373" name="object 4">
              <a:extLst>
                <a:ext uri="{FF2B5EF4-FFF2-40B4-BE49-F238E27FC236}">
                  <a16:creationId xmlns:a16="http://schemas.microsoft.com/office/drawing/2014/main" id="{EB76C44E-A3F2-4E77-A719-70A6FBD4B5D0}"/>
                </a:ext>
              </a:extLst>
            </p:cNvPr>
            <p:cNvSpPr/>
            <p:nvPr/>
          </p:nvSpPr>
          <p:spPr>
            <a:xfrm>
              <a:off x="3902964" y="2313432"/>
              <a:ext cx="2592705" cy="44450"/>
            </a:xfrm>
            <a:custGeom>
              <a:avLst/>
              <a:gdLst/>
              <a:ahLst/>
              <a:cxnLst/>
              <a:rect l="l" t="t" r="r" b="b"/>
              <a:pathLst>
                <a:path w="2592704" h="44450">
                  <a:moveTo>
                    <a:pt x="0" y="0"/>
                  </a:moveTo>
                  <a:lnTo>
                    <a:pt x="2592324" y="0"/>
                  </a:lnTo>
                </a:path>
                <a:path w="2592704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5">
              <a:extLst>
                <a:ext uri="{FF2B5EF4-FFF2-40B4-BE49-F238E27FC236}">
                  <a16:creationId xmlns:a16="http://schemas.microsoft.com/office/drawing/2014/main" id="{884793E5-1FD8-42D5-AFA9-E22BBF2F5C31}"/>
                </a:ext>
              </a:extLst>
            </p:cNvPr>
            <p:cNvSpPr txBox="1"/>
            <p:nvPr/>
          </p:nvSpPr>
          <p:spPr>
            <a:xfrm>
              <a:off x="3803396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75" name="object 6">
              <a:extLst>
                <a:ext uri="{FF2B5EF4-FFF2-40B4-BE49-F238E27FC236}">
                  <a16:creationId xmlns:a16="http://schemas.microsoft.com/office/drawing/2014/main" id="{3FA119C0-0D4D-441D-9730-EF18392C7F15}"/>
                </a:ext>
              </a:extLst>
            </p:cNvPr>
            <p:cNvGrpSpPr/>
            <p:nvPr/>
          </p:nvGrpSpPr>
          <p:grpSpPr>
            <a:xfrm>
              <a:off x="3898201" y="2308669"/>
              <a:ext cx="875665" cy="53975"/>
              <a:chOff x="3898201" y="2308669"/>
              <a:chExt cx="875665" cy="53975"/>
            </a:xfrm>
          </p:grpSpPr>
          <p:sp>
            <p:nvSpPr>
              <p:cNvPr id="435" name="object 7">
                <a:extLst>
                  <a:ext uri="{FF2B5EF4-FFF2-40B4-BE49-F238E27FC236}">
                    <a16:creationId xmlns:a16="http://schemas.microsoft.com/office/drawing/2014/main" id="{9B79DA4F-B093-4F8C-9528-D1AD1851D406}"/>
                  </a:ext>
                </a:extLst>
              </p:cNvPr>
              <p:cNvSpPr/>
              <p:nvPr/>
            </p:nvSpPr>
            <p:spPr>
              <a:xfrm>
                <a:off x="3902964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6" name="object 8">
                <a:extLst>
                  <a:ext uri="{FF2B5EF4-FFF2-40B4-BE49-F238E27FC236}">
                    <a16:creationId xmlns:a16="http://schemas.microsoft.com/office/drawing/2014/main" id="{6E8BE7D3-2019-4C91-9EB1-F82B48AEDCEA}"/>
                  </a:ext>
                </a:extLst>
              </p:cNvPr>
              <p:cNvSpPr/>
              <p:nvPr/>
            </p:nvSpPr>
            <p:spPr>
              <a:xfrm>
                <a:off x="4119372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7" name="object 9">
                <a:extLst>
                  <a:ext uri="{FF2B5EF4-FFF2-40B4-BE49-F238E27FC236}">
                    <a16:creationId xmlns:a16="http://schemas.microsoft.com/office/drawing/2014/main" id="{F798E7F4-48A7-45A9-9BB1-EEC5AFBCA973}"/>
                  </a:ext>
                </a:extLst>
              </p:cNvPr>
              <p:cNvSpPr/>
              <p:nvPr/>
            </p:nvSpPr>
            <p:spPr>
              <a:xfrm>
                <a:off x="4334256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8" name="object 10">
                <a:extLst>
                  <a:ext uri="{FF2B5EF4-FFF2-40B4-BE49-F238E27FC236}">
                    <a16:creationId xmlns:a16="http://schemas.microsoft.com/office/drawing/2014/main" id="{5D62683D-05CF-49BE-9C7F-546C2E386FCC}"/>
                  </a:ext>
                </a:extLst>
              </p:cNvPr>
              <p:cNvSpPr/>
              <p:nvPr/>
            </p:nvSpPr>
            <p:spPr>
              <a:xfrm>
                <a:off x="4552188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9" name="object 11">
                <a:extLst>
                  <a:ext uri="{FF2B5EF4-FFF2-40B4-BE49-F238E27FC236}">
                    <a16:creationId xmlns:a16="http://schemas.microsoft.com/office/drawing/2014/main" id="{C6105BA8-7EF5-4406-B0E0-B794BD4AD6AB}"/>
                  </a:ext>
                </a:extLst>
              </p:cNvPr>
              <p:cNvSpPr/>
              <p:nvPr/>
            </p:nvSpPr>
            <p:spPr>
              <a:xfrm>
                <a:off x="4768596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76" name="object 12">
              <a:extLst>
                <a:ext uri="{FF2B5EF4-FFF2-40B4-BE49-F238E27FC236}">
                  <a16:creationId xmlns:a16="http://schemas.microsoft.com/office/drawing/2014/main" id="{C2BA66BC-CF94-4FFA-BBD1-5F2182CB261C}"/>
                </a:ext>
              </a:extLst>
            </p:cNvPr>
            <p:cNvSpPr txBox="1"/>
            <p:nvPr/>
          </p:nvSpPr>
          <p:spPr>
            <a:xfrm>
              <a:off x="4662296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77" name="object 13">
              <a:extLst>
                <a:ext uri="{FF2B5EF4-FFF2-40B4-BE49-F238E27FC236}">
                  <a16:creationId xmlns:a16="http://schemas.microsoft.com/office/drawing/2014/main" id="{A16C6B83-AEB4-4143-A151-8B9A9ACB0B72}"/>
                </a:ext>
              </a:extLst>
            </p:cNvPr>
            <p:cNvGrpSpPr/>
            <p:nvPr/>
          </p:nvGrpSpPr>
          <p:grpSpPr>
            <a:xfrm>
              <a:off x="4978717" y="2308669"/>
              <a:ext cx="657225" cy="53975"/>
              <a:chOff x="4978717" y="2308669"/>
              <a:chExt cx="657225" cy="53975"/>
            </a:xfrm>
          </p:grpSpPr>
          <p:sp>
            <p:nvSpPr>
              <p:cNvPr id="431" name="object 14">
                <a:extLst>
                  <a:ext uri="{FF2B5EF4-FFF2-40B4-BE49-F238E27FC236}">
                    <a16:creationId xmlns:a16="http://schemas.microsoft.com/office/drawing/2014/main" id="{6010B7F3-F997-4BF1-8EB8-A945B0D4F691}"/>
                  </a:ext>
                </a:extLst>
              </p:cNvPr>
              <p:cNvSpPr/>
              <p:nvPr/>
            </p:nvSpPr>
            <p:spPr>
              <a:xfrm>
                <a:off x="4983479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2" name="object 15">
                <a:extLst>
                  <a:ext uri="{FF2B5EF4-FFF2-40B4-BE49-F238E27FC236}">
                    <a16:creationId xmlns:a16="http://schemas.microsoft.com/office/drawing/2014/main" id="{32CAA7FA-3674-40A5-BBFA-7087901F0D8D}"/>
                  </a:ext>
                </a:extLst>
              </p:cNvPr>
              <p:cNvSpPr/>
              <p:nvPr/>
            </p:nvSpPr>
            <p:spPr>
              <a:xfrm>
                <a:off x="5199887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3" name="object 16">
                <a:extLst>
                  <a:ext uri="{FF2B5EF4-FFF2-40B4-BE49-F238E27FC236}">
                    <a16:creationId xmlns:a16="http://schemas.microsoft.com/office/drawing/2014/main" id="{F1E3B3F4-CF34-4F76-9B52-A2FB7124AB3A}"/>
                  </a:ext>
                </a:extLst>
              </p:cNvPr>
              <p:cNvSpPr/>
              <p:nvPr/>
            </p:nvSpPr>
            <p:spPr>
              <a:xfrm>
                <a:off x="5416295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4" name="object 17">
                <a:extLst>
                  <a:ext uri="{FF2B5EF4-FFF2-40B4-BE49-F238E27FC236}">
                    <a16:creationId xmlns:a16="http://schemas.microsoft.com/office/drawing/2014/main" id="{BF6CBBD0-7CDA-485A-9051-6E7C549027C5}"/>
                  </a:ext>
                </a:extLst>
              </p:cNvPr>
              <p:cNvSpPr/>
              <p:nvPr/>
            </p:nvSpPr>
            <p:spPr>
              <a:xfrm>
                <a:off x="5631179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78" name="object 18">
              <a:extLst>
                <a:ext uri="{FF2B5EF4-FFF2-40B4-BE49-F238E27FC236}">
                  <a16:creationId xmlns:a16="http://schemas.microsoft.com/office/drawing/2014/main" id="{92559F97-F00B-43A5-947D-C7E363E0FE68}"/>
                </a:ext>
              </a:extLst>
            </p:cNvPr>
            <p:cNvSpPr txBox="1"/>
            <p:nvPr/>
          </p:nvSpPr>
          <p:spPr>
            <a:xfrm>
              <a:off x="5523103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79" name="object 19">
              <a:extLst>
                <a:ext uri="{FF2B5EF4-FFF2-40B4-BE49-F238E27FC236}">
                  <a16:creationId xmlns:a16="http://schemas.microsoft.com/office/drawing/2014/main" id="{E2FBD554-0B2A-4AD3-A899-DDA23D5BEE5F}"/>
                </a:ext>
              </a:extLst>
            </p:cNvPr>
            <p:cNvGrpSpPr/>
            <p:nvPr/>
          </p:nvGrpSpPr>
          <p:grpSpPr>
            <a:xfrm>
              <a:off x="5842825" y="2308669"/>
              <a:ext cx="657225" cy="53975"/>
              <a:chOff x="5842825" y="2308669"/>
              <a:chExt cx="657225" cy="53975"/>
            </a:xfrm>
          </p:grpSpPr>
          <p:sp>
            <p:nvSpPr>
              <p:cNvPr id="427" name="object 20">
                <a:extLst>
                  <a:ext uri="{FF2B5EF4-FFF2-40B4-BE49-F238E27FC236}">
                    <a16:creationId xmlns:a16="http://schemas.microsoft.com/office/drawing/2014/main" id="{147A20AE-8AC0-42CA-852C-FD096A12E196}"/>
                  </a:ext>
                </a:extLst>
              </p:cNvPr>
              <p:cNvSpPr/>
              <p:nvPr/>
            </p:nvSpPr>
            <p:spPr>
              <a:xfrm>
                <a:off x="5847588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8" name="object 21">
                <a:extLst>
                  <a:ext uri="{FF2B5EF4-FFF2-40B4-BE49-F238E27FC236}">
                    <a16:creationId xmlns:a16="http://schemas.microsoft.com/office/drawing/2014/main" id="{DE5CB80A-E39E-4A87-AB4A-B0E79EDCE74C}"/>
                  </a:ext>
                </a:extLst>
              </p:cNvPr>
              <p:cNvSpPr/>
              <p:nvPr/>
            </p:nvSpPr>
            <p:spPr>
              <a:xfrm>
                <a:off x="6063996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9" name="object 22">
                <a:extLst>
                  <a:ext uri="{FF2B5EF4-FFF2-40B4-BE49-F238E27FC236}">
                    <a16:creationId xmlns:a16="http://schemas.microsoft.com/office/drawing/2014/main" id="{14E12298-FBD2-49D5-8381-1A92E1BDA683}"/>
                  </a:ext>
                </a:extLst>
              </p:cNvPr>
              <p:cNvSpPr/>
              <p:nvPr/>
            </p:nvSpPr>
            <p:spPr>
              <a:xfrm>
                <a:off x="6278880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0" name="object 23">
                <a:extLst>
                  <a:ext uri="{FF2B5EF4-FFF2-40B4-BE49-F238E27FC236}">
                    <a16:creationId xmlns:a16="http://schemas.microsoft.com/office/drawing/2014/main" id="{63ABAB53-7170-4B9B-B1DD-4AFED5245A3A}"/>
                  </a:ext>
                </a:extLst>
              </p:cNvPr>
              <p:cNvSpPr/>
              <p:nvPr/>
            </p:nvSpPr>
            <p:spPr>
              <a:xfrm>
                <a:off x="6495288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0" name="object 24">
              <a:extLst>
                <a:ext uri="{FF2B5EF4-FFF2-40B4-BE49-F238E27FC236}">
                  <a16:creationId xmlns:a16="http://schemas.microsoft.com/office/drawing/2014/main" id="{B8820BA4-BD32-46EA-ACFE-6B1F13EEA86C}"/>
                </a:ext>
              </a:extLst>
            </p:cNvPr>
            <p:cNvSpPr txBox="1"/>
            <p:nvPr/>
          </p:nvSpPr>
          <p:spPr>
            <a:xfrm>
              <a:off x="6392926" y="2331466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1" name="object 25">
              <a:extLst>
                <a:ext uri="{FF2B5EF4-FFF2-40B4-BE49-F238E27FC236}">
                  <a16:creationId xmlns:a16="http://schemas.microsoft.com/office/drawing/2014/main" id="{E5F86B86-2F6D-46DE-8B2E-168123567A63}"/>
                </a:ext>
              </a:extLst>
            </p:cNvPr>
            <p:cNvSpPr txBox="1"/>
            <p:nvPr/>
          </p:nvSpPr>
          <p:spPr>
            <a:xfrm>
              <a:off x="4806822" y="2465070"/>
              <a:ext cx="79438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82" name="object 26">
              <a:extLst>
                <a:ext uri="{FF2B5EF4-FFF2-40B4-BE49-F238E27FC236}">
                  <a16:creationId xmlns:a16="http://schemas.microsoft.com/office/drawing/2014/main" id="{2F0D0643-C4E2-47D7-BF8B-744419BDCB65}"/>
                </a:ext>
              </a:extLst>
            </p:cNvPr>
            <p:cNvGrpSpPr/>
            <p:nvPr/>
          </p:nvGrpSpPr>
          <p:grpSpPr>
            <a:xfrm>
              <a:off x="3817429" y="376237"/>
              <a:ext cx="2679700" cy="1905635"/>
              <a:chOff x="3817429" y="376237"/>
              <a:chExt cx="2679700" cy="1905635"/>
            </a:xfrm>
          </p:grpSpPr>
          <p:sp>
            <p:nvSpPr>
              <p:cNvPr id="396" name="object 27">
                <a:extLst>
                  <a:ext uri="{FF2B5EF4-FFF2-40B4-BE49-F238E27FC236}">
                    <a16:creationId xmlns:a16="http://schemas.microsoft.com/office/drawing/2014/main" id="{0915FBD4-B903-4BC0-B871-DCC0BF4961AC}"/>
                  </a:ext>
                </a:extLst>
              </p:cNvPr>
              <p:cNvSpPr/>
              <p:nvPr/>
            </p:nvSpPr>
            <p:spPr>
              <a:xfrm>
                <a:off x="3866387" y="38100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10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7" name="object 28">
                <a:extLst>
                  <a:ext uri="{FF2B5EF4-FFF2-40B4-BE49-F238E27FC236}">
                    <a16:creationId xmlns:a16="http://schemas.microsoft.com/office/drawing/2014/main" id="{E0E7DD95-C095-44BB-B917-281434331DC4}"/>
                  </a:ext>
                </a:extLst>
              </p:cNvPr>
              <p:cNvSpPr/>
              <p:nvPr/>
            </p:nvSpPr>
            <p:spPr>
              <a:xfrm>
                <a:off x="3822191" y="2276855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8" name="object 29">
                <a:extLst>
                  <a:ext uri="{FF2B5EF4-FFF2-40B4-BE49-F238E27FC236}">
                    <a16:creationId xmlns:a16="http://schemas.microsoft.com/office/drawing/2014/main" id="{7B50A59F-66F1-4B84-BF6E-0A01CC75EC5E}"/>
                  </a:ext>
                </a:extLst>
              </p:cNvPr>
              <p:cNvSpPr/>
              <p:nvPr/>
            </p:nvSpPr>
            <p:spPr>
              <a:xfrm>
                <a:off x="3840479" y="220980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9" name="object 30">
                <a:extLst>
                  <a:ext uri="{FF2B5EF4-FFF2-40B4-BE49-F238E27FC236}">
                    <a16:creationId xmlns:a16="http://schemas.microsoft.com/office/drawing/2014/main" id="{08EF6CC0-8573-473E-96BC-C72993472D44}"/>
                  </a:ext>
                </a:extLst>
              </p:cNvPr>
              <p:cNvSpPr/>
              <p:nvPr/>
            </p:nvSpPr>
            <p:spPr>
              <a:xfrm>
                <a:off x="3840479" y="21412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0" name="object 31">
                <a:extLst>
                  <a:ext uri="{FF2B5EF4-FFF2-40B4-BE49-F238E27FC236}">
                    <a16:creationId xmlns:a16="http://schemas.microsoft.com/office/drawing/2014/main" id="{F1BEE96B-552E-4A88-9EE9-2493F016AA40}"/>
                  </a:ext>
                </a:extLst>
              </p:cNvPr>
              <p:cNvSpPr/>
              <p:nvPr/>
            </p:nvSpPr>
            <p:spPr>
              <a:xfrm>
                <a:off x="3840479" y="207416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1" name="object 32">
                <a:extLst>
                  <a:ext uri="{FF2B5EF4-FFF2-40B4-BE49-F238E27FC236}">
                    <a16:creationId xmlns:a16="http://schemas.microsoft.com/office/drawing/2014/main" id="{57A7F207-F796-4679-84E4-4CEF7447BBD8}"/>
                  </a:ext>
                </a:extLst>
              </p:cNvPr>
              <p:cNvSpPr/>
              <p:nvPr/>
            </p:nvSpPr>
            <p:spPr>
              <a:xfrm>
                <a:off x="3822191" y="2005583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2" name="object 33">
                <a:extLst>
                  <a:ext uri="{FF2B5EF4-FFF2-40B4-BE49-F238E27FC236}">
                    <a16:creationId xmlns:a16="http://schemas.microsoft.com/office/drawing/2014/main" id="{A4431E30-4638-4A6B-A9D5-52CA371438D0}"/>
                  </a:ext>
                </a:extLst>
              </p:cNvPr>
              <p:cNvSpPr/>
              <p:nvPr/>
            </p:nvSpPr>
            <p:spPr>
              <a:xfrm>
                <a:off x="3840479" y="193852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3" name="object 34">
                <a:extLst>
                  <a:ext uri="{FF2B5EF4-FFF2-40B4-BE49-F238E27FC236}">
                    <a16:creationId xmlns:a16="http://schemas.microsoft.com/office/drawing/2014/main" id="{B3B58BB6-380B-49AC-B0B9-AB41FC83F283}"/>
                  </a:ext>
                </a:extLst>
              </p:cNvPr>
              <p:cNvSpPr/>
              <p:nvPr/>
            </p:nvSpPr>
            <p:spPr>
              <a:xfrm>
                <a:off x="3840479" y="186994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4" name="object 35">
                <a:extLst>
                  <a:ext uri="{FF2B5EF4-FFF2-40B4-BE49-F238E27FC236}">
                    <a16:creationId xmlns:a16="http://schemas.microsoft.com/office/drawing/2014/main" id="{F1D978AE-F0D6-4D8B-ACC9-C53DE58CF3EA}"/>
                  </a:ext>
                </a:extLst>
              </p:cNvPr>
              <p:cNvSpPr/>
              <p:nvPr/>
            </p:nvSpPr>
            <p:spPr>
              <a:xfrm>
                <a:off x="3840479" y="1802891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5" name="object 36">
                <a:extLst>
                  <a:ext uri="{FF2B5EF4-FFF2-40B4-BE49-F238E27FC236}">
                    <a16:creationId xmlns:a16="http://schemas.microsoft.com/office/drawing/2014/main" id="{56C43E86-D146-498F-AE7F-0A658E03566A}"/>
                  </a:ext>
                </a:extLst>
              </p:cNvPr>
              <p:cNvSpPr/>
              <p:nvPr/>
            </p:nvSpPr>
            <p:spPr>
              <a:xfrm>
                <a:off x="3840479" y="173583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6" name="object 37">
                <a:extLst>
                  <a:ext uri="{FF2B5EF4-FFF2-40B4-BE49-F238E27FC236}">
                    <a16:creationId xmlns:a16="http://schemas.microsoft.com/office/drawing/2014/main" id="{94590652-39E8-4D31-A2CD-33D8B72BCE77}"/>
                  </a:ext>
                </a:extLst>
              </p:cNvPr>
              <p:cNvSpPr/>
              <p:nvPr/>
            </p:nvSpPr>
            <p:spPr>
              <a:xfrm>
                <a:off x="3822191" y="1667255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7" name="object 38">
                <a:extLst>
                  <a:ext uri="{FF2B5EF4-FFF2-40B4-BE49-F238E27FC236}">
                    <a16:creationId xmlns:a16="http://schemas.microsoft.com/office/drawing/2014/main" id="{32A45518-38A8-4E65-B62D-9E1B9EE0C402}"/>
                  </a:ext>
                </a:extLst>
              </p:cNvPr>
              <p:cNvSpPr/>
              <p:nvPr/>
            </p:nvSpPr>
            <p:spPr>
              <a:xfrm>
                <a:off x="3840479" y="160020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8" name="object 39">
                <a:extLst>
                  <a:ext uri="{FF2B5EF4-FFF2-40B4-BE49-F238E27FC236}">
                    <a16:creationId xmlns:a16="http://schemas.microsoft.com/office/drawing/2014/main" id="{D200067E-155D-432C-9267-CBB8AA3A7CA2}"/>
                  </a:ext>
                </a:extLst>
              </p:cNvPr>
              <p:cNvSpPr/>
              <p:nvPr/>
            </p:nvSpPr>
            <p:spPr>
              <a:xfrm>
                <a:off x="3840479" y="1531619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9" name="object 40">
                <a:extLst>
                  <a:ext uri="{FF2B5EF4-FFF2-40B4-BE49-F238E27FC236}">
                    <a16:creationId xmlns:a16="http://schemas.microsoft.com/office/drawing/2014/main" id="{3AEBF485-B3FA-47FE-864C-15A89815C3BA}"/>
                  </a:ext>
                </a:extLst>
              </p:cNvPr>
              <p:cNvSpPr/>
              <p:nvPr/>
            </p:nvSpPr>
            <p:spPr>
              <a:xfrm>
                <a:off x="3840479" y="1464563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0" name="object 41">
                <a:extLst>
                  <a:ext uri="{FF2B5EF4-FFF2-40B4-BE49-F238E27FC236}">
                    <a16:creationId xmlns:a16="http://schemas.microsoft.com/office/drawing/2014/main" id="{818A2565-028D-4C04-BBC0-C448A3093D7B}"/>
                  </a:ext>
                </a:extLst>
              </p:cNvPr>
              <p:cNvSpPr/>
              <p:nvPr/>
            </p:nvSpPr>
            <p:spPr>
              <a:xfrm>
                <a:off x="3840479" y="139750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1" name="object 42">
                <a:extLst>
                  <a:ext uri="{FF2B5EF4-FFF2-40B4-BE49-F238E27FC236}">
                    <a16:creationId xmlns:a16="http://schemas.microsoft.com/office/drawing/2014/main" id="{F9A20E7F-F7A9-4083-BCE4-085F0E705238}"/>
                  </a:ext>
                </a:extLst>
              </p:cNvPr>
              <p:cNvSpPr/>
              <p:nvPr/>
            </p:nvSpPr>
            <p:spPr>
              <a:xfrm>
                <a:off x="3822191" y="132892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2" name="object 43">
                <a:extLst>
                  <a:ext uri="{FF2B5EF4-FFF2-40B4-BE49-F238E27FC236}">
                    <a16:creationId xmlns:a16="http://schemas.microsoft.com/office/drawing/2014/main" id="{BBF3E5EF-112E-44F4-8896-9B6ACFE918F0}"/>
                  </a:ext>
                </a:extLst>
              </p:cNvPr>
              <p:cNvSpPr/>
              <p:nvPr/>
            </p:nvSpPr>
            <p:spPr>
              <a:xfrm>
                <a:off x="3840479" y="126034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3" name="object 44">
                <a:extLst>
                  <a:ext uri="{FF2B5EF4-FFF2-40B4-BE49-F238E27FC236}">
                    <a16:creationId xmlns:a16="http://schemas.microsoft.com/office/drawing/2014/main" id="{D3BB83E3-47D8-4378-A842-9961FCFF7DF7}"/>
                  </a:ext>
                </a:extLst>
              </p:cNvPr>
              <p:cNvSpPr/>
              <p:nvPr/>
            </p:nvSpPr>
            <p:spPr>
              <a:xfrm>
                <a:off x="3840479" y="119481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4" name="object 45">
                <a:extLst>
                  <a:ext uri="{FF2B5EF4-FFF2-40B4-BE49-F238E27FC236}">
                    <a16:creationId xmlns:a16="http://schemas.microsoft.com/office/drawing/2014/main" id="{03D1A987-2F46-4DB6-8CA7-8673DB42FE58}"/>
                  </a:ext>
                </a:extLst>
              </p:cNvPr>
              <p:cNvSpPr/>
              <p:nvPr/>
            </p:nvSpPr>
            <p:spPr>
              <a:xfrm>
                <a:off x="3840479" y="112623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5" name="object 46">
                <a:extLst>
                  <a:ext uri="{FF2B5EF4-FFF2-40B4-BE49-F238E27FC236}">
                    <a16:creationId xmlns:a16="http://schemas.microsoft.com/office/drawing/2014/main" id="{E2C46AAB-5B79-4B0D-A8FB-65EF73335231}"/>
                  </a:ext>
                </a:extLst>
              </p:cNvPr>
              <p:cNvSpPr/>
              <p:nvPr/>
            </p:nvSpPr>
            <p:spPr>
              <a:xfrm>
                <a:off x="3840479" y="105918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6" name="object 47">
                <a:extLst>
                  <a:ext uri="{FF2B5EF4-FFF2-40B4-BE49-F238E27FC236}">
                    <a16:creationId xmlns:a16="http://schemas.microsoft.com/office/drawing/2014/main" id="{6CCE3429-3261-42F7-B453-17C1C9A56D9C}"/>
                  </a:ext>
                </a:extLst>
              </p:cNvPr>
              <p:cNvSpPr/>
              <p:nvPr/>
            </p:nvSpPr>
            <p:spPr>
              <a:xfrm>
                <a:off x="3822191" y="990600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7" name="object 48">
                <a:extLst>
                  <a:ext uri="{FF2B5EF4-FFF2-40B4-BE49-F238E27FC236}">
                    <a16:creationId xmlns:a16="http://schemas.microsoft.com/office/drawing/2014/main" id="{D2FD9D04-3CC3-4FE8-962D-43488D49470A}"/>
                  </a:ext>
                </a:extLst>
              </p:cNvPr>
              <p:cNvSpPr/>
              <p:nvPr/>
            </p:nvSpPr>
            <p:spPr>
              <a:xfrm>
                <a:off x="3840479" y="922019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8" name="object 49">
                <a:extLst>
                  <a:ext uri="{FF2B5EF4-FFF2-40B4-BE49-F238E27FC236}">
                    <a16:creationId xmlns:a16="http://schemas.microsoft.com/office/drawing/2014/main" id="{ED314E8F-1D33-4DA9-940E-75CDA04B10E2}"/>
                  </a:ext>
                </a:extLst>
              </p:cNvPr>
              <p:cNvSpPr/>
              <p:nvPr/>
            </p:nvSpPr>
            <p:spPr>
              <a:xfrm>
                <a:off x="3840479" y="85648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9" name="object 50">
                <a:extLst>
                  <a:ext uri="{FF2B5EF4-FFF2-40B4-BE49-F238E27FC236}">
                    <a16:creationId xmlns:a16="http://schemas.microsoft.com/office/drawing/2014/main" id="{F6A3586A-065B-42E8-94FF-DA04C6530CA0}"/>
                  </a:ext>
                </a:extLst>
              </p:cNvPr>
              <p:cNvSpPr/>
              <p:nvPr/>
            </p:nvSpPr>
            <p:spPr>
              <a:xfrm>
                <a:off x="3840479" y="78790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0" name="object 51">
                <a:extLst>
                  <a:ext uri="{FF2B5EF4-FFF2-40B4-BE49-F238E27FC236}">
                    <a16:creationId xmlns:a16="http://schemas.microsoft.com/office/drawing/2014/main" id="{2C60D9B0-940A-40AB-9CDA-5947AD08863A}"/>
                  </a:ext>
                </a:extLst>
              </p:cNvPr>
              <p:cNvSpPr/>
              <p:nvPr/>
            </p:nvSpPr>
            <p:spPr>
              <a:xfrm>
                <a:off x="3840479" y="719327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1" name="object 52">
                <a:extLst>
                  <a:ext uri="{FF2B5EF4-FFF2-40B4-BE49-F238E27FC236}">
                    <a16:creationId xmlns:a16="http://schemas.microsoft.com/office/drawing/2014/main" id="{A6EAAA04-3847-4AFF-B7CA-425049E9921E}"/>
                  </a:ext>
                </a:extLst>
              </p:cNvPr>
              <p:cNvSpPr/>
              <p:nvPr/>
            </p:nvSpPr>
            <p:spPr>
              <a:xfrm>
                <a:off x="3822191" y="652272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2" name="object 53">
                <a:extLst>
                  <a:ext uri="{FF2B5EF4-FFF2-40B4-BE49-F238E27FC236}">
                    <a16:creationId xmlns:a16="http://schemas.microsoft.com/office/drawing/2014/main" id="{42D5E903-8B2D-421F-B387-1AD225D46450}"/>
                  </a:ext>
                </a:extLst>
              </p:cNvPr>
              <p:cNvSpPr/>
              <p:nvPr/>
            </p:nvSpPr>
            <p:spPr>
              <a:xfrm>
                <a:off x="3840479" y="585215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3" name="object 54">
                <a:extLst>
                  <a:ext uri="{FF2B5EF4-FFF2-40B4-BE49-F238E27FC236}">
                    <a16:creationId xmlns:a16="http://schemas.microsoft.com/office/drawing/2014/main" id="{A2ABC83B-6CCF-439A-9CD2-EAC144D19834}"/>
                  </a:ext>
                </a:extLst>
              </p:cNvPr>
              <p:cNvSpPr/>
              <p:nvPr/>
            </p:nvSpPr>
            <p:spPr>
              <a:xfrm>
                <a:off x="3840479" y="51816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4" name="object 55">
                <a:extLst>
                  <a:ext uri="{FF2B5EF4-FFF2-40B4-BE49-F238E27FC236}">
                    <a16:creationId xmlns:a16="http://schemas.microsoft.com/office/drawing/2014/main" id="{3347F6FC-B435-4E40-9C6F-45BBD4E7F571}"/>
                  </a:ext>
                </a:extLst>
              </p:cNvPr>
              <p:cNvSpPr/>
              <p:nvPr/>
            </p:nvSpPr>
            <p:spPr>
              <a:xfrm>
                <a:off x="3840479" y="44958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5" name="object 56">
                <a:extLst>
                  <a:ext uri="{FF2B5EF4-FFF2-40B4-BE49-F238E27FC236}">
                    <a16:creationId xmlns:a16="http://schemas.microsoft.com/office/drawing/2014/main" id="{D427E007-BB1F-4F56-82DA-9A4C405C919E}"/>
                  </a:ext>
                </a:extLst>
              </p:cNvPr>
              <p:cNvSpPr/>
              <p:nvPr/>
            </p:nvSpPr>
            <p:spPr>
              <a:xfrm>
                <a:off x="3822191" y="381000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18288" y="0"/>
                    </a:lnTo>
                  </a:path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6" name="object 57">
                <a:extLst>
                  <a:ext uri="{FF2B5EF4-FFF2-40B4-BE49-F238E27FC236}">
                    <a16:creationId xmlns:a16="http://schemas.microsoft.com/office/drawing/2014/main" id="{4A7892CE-CB3C-4E15-965D-25B71C6C4971}"/>
                  </a:ext>
                </a:extLst>
              </p:cNvPr>
              <p:cNvSpPr/>
              <p:nvPr/>
            </p:nvSpPr>
            <p:spPr>
              <a:xfrm>
                <a:off x="3902963" y="652272"/>
                <a:ext cx="2589530" cy="1353820"/>
              </a:xfrm>
              <a:custGeom>
                <a:avLst/>
                <a:gdLst/>
                <a:ahLst/>
                <a:cxnLst/>
                <a:rect l="l" t="t" r="r" b="b"/>
                <a:pathLst>
                  <a:path w="2589529" h="1353820">
                    <a:moveTo>
                      <a:pt x="0" y="238251"/>
                    </a:moveTo>
                    <a:lnTo>
                      <a:pt x="9525" y="206501"/>
                    </a:lnTo>
                    <a:lnTo>
                      <a:pt x="19050" y="171576"/>
                    </a:lnTo>
                    <a:lnTo>
                      <a:pt x="28575" y="136651"/>
                    </a:lnTo>
                    <a:lnTo>
                      <a:pt x="38100" y="100075"/>
                    </a:lnTo>
                    <a:lnTo>
                      <a:pt x="49276" y="63499"/>
                    </a:lnTo>
                    <a:lnTo>
                      <a:pt x="58801" y="31749"/>
                    </a:lnTo>
                    <a:lnTo>
                      <a:pt x="68326" y="11175"/>
                    </a:lnTo>
                    <a:lnTo>
                      <a:pt x="77851" y="0"/>
                    </a:lnTo>
                    <a:lnTo>
                      <a:pt x="87376" y="6349"/>
                    </a:lnTo>
                    <a:lnTo>
                      <a:pt x="106426" y="74675"/>
                    </a:lnTo>
                    <a:lnTo>
                      <a:pt x="115951" y="136651"/>
                    </a:lnTo>
                    <a:lnTo>
                      <a:pt x="125476" y="208025"/>
                    </a:lnTo>
                    <a:lnTo>
                      <a:pt x="135001" y="279526"/>
                    </a:lnTo>
                    <a:lnTo>
                      <a:pt x="144526" y="349503"/>
                    </a:lnTo>
                    <a:lnTo>
                      <a:pt x="154051" y="408177"/>
                    </a:lnTo>
                    <a:lnTo>
                      <a:pt x="163576" y="459104"/>
                    </a:lnTo>
                    <a:lnTo>
                      <a:pt x="173101" y="500379"/>
                    </a:lnTo>
                    <a:lnTo>
                      <a:pt x="192151" y="562229"/>
                    </a:lnTo>
                    <a:lnTo>
                      <a:pt x="201676" y="586104"/>
                    </a:lnTo>
                    <a:lnTo>
                      <a:pt x="211201" y="609980"/>
                    </a:lnTo>
                    <a:lnTo>
                      <a:pt x="230251" y="651255"/>
                    </a:lnTo>
                    <a:lnTo>
                      <a:pt x="258826" y="694181"/>
                    </a:lnTo>
                    <a:lnTo>
                      <a:pt x="277876" y="702055"/>
                    </a:lnTo>
                    <a:lnTo>
                      <a:pt x="287401" y="700531"/>
                    </a:lnTo>
                    <a:lnTo>
                      <a:pt x="296926" y="694181"/>
                    </a:lnTo>
                    <a:lnTo>
                      <a:pt x="306451" y="687831"/>
                    </a:lnTo>
                    <a:lnTo>
                      <a:pt x="315976" y="678306"/>
                    </a:lnTo>
                    <a:lnTo>
                      <a:pt x="325501" y="668654"/>
                    </a:lnTo>
                    <a:lnTo>
                      <a:pt x="335026" y="659129"/>
                    </a:lnTo>
                    <a:lnTo>
                      <a:pt x="344551" y="652779"/>
                    </a:lnTo>
                    <a:lnTo>
                      <a:pt x="354076" y="649604"/>
                    </a:lnTo>
                    <a:lnTo>
                      <a:pt x="363601" y="648080"/>
                    </a:lnTo>
                    <a:lnTo>
                      <a:pt x="373126" y="649604"/>
                    </a:lnTo>
                    <a:lnTo>
                      <a:pt x="382651" y="651255"/>
                    </a:lnTo>
                    <a:lnTo>
                      <a:pt x="392176" y="654430"/>
                    </a:lnTo>
                    <a:lnTo>
                      <a:pt x="401701" y="657605"/>
                    </a:lnTo>
                    <a:lnTo>
                      <a:pt x="439801" y="676655"/>
                    </a:lnTo>
                    <a:lnTo>
                      <a:pt x="468376" y="710056"/>
                    </a:lnTo>
                    <a:lnTo>
                      <a:pt x="477901" y="721105"/>
                    </a:lnTo>
                    <a:lnTo>
                      <a:pt x="487426" y="732281"/>
                    </a:lnTo>
                    <a:lnTo>
                      <a:pt x="496951" y="741806"/>
                    </a:lnTo>
                    <a:lnTo>
                      <a:pt x="506476" y="748156"/>
                    </a:lnTo>
                    <a:lnTo>
                      <a:pt x="516001" y="754506"/>
                    </a:lnTo>
                    <a:lnTo>
                      <a:pt x="544576" y="792606"/>
                    </a:lnTo>
                    <a:lnTo>
                      <a:pt x="563626" y="851407"/>
                    </a:lnTo>
                    <a:lnTo>
                      <a:pt x="573151" y="889507"/>
                    </a:lnTo>
                    <a:lnTo>
                      <a:pt x="584200" y="929258"/>
                    </a:lnTo>
                    <a:lnTo>
                      <a:pt x="593725" y="967358"/>
                    </a:lnTo>
                    <a:lnTo>
                      <a:pt x="612775" y="1029334"/>
                    </a:lnTo>
                    <a:lnTo>
                      <a:pt x="631825" y="1064260"/>
                    </a:lnTo>
                    <a:lnTo>
                      <a:pt x="650875" y="1075308"/>
                    </a:lnTo>
                    <a:lnTo>
                      <a:pt x="660400" y="1075308"/>
                    </a:lnTo>
                    <a:lnTo>
                      <a:pt x="669925" y="1072133"/>
                    </a:lnTo>
                    <a:lnTo>
                      <a:pt x="679450" y="1068958"/>
                    </a:lnTo>
                    <a:lnTo>
                      <a:pt x="688975" y="1064260"/>
                    </a:lnTo>
                    <a:lnTo>
                      <a:pt x="698500" y="1057910"/>
                    </a:lnTo>
                    <a:lnTo>
                      <a:pt x="708025" y="1051560"/>
                    </a:lnTo>
                    <a:lnTo>
                      <a:pt x="717550" y="1045209"/>
                    </a:lnTo>
                    <a:lnTo>
                      <a:pt x="727075" y="1038859"/>
                    </a:lnTo>
                    <a:lnTo>
                      <a:pt x="736600" y="1030858"/>
                    </a:lnTo>
                    <a:lnTo>
                      <a:pt x="746125" y="1024508"/>
                    </a:lnTo>
                    <a:lnTo>
                      <a:pt x="755650" y="1018158"/>
                    </a:lnTo>
                    <a:lnTo>
                      <a:pt x="765175" y="1010157"/>
                    </a:lnTo>
                    <a:lnTo>
                      <a:pt x="774700" y="1002283"/>
                    </a:lnTo>
                    <a:lnTo>
                      <a:pt x="784225" y="994282"/>
                    </a:lnTo>
                    <a:lnTo>
                      <a:pt x="793750" y="986408"/>
                    </a:lnTo>
                    <a:lnTo>
                      <a:pt x="803275" y="978407"/>
                    </a:lnTo>
                    <a:lnTo>
                      <a:pt x="812800" y="970533"/>
                    </a:lnTo>
                    <a:lnTo>
                      <a:pt x="822325" y="961008"/>
                    </a:lnTo>
                    <a:lnTo>
                      <a:pt x="831850" y="951483"/>
                    </a:lnTo>
                    <a:lnTo>
                      <a:pt x="841375" y="943482"/>
                    </a:lnTo>
                    <a:lnTo>
                      <a:pt x="850900" y="933957"/>
                    </a:lnTo>
                    <a:lnTo>
                      <a:pt x="860425" y="926083"/>
                    </a:lnTo>
                    <a:lnTo>
                      <a:pt x="869950" y="916558"/>
                    </a:lnTo>
                    <a:lnTo>
                      <a:pt x="879475" y="908557"/>
                    </a:lnTo>
                    <a:lnTo>
                      <a:pt x="889000" y="900557"/>
                    </a:lnTo>
                    <a:lnTo>
                      <a:pt x="898525" y="892682"/>
                    </a:lnTo>
                    <a:lnTo>
                      <a:pt x="908050" y="886332"/>
                    </a:lnTo>
                    <a:lnTo>
                      <a:pt x="917575" y="878332"/>
                    </a:lnTo>
                    <a:lnTo>
                      <a:pt x="927100" y="871982"/>
                    </a:lnTo>
                    <a:lnTo>
                      <a:pt x="936625" y="865632"/>
                    </a:lnTo>
                    <a:lnTo>
                      <a:pt x="946150" y="857757"/>
                    </a:lnTo>
                    <a:lnTo>
                      <a:pt x="955675" y="849757"/>
                    </a:lnTo>
                    <a:lnTo>
                      <a:pt x="965200" y="841882"/>
                    </a:lnTo>
                    <a:lnTo>
                      <a:pt x="974725" y="832357"/>
                    </a:lnTo>
                    <a:lnTo>
                      <a:pt x="984250" y="822832"/>
                    </a:lnTo>
                    <a:lnTo>
                      <a:pt x="993775" y="811656"/>
                    </a:lnTo>
                    <a:lnTo>
                      <a:pt x="1003300" y="798956"/>
                    </a:lnTo>
                    <a:lnTo>
                      <a:pt x="1012825" y="786256"/>
                    </a:lnTo>
                    <a:lnTo>
                      <a:pt x="1022350" y="773556"/>
                    </a:lnTo>
                    <a:lnTo>
                      <a:pt x="1031875" y="759205"/>
                    </a:lnTo>
                    <a:lnTo>
                      <a:pt x="1041400" y="743330"/>
                    </a:lnTo>
                    <a:lnTo>
                      <a:pt x="1050925" y="727455"/>
                    </a:lnTo>
                    <a:lnTo>
                      <a:pt x="1060450" y="711580"/>
                    </a:lnTo>
                    <a:lnTo>
                      <a:pt x="1069975" y="695705"/>
                    </a:lnTo>
                    <a:lnTo>
                      <a:pt x="1079500" y="679830"/>
                    </a:lnTo>
                    <a:lnTo>
                      <a:pt x="1089025" y="662304"/>
                    </a:lnTo>
                    <a:lnTo>
                      <a:pt x="1098550" y="646429"/>
                    </a:lnTo>
                    <a:lnTo>
                      <a:pt x="1108075" y="630554"/>
                    </a:lnTo>
                    <a:lnTo>
                      <a:pt x="1119251" y="614679"/>
                    </a:lnTo>
                    <a:lnTo>
                      <a:pt x="1128776" y="600455"/>
                    </a:lnTo>
                    <a:lnTo>
                      <a:pt x="1138301" y="586104"/>
                    </a:lnTo>
                    <a:lnTo>
                      <a:pt x="1147826" y="573404"/>
                    </a:lnTo>
                    <a:lnTo>
                      <a:pt x="1157351" y="560704"/>
                    </a:lnTo>
                    <a:lnTo>
                      <a:pt x="1166876" y="551179"/>
                    </a:lnTo>
                    <a:lnTo>
                      <a:pt x="1176401" y="541654"/>
                    </a:lnTo>
                    <a:lnTo>
                      <a:pt x="1185926" y="535304"/>
                    </a:lnTo>
                    <a:lnTo>
                      <a:pt x="1195451" y="528954"/>
                    </a:lnTo>
                    <a:lnTo>
                      <a:pt x="1204976" y="525779"/>
                    </a:lnTo>
                    <a:lnTo>
                      <a:pt x="1214501" y="524128"/>
                    </a:lnTo>
                    <a:lnTo>
                      <a:pt x="1224026" y="524128"/>
                    </a:lnTo>
                    <a:lnTo>
                      <a:pt x="1233551" y="525779"/>
                    </a:lnTo>
                    <a:lnTo>
                      <a:pt x="1243076" y="528954"/>
                    </a:lnTo>
                    <a:lnTo>
                      <a:pt x="1252601" y="535304"/>
                    </a:lnTo>
                    <a:lnTo>
                      <a:pt x="1262126" y="544829"/>
                    </a:lnTo>
                    <a:lnTo>
                      <a:pt x="1271651" y="554354"/>
                    </a:lnTo>
                    <a:lnTo>
                      <a:pt x="1281176" y="567054"/>
                    </a:lnTo>
                    <a:lnTo>
                      <a:pt x="1290701" y="579754"/>
                    </a:lnTo>
                    <a:lnTo>
                      <a:pt x="1300226" y="592454"/>
                    </a:lnTo>
                    <a:lnTo>
                      <a:pt x="1309751" y="608329"/>
                    </a:lnTo>
                    <a:lnTo>
                      <a:pt x="1328801" y="646429"/>
                    </a:lnTo>
                    <a:lnTo>
                      <a:pt x="1347851" y="692530"/>
                    </a:lnTo>
                    <a:lnTo>
                      <a:pt x="1366901" y="744981"/>
                    </a:lnTo>
                    <a:lnTo>
                      <a:pt x="1376426" y="773556"/>
                    </a:lnTo>
                    <a:lnTo>
                      <a:pt x="1385951" y="802131"/>
                    </a:lnTo>
                    <a:lnTo>
                      <a:pt x="1395476" y="832357"/>
                    </a:lnTo>
                    <a:lnTo>
                      <a:pt x="1405001" y="862457"/>
                    </a:lnTo>
                    <a:lnTo>
                      <a:pt x="1414526" y="892682"/>
                    </a:lnTo>
                    <a:lnTo>
                      <a:pt x="1433576" y="953007"/>
                    </a:lnTo>
                    <a:lnTo>
                      <a:pt x="1452626" y="992758"/>
                    </a:lnTo>
                    <a:lnTo>
                      <a:pt x="1462151" y="1002283"/>
                    </a:lnTo>
                    <a:lnTo>
                      <a:pt x="1471676" y="1029334"/>
                    </a:lnTo>
                    <a:lnTo>
                      <a:pt x="1490726" y="1097533"/>
                    </a:lnTo>
                    <a:lnTo>
                      <a:pt x="1509776" y="1135761"/>
                    </a:lnTo>
                    <a:lnTo>
                      <a:pt x="1519301" y="1148461"/>
                    </a:lnTo>
                    <a:lnTo>
                      <a:pt x="1528826" y="1161161"/>
                    </a:lnTo>
                    <a:lnTo>
                      <a:pt x="1538351" y="1172210"/>
                    </a:lnTo>
                    <a:lnTo>
                      <a:pt x="1547876" y="1184910"/>
                    </a:lnTo>
                    <a:lnTo>
                      <a:pt x="1557401" y="1197610"/>
                    </a:lnTo>
                    <a:lnTo>
                      <a:pt x="1566926" y="1211961"/>
                    </a:lnTo>
                    <a:lnTo>
                      <a:pt x="1576451" y="1226185"/>
                    </a:lnTo>
                    <a:lnTo>
                      <a:pt x="1585976" y="1243711"/>
                    </a:lnTo>
                    <a:lnTo>
                      <a:pt x="1595501" y="1262761"/>
                    </a:lnTo>
                    <a:lnTo>
                      <a:pt x="1605026" y="1281811"/>
                    </a:lnTo>
                    <a:lnTo>
                      <a:pt x="1614551" y="1296161"/>
                    </a:lnTo>
                    <a:lnTo>
                      <a:pt x="1624076" y="1304036"/>
                    </a:lnTo>
                    <a:lnTo>
                      <a:pt x="1633601" y="1310386"/>
                    </a:lnTo>
                    <a:lnTo>
                      <a:pt x="1643126" y="1316736"/>
                    </a:lnTo>
                    <a:lnTo>
                      <a:pt x="1654175" y="1321561"/>
                    </a:lnTo>
                    <a:lnTo>
                      <a:pt x="1663700" y="1324736"/>
                    </a:lnTo>
                    <a:lnTo>
                      <a:pt x="1673225" y="1329436"/>
                    </a:lnTo>
                    <a:lnTo>
                      <a:pt x="1682750" y="1332611"/>
                    </a:lnTo>
                    <a:lnTo>
                      <a:pt x="1692275" y="1335786"/>
                    </a:lnTo>
                    <a:lnTo>
                      <a:pt x="1701800" y="1337436"/>
                    </a:lnTo>
                    <a:lnTo>
                      <a:pt x="1711325" y="1340611"/>
                    </a:lnTo>
                    <a:lnTo>
                      <a:pt x="1720850" y="1342136"/>
                    </a:lnTo>
                    <a:lnTo>
                      <a:pt x="1730375" y="1343786"/>
                    </a:lnTo>
                    <a:lnTo>
                      <a:pt x="1739900" y="1345311"/>
                    </a:lnTo>
                    <a:lnTo>
                      <a:pt x="1749425" y="1346961"/>
                    </a:lnTo>
                    <a:lnTo>
                      <a:pt x="1758950" y="1346961"/>
                    </a:lnTo>
                    <a:lnTo>
                      <a:pt x="1768475" y="1348486"/>
                    </a:lnTo>
                    <a:lnTo>
                      <a:pt x="1778000" y="1348486"/>
                    </a:lnTo>
                    <a:lnTo>
                      <a:pt x="1787525" y="1348486"/>
                    </a:lnTo>
                    <a:lnTo>
                      <a:pt x="1797050" y="1350136"/>
                    </a:lnTo>
                    <a:lnTo>
                      <a:pt x="1806575" y="1350136"/>
                    </a:lnTo>
                    <a:lnTo>
                      <a:pt x="1816100" y="1351661"/>
                    </a:lnTo>
                    <a:lnTo>
                      <a:pt x="1825625" y="1351661"/>
                    </a:lnTo>
                    <a:lnTo>
                      <a:pt x="1835150" y="1351661"/>
                    </a:lnTo>
                    <a:lnTo>
                      <a:pt x="1844675" y="1351661"/>
                    </a:lnTo>
                    <a:lnTo>
                      <a:pt x="1854200" y="1351661"/>
                    </a:lnTo>
                    <a:lnTo>
                      <a:pt x="1863725" y="1353311"/>
                    </a:lnTo>
                    <a:lnTo>
                      <a:pt x="2579751" y="1353311"/>
                    </a:lnTo>
                    <a:lnTo>
                      <a:pt x="2589276" y="135331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3" name="object 58">
              <a:extLst>
                <a:ext uri="{FF2B5EF4-FFF2-40B4-BE49-F238E27FC236}">
                  <a16:creationId xmlns:a16="http://schemas.microsoft.com/office/drawing/2014/main" id="{78F9A830-A528-45FD-A570-5F746F6C2C57}"/>
                </a:ext>
              </a:extLst>
            </p:cNvPr>
            <p:cNvSpPr txBox="1"/>
            <p:nvPr/>
          </p:nvSpPr>
          <p:spPr>
            <a:xfrm>
              <a:off x="3544570" y="2187067"/>
              <a:ext cx="25781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4" name="object 59">
              <a:extLst>
                <a:ext uri="{FF2B5EF4-FFF2-40B4-BE49-F238E27FC236}">
                  <a16:creationId xmlns:a16="http://schemas.microsoft.com/office/drawing/2014/main" id="{241DA4EA-AF2E-4E3F-97DC-612ED5C9E0BA}"/>
                </a:ext>
              </a:extLst>
            </p:cNvPr>
            <p:cNvSpPr txBox="1"/>
            <p:nvPr/>
          </p:nvSpPr>
          <p:spPr>
            <a:xfrm>
              <a:off x="3640073" y="1920367"/>
              <a:ext cx="16764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5" name="object 60">
              <a:extLst>
                <a:ext uri="{FF2B5EF4-FFF2-40B4-BE49-F238E27FC236}">
                  <a16:creationId xmlns:a16="http://schemas.microsoft.com/office/drawing/2014/main" id="{C7A89117-406B-46DE-90D7-B3B70C06EEA6}"/>
                </a:ext>
              </a:extLst>
            </p:cNvPr>
            <p:cNvSpPr txBox="1"/>
            <p:nvPr/>
          </p:nvSpPr>
          <p:spPr>
            <a:xfrm>
              <a:off x="3582670" y="1575562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6" name="object 61">
              <a:extLst>
                <a:ext uri="{FF2B5EF4-FFF2-40B4-BE49-F238E27FC236}">
                  <a16:creationId xmlns:a16="http://schemas.microsoft.com/office/drawing/2014/main" id="{E95284DA-1DFD-4997-8ACA-4C44A1E08BEF}"/>
                </a:ext>
              </a:extLst>
            </p:cNvPr>
            <p:cNvSpPr txBox="1"/>
            <p:nvPr/>
          </p:nvSpPr>
          <p:spPr>
            <a:xfrm>
              <a:off x="3582670" y="1240663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7" name="object 62">
              <a:extLst>
                <a:ext uri="{FF2B5EF4-FFF2-40B4-BE49-F238E27FC236}">
                  <a16:creationId xmlns:a16="http://schemas.microsoft.com/office/drawing/2014/main" id="{97ED2856-8983-4238-8DF2-E87EBA860333}"/>
                </a:ext>
              </a:extLst>
            </p:cNvPr>
            <p:cNvSpPr txBox="1"/>
            <p:nvPr/>
          </p:nvSpPr>
          <p:spPr>
            <a:xfrm>
              <a:off x="3582670" y="905636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8" name="object 63">
              <a:extLst>
                <a:ext uri="{FF2B5EF4-FFF2-40B4-BE49-F238E27FC236}">
                  <a16:creationId xmlns:a16="http://schemas.microsoft.com/office/drawing/2014/main" id="{A5104C0D-1E82-40C3-BC9D-9954DC8E1625}"/>
                </a:ext>
              </a:extLst>
            </p:cNvPr>
            <p:cNvSpPr txBox="1"/>
            <p:nvPr/>
          </p:nvSpPr>
          <p:spPr>
            <a:xfrm>
              <a:off x="3582670" y="561212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89" name="object 64">
              <a:extLst>
                <a:ext uri="{FF2B5EF4-FFF2-40B4-BE49-F238E27FC236}">
                  <a16:creationId xmlns:a16="http://schemas.microsoft.com/office/drawing/2014/main" id="{D456A7BB-92F0-47D6-9895-0E6068CF3A11}"/>
                </a:ext>
              </a:extLst>
            </p:cNvPr>
            <p:cNvSpPr txBox="1"/>
            <p:nvPr/>
          </p:nvSpPr>
          <p:spPr>
            <a:xfrm>
              <a:off x="3582670" y="292735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90" name="object 65">
              <a:extLst>
                <a:ext uri="{FF2B5EF4-FFF2-40B4-BE49-F238E27FC236}">
                  <a16:creationId xmlns:a16="http://schemas.microsoft.com/office/drawing/2014/main" id="{6F306019-6F97-4A10-9CD8-54A398DC8340}"/>
                </a:ext>
              </a:extLst>
            </p:cNvPr>
            <p:cNvSpPr txBox="1"/>
            <p:nvPr/>
          </p:nvSpPr>
          <p:spPr>
            <a:xfrm>
              <a:off x="3408319" y="842198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e</a:t>
              </a:r>
              <a:r>
                <a:rPr sz="800" spc="-35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91" name="object 66">
              <a:extLst>
                <a:ext uri="{FF2B5EF4-FFF2-40B4-BE49-F238E27FC236}">
                  <a16:creationId xmlns:a16="http://schemas.microsoft.com/office/drawing/2014/main" id="{7C4A6C50-D0EC-4D09-9E63-D166C838F5E5}"/>
                </a:ext>
              </a:extLst>
            </p:cNvPr>
            <p:cNvSpPr txBox="1"/>
            <p:nvPr/>
          </p:nvSpPr>
          <p:spPr>
            <a:xfrm>
              <a:off x="3984497" y="494537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209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92" name="object 67">
              <a:extLst>
                <a:ext uri="{FF2B5EF4-FFF2-40B4-BE49-F238E27FC236}">
                  <a16:creationId xmlns:a16="http://schemas.microsoft.com/office/drawing/2014/main" id="{16AEAEC5-2A8F-4840-BE18-DB2AEA06E0EE}"/>
                </a:ext>
              </a:extLst>
            </p:cNvPr>
            <p:cNvSpPr txBox="1"/>
            <p:nvPr/>
          </p:nvSpPr>
          <p:spPr>
            <a:xfrm>
              <a:off x="5121402" y="1019936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341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3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93" name="object 68">
              <a:extLst>
                <a:ext uri="{FF2B5EF4-FFF2-40B4-BE49-F238E27FC236}">
                  <a16:creationId xmlns:a16="http://schemas.microsoft.com/office/drawing/2014/main" id="{1DF9C597-21C1-4F4C-87E2-0A74C9AAD6C5}"/>
                </a:ext>
              </a:extLst>
            </p:cNvPr>
            <p:cNvSpPr txBox="1"/>
            <p:nvPr/>
          </p:nvSpPr>
          <p:spPr>
            <a:xfrm>
              <a:off x="4271898" y="1145539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241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8</a:t>
              </a:r>
              <a:r>
                <a:rPr sz="800" dirty="0">
                  <a:latin typeface="Arial"/>
                  <a:cs typeface="Arial"/>
                </a:rPr>
                <a:t>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94" name="object 69">
              <a:extLst>
                <a:ext uri="{FF2B5EF4-FFF2-40B4-BE49-F238E27FC236}">
                  <a16:creationId xmlns:a16="http://schemas.microsoft.com/office/drawing/2014/main" id="{A1653AFB-B282-440B-B4DB-D7A2B33B76E1}"/>
                </a:ext>
              </a:extLst>
            </p:cNvPr>
            <p:cNvSpPr/>
            <p:nvPr/>
          </p:nvSpPr>
          <p:spPr>
            <a:xfrm>
              <a:off x="3902964" y="381000"/>
              <a:ext cx="2592705" cy="1896110"/>
            </a:xfrm>
            <a:custGeom>
              <a:avLst/>
              <a:gdLst/>
              <a:ahLst/>
              <a:cxnLst/>
              <a:rect l="l" t="t" r="r" b="b"/>
              <a:pathLst>
                <a:path w="2592704" h="1896110">
                  <a:moveTo>
                    <a:pt x="0" y="1895855"/>
                  </a:moveTo>
                  <a:lnTo>
                    <a:pt x="2592324" y="1895855"/>
                  </a:lnTo>
                  <a:lnTo>
                    <a:pt x="2592324" y="0"/>
                  </a:lnTo>
                  <a:lnTo>
                    <a:pt x="0" y="0"/>
                  </a:lnTo>
                  <a:lnTo>
                    <a:pt x="0" y="18958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70">
              <a:extLst>
                <a:ext uri="{FF2B5EF4-FFF2-40B4-BE49-F238E27FC236}">
                  <a16:creationId xmlns:a16="http://schemas.microsoft.com/office/drawing/2014/main" id="{BCAF1EC8-5482-4B78-ABDC-E728A707AF50}"/>
                </a:ext>
              </a:extLst>
            </p:cNvPr>
            <p:cNvSpPr txBox="1"/>
            <p:nvPr/>
          </p:nvSpPr>
          <p:spPr>
            <a:xfrm>
              <a:off x="3898772" y="216535"/>
              <a:ext cx="1705610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hispidulosid</a:t>
              </a:r>
              <a:r>
                <a:rPr lang="en-US" sz="800" dirty="0">
                  <a:latin typeface="Arial"/>
                  <a:cs typeface="Arial"/>
                </a:rPr>
                <a:t>e</a:t>
              </a:r>
              <a:endParaRPr sz="800" dirty="0">
                <a:latin typeface="Arial"/>
                <a:cs typeface="Arial"/>
              </a:endParaRPr>
            </a:p>
          </p:txBody>
        </p: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6A7CD613-7BE1-4405-A8F5-ECD5E45A5912}"/>
              </a:ext>
            </a:extLst>
          </p:cNvPr>
          <p:cNvGrpSpPr/>
          <p:nvPr/>
        </p:nvGrpSpPr>
        <p:grpSpPr>
          <a:xfrm>
            <a:off x="7073464" y="2985686"/>
            <a:ext cx="3179881" cy="2396490"/>
            <a:chOff x="7073464" y="2985686"/>
            <a:chExt cx="3179881" cy="2396490"/>
          </a:xfrm>
        </p:grpSpPr>
        <p:sp>
          <p:nvSpPr>
            <p:cNvPr id="440" name="object 128">
              <a:extLst>
                <a:ext uri="{FF2B5EF4-FFF2-40B4-BE49-F238E27FC236}">
                  <a16:creationId xmlns:a16="http://schemas.microsoft.com/office/drawing/2014/main" id="{656786B7-8D5D-4364-B7ED-25E45B9F1A3C}"/>
                </a:ext>
              </a:extLst>
            </p:cNvPr>
            <p:cNvSpPr/>
            <p:nvPr/>
          </p:nvSpPr>
          <p:spPr>
            <a:xfrm>
              <a:off x="7481570" y="5081694"/>
              <a:ext cx="2679700" cy="44450"/>
            </a:xfrm>
            <a:custGeom>
              <a:avLst/>
              <a:gdLst/>
              <a:ahLst/>
              <a:cxnLst/>
              <a:rect l="l" t="t" r="r" b="b"/>
              <a:pathLst>
                <a:path w="2679700" h="44450">
                  <a:moveTo>
                    <a:pt x="0" y="0"/>
                  </a:moveTo>
                  <a:lnTo>
                    <a:pt x="2679192" y="0"/>
                  </a:lnTo>
                </a:path>
                <a:path w="2679700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129">
              <a:extLst>
                <a:ext uri="{FF2B5EF4-FFF2-40B4-BE49-F238E27FC236}">
                  <a16:creationId xmlns:a16="http://schemas.microsoft.com/office/drawing/2014/main" id="{630EB238-49F1-4C69-BF44-5A0FD4659D06}"/>
                </a:ext>
              </a:extLst>
            </p:cNvPr>
            <p:cNvSpPr txBox="1"/>
            <p:nvPr/>
          </p:nvSpPr>
          <p:spPr>
            <a:xfrm>
              <a:off x="7373468" y="5100744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442" name="object 130">
              <a:extLst>
                <a:ext uri="{FF2B5EF4-FFF2-40B4-BE49-F238E27FC236}">
                  <a16:creationId xmlns:a16="http://schemas.microsoft.com/office/drawing/2014/main" id="{35CC3DA5-2D73-4E7A-A742-0CB8390FB868}"/>
                </a:ext>
              </a:extLst>
            </p:cNvPr>
            <p:cNvGrpSpPr/>
            <p:nvPr/>
          </p:nvGrpSpPr>
          <p:grpSpPr>
            <a:xfrm>
              <a:off x="7476808" y="5076931"/>
              <a:ext cx="902969" cy="53975"/>
              <a:chOff x="470725" y="4795837"/>
              <a:chExt cx="902969" cy="53975"/>
            </a:xfrm>
          </p:grpSpPr>
          <p:sp>
            <p:nvSpPr>
              <p:cNvPr id="443" name="object 131">
                <a:extLst>
                  <a:ext uri="{FF2B5EF4-FFF2-40B4-BE49-F238E27FC236}">
                    <a16:creationId xmlns:a16="http://schemas.microsoft.com/office/drawing/2014/main" id="{C25A1164-9FA4-4184-A2FE-4F26AE8FA1E9}"/>
                  </a:ext>
                </a:extLst>
              </p:cNvPr>
              <p:cNvSpPr/>
              <p:nvPr/>
            </p:nvSpPr>
            <p:spPr>
              <a:xfrm>
                <a:off x="475487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4" name="object 132">
                <a:extLst>
                  <a:ext uri="{FF2B5EF4-FFF2-40B4-BE49-F238E27FC236}">
                    <a16:creationId xmlns:a16="http://schemas.microsoft.com/office/drawing/2014/main" id="{05D238DD-ABFC-47CE-AD1F-3D24F31FADAD}"/>
                  </a:ext>
                </a:extLst>
              </p:cNvPr>
              <p:cNvSpPr/>
              <p:nvPr/>
            </p:nvSpPr>
            <p:spPr>
              <a:xfrm>
                <a:off x="699515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5" name="object 133">
                <a:extLst>
                  <a:ext uri="{FF2B5EF4-FFF2-40B4-BE49-F238E27FC236}">
                    <a16:creationId xmlns:a16="http://schemas.microsoft.com/office/drawing/2014/main" id="{AFFB9508-5309-4410-8ADC-8CFD165BDFA2}"/>
                  </a:ext>
                </a:extLst>
              </p:cNvPr>
              <p:cNvSpPr/>
              <p:nvPr/>
            </p:nvSpPr>
            <p:spPr>
              <a:xfrm>
                <a:off x="922019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6" name="object 134">
                <a:extLst>
                  <a:ext uri="{FF2B5EF4-FFF2-40B4-BE49-F238E27FC236}">
                    <a16:creationId xmlns:a16="http://schemas.microsoft.com/office/drawing/2014/main" id="{873AE01A-9D4E-456F-804F-E1B08F54598D}"/>
                  </a:ext>
                </a:extLst>
              </p:cNvPr>
              <p:cNvSpPr/>
              <p:nvPr/>
            </p:nvSpPr>
            <p:spPr>
              <a:xfrm>
                <a:off x="1144523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7" name="object 135">
                <a:extLst>
                  <a:ext uri="{FF2B5EF4-FFF2-40B4-BE49-F238E27FC236}">
                    <a16:creationId xmlns:a16="http://schemas.microsoft.com/office/drawing/2014/main" id="{3A134024-4F04-4919-8154-D64BE749DD3A}"/>
                  </a:ext>
                </a:extLst>
              </p:cNvPr>
              <p:cNvSpPr/>
              <p:nvPr/>
            </p:nvSpPr>
            <p:spPr>
              <a:xfrm>
                <a:off x="1368551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48" name="object 136">
              <a:extLst>
                <a:ext uri="{FF2B5EF4-FFF2-40B4-BE49-F238E27FC236}">
                  <a16:creationId xmlns:a16="http://schemas.microsoft.com/office/drawing/2014/main" id="{C6BB13A3-4273-423B-8EDF-C8F5A0D71307}"/>
                </a:ext>
              </a:extLst>
            </p:cNvPr>
            <p:cNvSpPr txBox="1"/>
            <p:nvPr/>
          </p:nvSpPr>
          <p:spPr>
            <a:xfrm>
              <a:off x="8270494" y="5100744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449" name="object 137">
              <a:extLst>
                <a:ext uri="{FF2B5EF4-FFF2-40B4-BE49-F238E27FC236}">
                  <a16:creationId xmlns:a16="http://schemas.microsoft.com/office/drawing/2014/main" id="{39293797-60C5-4B6D-A1E1-33F7BAF0374A}"/>
                </a:ext>
              </a:extLst>
            </p:cNvPr>
            <p:cNvGrpSpPr/>
            <p:nvPr/>
          </p:nvGrpSpPr>
          <p:grpSpPr>
            <a:xfrm>
              <a:off x="8592376" y="5076931"/>
              <a:ext cx="680085" cy="53975"/>
              <a:chOff x="1586293" y="4795837"/>
              <a:chExt cx="680085" cy="53975"/>
            </a:xfrm>
          </p:grpSpPr>
          <p:sp>
            <p:nvSpPr>
              <p:cNvPr id="450" name="object 138">
                <a:extLst>
                  <a:ext uri="{FF2B5EF4-FFF2-40B4-BE49-F238E27FC236}">
                    <a16:creationId xmlns:a16="http://schemas.microsoft.com/office/drawing/2014/main" id="{7D33BF5E-F6BE-4B41-8AFD-7587363F2874}"/>
                  </a:ext>
                </a:extLst>
              </p:cNvPr>
              <p:cNvSpPr/>
              <p:nvPr/>
            </p:nvSpPr>
            <p:spPr>
              <a:xfrm>
                <a:off x="1591055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1" name="object 139">
                <a:extLst>
                  <a:ext uri="{FF2B5EF4-FFF2-40B4-BE49-F238E27FC236}">
                    <a16:creationId xmlns:a16="http://schemas.microsoft.com/office/drawing/2014/main" id="{40178C30-056C-4D51-A3A1-D9D243A30478}"/>
                  </a:ext>
                </a:extLst>
              </p:cNvPr>
              <p:cNvSpPr/>
              <p:nvPr/>
            </p:nvSpPr>
            <p:spPr>
              <a:xfrm>
                <a:off x="1815083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2" name="object 140">
                <a:extLst>
                  <a:ext uri="{FF2B5EF4-FFF2-40B4-BE49-F238E27FC236}">
                    <a16:creationId xmlns:a16="http://schemas.microsoft.com/office/drawing/2014/main" id="{3C394BFD-62A6-4909-9F9F-8803520F8576}"/>
                  </a:ext>
                </a:extLst>
              </p:cNvPr>
              <p:cNvSpPr/>
              <p:nvPr/>
            </p:nvSpPr>
            <p:spPr>
              <a:xfrm>
                <a:off x="2039111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3" name="object 141">
                <a:extLst>
                  <a:ext uri="{FF2B5EF4-FFF2-40B4-BE49-F238E27FC236}">
                    <a16:creationId xmlns:a16="http://schemas.microsoft.com/office/drawing/2014/main" id="{A37EA158-4A67-4B78-B34C-7AA72F64BE92}"/>
                  </a:ext>
                </a:extLst>
              </p:cNvPr>
              <p:cNvSpPr/>
              <p:nvPr/>
            </p:nvSpPr>
            <p:spPr>
              <a:xfrm>
                <a:off x="2261615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54" name="object 142">
              <a:extLst>
                <a:ext uri="{FF2B5EF4-FFF2-40B4-BE49-F238E27FC236}">
                  <a16:creationId xmlns:a16="http://schemas.microsoft.com/office/drawing/2014/main" id="{25A6D1AA-FE66-4001-A5E9-1458EF231E59}"/>
                </a:ext>
              </a:extLst>
            </p:cNvPr>
            <p:cNvSpPr txBox="1"/>
            <p:nvPr/>
          </p:nvSpPr>
          <p:spPr>
            <a:xfrm>
              <a:off x="9159622" y="5100744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455" name="object 143">
              <a:extLst>
                <a:ext uri="{FF2B5EF4-FFF2-40B4-BE49-F238E27FC236}">
                  <a16:creationId xmlns:a16="http://schemas.microsoft.com/office/drawing/2014/main" id="{4D00462D-B2D8-492B-B8FA-A5694D18F88F}"/>
                </a:ext>
              </a:extLst>
            </p:cNvPr>
            <p:cNvGrpSpPr/>
            <p:nvPr/>
          </p:nvGrpSpPr>
          <p:grpSpPr>
            <a:xfrm>
              <a:off x="9486964" y="5076931"/>
              <a:ext cx="678815" cy="53975"/>
              <a:chOff x="2480881" y="4795837"/>
              <a:chExt cx="678815" cy="53975"/>
            </a:xfrm>
          </p:grpSpPr>
          <p:sp>
            <p:nvSpPr>
              <p:cNvPr id="456" name="object 144">
                <a:extLst>
                  <a:ext uri="{FF2B5EF4-FFF2-40B4-BE49-F238E27FC236}">
                    <a16:creationId xmlns:a16="http://schemas.microsoft.com/office/drawing/2014/main" id="{413D543F-7854-40DB-BBD3-93F13FCD5180}"/>
                  </a:ext>
                </a:extLst>
              </p:cNvPr>
              <p:cNvSpPr/>
              <p:nvPr/>
            </p:nvSpPr>
            <p:spPr>
              <a:xfrm>
                <a:off x="2485644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7" name="object 145">
                <a:extLst>
                  <a:ext uri="{FF2B5EF4-FFF2-40B4-BE49-F238E27FC236}">
                    <a16:creationId xmlns:a16="http://schemas.microsoft.com/office/drawing/2014/main" id="{69223FFA-4217-4AA9-8FCB-92A62044CF8D}"/>
                  </a:ext>
                </a:extLst>
              </p:cNvPr>
              <p:cNvSpPr/>
              <p:nvPr/>
            </p:nvSpPr>
            <p:spPr>
              <a:xfrm>
                <a:off x="2708148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8" name="object 146">
                <a:extLst>
                  <a:ext uri="{FF2B5EF4-FFF2-40B4-BE49-F238E27FC236}">
                    <a16:creationId xmlns:a16="http://schemas.microsoft.com/office/drawing/2014/main" id="{40A29444-B4B7-45A0-A7AB-4542A1241A3C}"/>
                  </a:ext>
                </a:extLst>
              </p:cNvPr>
              <p:cNvSpPr/>
              <p:nvPr/>
            </p:nvSpPr>
            <p:spPr>
              <a:xfrm>
                <a:off x="2930652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9" name="object 147">
                <a:extLst>
                  <a:ext uri="{FF2B5EF4-FFF2-40B4-BE49-F238E27FC236}">
                    <a16:creationId xmlns:a16="http://schemas.microsoft.com/office/drawing/2014/main" id="{6013C3C8-C8EA-4080-9A2B-20FFC425FEA6}"/>
                  </a:ext>
                </a:extLst>
              </p:cNvPr>
              <p:cNvSpPr/>
              <p:nvPr/>
            </p:nvSpPr>
            <p:spPr>
              <a:xfrm>
                <a:off x="3154680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0" name="object 148">
              <a:extLst>
                <a:ext uri="{FF2B5EF4-FFF2-40B4-BE49-F238E27FC236}">
                  <a16:creationId xmlns:a16="http://schemas.microsoft.com/office/drawing/2014/main" id="{8633BE0D-A719-49AA-AC8A-8CAC0A9FBB20}"/>
                </a:ext>
              </a:extLst>
            </p:cNvPr>
            <p:cNvSpPr txBox="1"/>
            <p:nvPr/>
          </p:nvSpPr>
          <p:spPr>
            <a:xfrm>
              <a:off x="10058400" y="5100744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61" name="object 149">
              <a:extLst>
                <a:ext uri="{FF2B5EF4-FFF2-40B4-BE49-F238E27FC236}">
                  <a16:creationId xmlns:a16="http://schemas.microsoft.com/office/drawing/2014/main" id="{82BCA6B7-EB1F-4E50-B4E9-99B19D959ADA}"/>
                </a:ext>
              </a:extLst>
            </p:cNvPr>
            <p:cNvSpPr txBox="1"/>
            <p:nvPr/>
          </p:nvSpPr>
          <p:spPr>
            <a:xfrm>
              <a:off x="8424419" y="5234221"/>
              <a:ext cx="79438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462" name="object 150">
              <a:extLst>
                <a:ext uri="{FF2B5EF4-FFF2-40B4-BE49-F238E27FC236}">
                  <a16:creationId xmlns:a16="http://schemas.microsoft.com/office/drawing/2014/main" id="{08613919-E1A6-423D-9A25-1F403A11E48E}"/>
                </a:ext>
              </a:extLst>
            </p:cNvPr>
            <p:cNvGrpSpPr/>
            <p:nvPr/>
          </p:nvGrpSpPr>
          <p:grpSpPr>
            <a:xfrm>
              <a:off x="7396036" y="3146023"/>
              <a:ext cx="53975" cy="1904364"/>
              <a:chOff x="389953" y="2864929"/>
              <a:chExt cx="53975" cy="1904364"/>
            </a:xfrm>
          </p:grpSpPr>
          <p:sp>
            <p:nvSpPr>
              <p:cNvPr id="463" name="object 151">
                <a:extLst>
                  <a:ext uri="{FF2B5EF4-FFF2-40B4-BE49-F238E27FC236}">
                    <a16:creationId xmlns:a16="http://schemas.microsoft.com/office/drawing/2014/main" id="{D1E164DD-51A8-483A-86B8-6E7F18716A0F}"/>
                  </a:ext>
                </a:extLst>
              </p:cNvPr>
              <p:cNvSpPr/>
              <p:nvPr/>
            </p:nvSpPr>
            <p:spPr>
              <a:xfrm>
                <a:off x="438911" y="2869692"/>
                <a:ext cx="0" cy="1894839"/>
              </a:xfrm>
              <a:custGeom>
                <a:avLst/>
                <a:gdLst/>
                <a:ahLst/>
                <a:cxnLst/>
                <a:rect l="l" t="t" r="r" b="b"/>
                <a:pathLst>
                  <a:path h="1894839">
                    <a:moveTo>
                      <a:pt x="0" y="0"/>
                    </a:moveTo>
                    <a:lnTo>
                      <a:pt x="0" y="18943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4" name="object 152">
                <a:extLst>
                  <a:ext uri="{FF2B5EF4-FFF2-40B4-BE49-F238E27FC236}">
                    <a16:creationId xmlns:a16="http://schemas.microsoft.com/office/drawing/2014/main" id="{D8D1FFEF-5412-49CA-B432-E9822EE35158}"/>
                  </a:ext>
                </a:extLst>
              </p:cNvPr>
              <p:cNvSpPr/>
              <p:nvPr/>
            </p:nvSpPr>
            <p:spPr>
              <a:xfrm>
                <a:off x="394715" y="4764024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5" name="object 153">
                <a:extLst>
                  <a:ext uri="{FF2B5EF4-FFF2-40B4-BE49-F238E27FC236}">
                    <a16:creationId xmlns:a16="http://schemas.microsoft.com/office/drawing/2014/main" id="{DF5B1F42-E012-4383-9670-DB19709FB6C8}"/>
                  </a:ext>
                </a:extLst>
              </p:cNvPr>
              <p:cNvSpPr/>
              <p:nvPr/>
            </p:nvSpPr>
            <p:spPr>
              <a:xfrm>
                <a:off x="411479" y="467106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6" name="object 154">
                <a:extLst>
                  <a:ext uri="{FF2B5EF4-FFF2-40B4-BE49-F238E27FC236}">
                    <a16:creationId xmlns:a16="http://schemas.microsoft.com/office/drawing/2014/main" id="{4461F649-DE3E-4E9F-9808-621D7F60B97C}"/>
                  </a:ext>
                </a:extLst>
              </p:cNvPr>
              <p:cNvSpPr/>
              <p:nvPr/>
            </p:nvSpPr>
            <p:spPr>
              <a:xfrm>
                <a:off x="394715" y="4575048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7" name="object 155">
              <a:extLst>
                <a:ext uri="{FF2B5EF4-FFF2-40B4-BE49-F238E27FC236}">
                  <a16:creationId xmlns:a16="http://schemas.microsoft.com/office/drawing/2014/main" id="{71BD0351-551B-4741-843B-971ED3095A2C}"/>
                </a:ext>
              </a:extLst>
            </p:cNvPr>
            <p:cNvSpPr txBox="1"/>
            <p:nvPr/>
          </p:nvSpPr>
          <p:spPr>
            <a:xfrm>
              <a:off x="7209791" y="4697747"/>
              <a:ext cx="177800" cy="406400"/>
            </a:xfrm>
            <a:prstGeom prst="rect">
              <a:avLst/>
            </a:prstGeom>
          </p:spPr>
          <p:txBody>
            <a:bodyPr vert="horz" wrap="square" lIns="0" tIns="8128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640"/>
                </a:spcBef>
              </a:pPr>
              <a:r>
                <a:rPr sz="800" dirty="0">
                  <a:latin typeface="Arial"/>
                  <a:cs typeface="Arial"/>
                </a:rPr>
                <a:t>0</a:t>
              </a:r>
              <a:endParaRPr sz="800">
                <a:latin typeface="Arial"/>
                <a:cs typeface="Arial"/>
              </a:endParaRPr>
            </a:p>
            <a:p>
              <a:pPr marR="10795" algn="r">
                <a:lnSpc>
                  <a:spcPct val="100000"/>
                </a:lnSpc>
                <a:spcBef>
                  <a:spcPts val="54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468" name="object 156">
              <a:extLst>
                <a:ext uri="{FF2B5EF4-FFF2-40B4-BE49-F238E27FC236}">
                  <a16:creationId xmlns:a16="http://schemas.microsoft.com/office/drawing/2014/main" id="{13A645A5-AA59-42DD-8D37-D4E7BA61DFB0}"/>
                </a:ext>
              </a:extLst>
            </p:cNvPr>
            <p:cNvGrpSpPr/>
            <p:nvPr/>
          </p:nvGrpSpPr>
          <p:grpSpPr>
            <a:xfrm>
              <a:off x="7396036" y="3146023"/>
              <a:ext cx="2765425" cy="1715135"/>
              <a:chOff x="389953" y="2864929"/>
              <a:chExt cx="2765425" cy="1715135"/>
            </a:xfrm>
          </p:grpSpPr>
          <p:sp>
            <p:nvSpPr>
              <p:cNvPr id="469" name="object 157">
                <a:extLst>
                  <a:ext uri="{FF2B5EF4-FFF2-40B4-BE49-F238E27FC236}">
                    <a16:creationId xmlns:a16="http://schemas.microsoft.com/office/drawing/2014/main" id="{CF1793BB-FA2D-4628-993C-A5D6A15A212A}"/>
                  </a:ext>
                </a:extLst>
              </p:cNvPr>
              <p:cNvSpPr/>
              <p:nvPr/>
            </p:nvSpPr>
            <p:spPr>
              <a:xfrm>
                <a:off x="411479" y="448056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0" name="object 158">
                <a:extLst>
                  <a:ext uri="{FF2B5EF4-FFF2-40B4-BE49-F238E27FC236}">
                    <a16:creationId xmlns:a16="http://schemas.microsoft.com/office/drawing/2014/main" id="{24437F8F-471B-4206-AA99-9676EDD9374C}"/>
                  </a:ext>
                </a:extLst>
              </p:cNvPr>
              <p:cNvSpPr/>
              <p:nvPr/>
            </p:nvSpPr>
            <p:spPr>
              <a:xfrm>
                <a:off x="411479" y="438454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1" name="object 159">
                <a:extLst>
                  <a:ext uri="{FF2B5EF4-FFF2-40B4-BE49-F238E27FC236}">
                    <a16:creationId xmlns:a16="http://schemas.microsoft.com/office/drawing/2014/main" id="{16D3B7A2-0285-4A74-AA16-D69224AEEAA4}"/>
                  </a:ext>
                </a:extLst>
              </p:cNvPr>
              <p:cNvSpPr/>
              <p:nvPr/>
            </p:nvSpPr>
            <p:spPr>
              <a:xfrm>
                <a:off x="411479" y="429006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2" name="object 160">
                <a:extLst>
                  <a:ext uri="{FF2B5EF4-FFF2-40B4-BE49-F238E27FC236}">
                    <a16:creationId xmlns:a16="http://schemas.microsoft.com/office/drawing/2014/main" id="{43D5FB73-2C55-42AE-961E-47C06FA2A451}"/>
                  </a:ext>
                </a:extLst>
              </p:cNvPr>
              <p:cNvSpPr/>
              <p:nvPr/>
            </p:nvSpPr>
            <p:spPr>
              <a:xfrm>
                <a:off x="394715" y="4195572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3" name="object 161">
                <a:extLst>
                  <a:ext uri="{FF2B5EF4-FFF2-40B4-BE49-F238E27FC236}">
                    <a16:creationId xmlns:a16="http://schemas.microsoft.com/office/drawing/2014/main" id="{DEA6CAA0-E2F1-45B3-B821-0B6E883C7593}"/>
                  </a:ext>
                </a:extLst>
              </p:cNvPr>
              <p:cNvSpPr/>
              <p:nvPr/>
            </p:nvSpPr>
            <p:spPr>
              <a:xfrm>
                <a:off x="411479" y="4101084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4" name="object 162">
                <a:extLst>
                  <a:ext uri="{FF2B5EF4-FFF2-40B4-BE49-F238E27FC236}">
                    <a16:creationId xmlns:a16="http://schemas.microsoft.com/office/drawing/2014/main" id="{E664D422-6A8A-4D23-A5D5-903A59178E7F}"/>
                  </a:ext>
                </a:extLst>
              </p:cNvPr>
              <p:cNvSpPr/>
              <p:nvPr/>
            </p:nvSpPr>
            <p:spPr>
              <a:xfrm>
                <a:off x="411479" y="400659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5" name="object 163">
                <a:extLst>
                  <a:ext uri="{FF2B5EF4-FFF2-40B4-BE49-F238E27FC236}">
                    <a16:creationId xmlns:a16="http://schemas.microsoft.com/office/drawing/2014/main" id="{6A7DD92C-E012-404A-94F7-5AB98BB6EFF7}"/>
                  </a:ext>
                </a:extLst>
              </p:cNvPr>
              <p:cNvSpPr/>
              <p:nvPr/>
            </p:nvSpPr>
            <p:spPr>
              <a:xfrm>
                <a:off x="411479" y="391210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6" name="object 164">
                <a:extLst>
                  <a:ext uri="{FF2B5EF4-FFF2-40B4-BE49-F238E27FC236}">
                    <a16:creationId xmlns:a16="http://schemas.microsoft.com/office/drawing/2014/main" id="{46784763-3FD4-4C7B-8846-28F44F9ADEB2}"/>
                  </a:ext>
                </a:extLst>
              </p:cNvPr>
              <p:cNvSpPr/>
              <p:nvPr/>
            </p:nvSpPr>
            <p:spPr>
              <a:xfrm>
                <a:off x="394715" y="3816096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7" name="object 165">
                <a:extLst>
                  <a:ext uri="{FF2B5EF4-FFF2-40B4-BE49-F238E27FC236}">
                    <a16:creationId xmlns:a16="http://schemas.microsoft.com/office/drawing/2014/main" id="{717B8447-4A71-490D-92BB-5C461BF51693}"/>
                  </a:ext>
                </a:extLst>
              </p:cNvPr>
              <p:cNvSpPr/>
              <p:nvPr/>
            </p:nvSpPr>
            <p:spPr>
              <a:xfrm>
                <a:off x="411479" y="372160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8" name="object 166">
                <a:extLst>
                  <a:ext uri="{FF2B5EF4-FFF2-40B4-BE49-F238E27FC236}">
                    <a16:creationId xmlns:a16="http://schemas.microsoft.com/office/drawing/2014/main" id="{D841CA32-4B9B-48F8-BDA6-DA50D7767AD7}"/>
                  </a:ext>
                </a:extLst>
              </p:cNvPr>
              <p:cNvSpPr/>
              <p:nvPr/>
            </p:nvSpPr>
            <p:spPr>
              <a:xfrm>
                <a:off x="411479" y="362712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9" name="object 167">
                <a:extLst>
                  <a:ext uri="{FF2B5EF4-FFF2-40B4-BE49-F238E27FC236}">
                    <a16:creationId xmlns:a16="http://schemas.microsoft.com/office/drawing/2014/main" id="{8E1BBB38-F36D-4CD2-B14A-6931762EA83D}"/>
                  </a:ext>
                </a:extLst>
              </p:cNvPr>
              <p:cNvSpPr/>
              <p:nvPr/>
            </p:nvSpPr>
            <p:spPr>
              <a:xfrm>
                <a:off x="411479" y="3532632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0" name="object 168">
                <a:extLst>
                  <a:ext uri="{FF2B5EF4-FFF2-40B4-BE49-F238E27FC236}">
                    <a16:creationId xmlns:a16="http://schemas.microsoft.com/office/drawing/2014/main" id="{78CD1D04-3AF4-4EA0-9490-FA41CA5A08FC}"/>
                  </a:ext>
                </a:extLst>
              </p:cNvPr>
              <p:cNvSpPr/>
              <p:nvPr/>
            </p:nvSpPr>
            <p:spPr>
              <a:xfrm>
                <a:off x="394715" y="3439668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1" name="object 169">
                <a:extLst>
                  <a:ext uri="{FF2B5EF4-FFF2-40B4-BE49-F238E27FC236}">
                    <a16:creationId xmlns:a16="http://schemas.microsoft.com/office/drawing/2014/main" id="{523557D6-C53E-4986-8774-CDCE865E364B}"/>
                  </a:ext>
                </a:extLst>
              </p:cNvPr>
              <p:cNvSpPr/>
              <p:nvPr/>
            </p:nvSpPr>
            <p:spPr>
              <a:xfrm>
                <a:off x="411479" y="334365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2" name="object 170">
                <a:extLst>
                  <a:ext uri="{FF2B5EF4-FFF2-40B4-BE49-F238E27FC236}">
                    <a16:creationId xmlns:a16="http://schemas.microsoft.com/office/drawing/2014/main" id="{F92C4528-CB33-400F-BCAC-3A24C6B5F2E8}"/>
                  </a:ext>
                </a:extLst>
              </p:cNvPr>
              <p:cNvSpPr/>
              <p:nvPr/>
            </p:nvSpPr>
            <p:spPr>
              <a:xfrm>
                <a:off x="411479" y="324916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3" name="object 171">
                <a:extLst>
                  <a:ext uri="{FF2B5EF4-FFF2-40B4-BE49-F238E27FC236}">
                    <a16:creationId xmlns:a16="http://schemas.microsoft.com/office/drawing/2014/main" id="{DE17D94B-28D7-4E08-9FB5-1CFB5D07C66A}"/>
                  </a:ext>
                </a:extLst>
              </p:cNvPr>
              <p:cNvSpPr/>
              <p:nvPr/>
            </p:nvSpPr>
            <p:spPr>
              <a:xfrm>
                <a:off x="411479" y="315315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4" name="object 172">
                <a:extLst>
                  <a:ext uri="{FF2B5EF4-FFF2-40B4-BE49-F238E27FC236}">
                    <a16:creationId xmlns:a16="http://schemas.microsoft.com/office/drawing/2014/main" id="{61B411CA-58B9-471B-A80D-8F51B119E328}"/>
                  </a:ext>
                </a:extLst>
              </p:cNvPr>
              <p:cNvSpPr/>
              <p:nvPr/>
            </p:nvSpPr>
            <p:spPr>
              <a:xfrm>
                <a:off x="394715" y="3058668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5" name="object 173">
                <a:extLst>
                  <a:ext uri="{FF2B5EF4-FFF2-40B4-BE49-F238E27FC236}">
                    <a16:creationId xmlns:a16="http://schemas.microsoft.com/office/drawing/2014/main" id="{7092C24B-4D11-4321-AD70-E14AF4262C85}"/>
                  </a:ext>
                </a:extLst>
              </p:cNvPr>
              <p:cNvSpPr/>
              <p:nvPr/>
            </p:nvSpPr>
            <p:spPr>
              <a:xfrm>
                <a:off x="411479" y="296418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1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6" name="object 174">
                <a:extLst>
                  <a:ext uri="{FF2B5EF4-FFF2-40B4-BE49-F238E27FC236}">
                    <a16:creationId xmlns:a16="http://schemas.microsoft.com/office/drawing/2014/main" id="{A0263CD4-119A-4CC0-9D8A-46281BC2CE90}"/>
                  </a:ext>
                </a:extLst>
              </p:cNvPr>
              <p:cNvSpPr/>
              <p:nvPr/>
            </p:nvSpPr>
            <p:spPr>
              <a:xfrm>
                <a:off x="394715" y="2869692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44196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7" name="object 175">
                <a:extLst>
                  <a:ext uri="{FF2B5EF4-FFF2-40B4-BE49-F238E27FC236}">
                    <a16:creationId xmlns:a16="http://schemas.microsoft.com/office/drawing/2014/main" id="{D6F652E8-3A46-4496-B1DB-5CEE3C7452F8}"/>
                  </a:ext>
                </a:extLst>
              </p:cNvPr>
              <p:cNvSpPr/>
              <p:nvPr/>
            </p:nvSpPr>
            <p:spPr>
              <a:xfrm>
                <a:off x="475488" y="2959608"/>
                <a:ext cx="2674620" cy="1615440"/>
              </a:xfrm>
              <a:custGeom>
                <a:avLst/>
                <a:gdLst/>
                <a:ahLst/>
                <a:cxnLst/>
                <a:rect l="l" t="t" r="r" b="b"/>
                <a:pathLst>
                  <a:path w="2674620" h="1615439">
                    <a:moveTo>
                      <a:pt x="0" y="0"/>
                    </a:moveTo>
                    <a:lnTo>
                      <a:pt x="19050" y="52324"/>
                    </a:lnTo>
                    <a:lnTo>
                      <a:pt x="38100" y="111125"/>
                    </a:lnTo>
                    <a:lnTo>
                      <a:pt x="57137" y="176149"/>
                    </a:lnTo>
                    <a:lnTo>
                      <a:pt x="66662" y="217424"/>
                    </a:lnTo>
                    <a:lnTo>
                      <a:pt x="76187" y="257047"/>
                    </a:lnTo>
                    <a:lnTo>
                      <a:pt x="85712" y="298323"/>
                    </a:lnTo>
                    <a:lnTo>
                      <a:pt x="95237" y="339598"/>
                    </a:lnTo>
                    <a:lnTo>
                      <a:pt x="104762" y="377698"/>
                    </a:lnTo>
                    <a:lnTo>
                      <a:pt x="123812" y="442722"/>
                    </a:lnTo>
                    <a:lnTo>
                      <a:pt x="142862" y="488695"/>
                    </a:lnTo>
                    <a:lnTo>
                      <a:pt x="171424" y="523620"/>
                    </a:lnTo>
                    <a:lnTo>
                      <a:pt x="180949" y="533146"/>
                    </a:lnTo>
                    <a:lnTo>
                      <a:pt x="211112" y="585597"/>
                    </a:lnTo>
                    <a:lnTo>
                      <a:pt x="230162" y="648970"/>
                    </a:lnTo>
                    <a:lnTo>
                      <a:pt x="249212" y="723646"/>
                    </a:lnTo>
                    <a:lnTo>
                      <a:pt x="258737" y="761746"/>
                    </a:lnTo>
                    <a:lnTo>
                      <a:pt x="277774" y="833119"/>
                    </a:lnTo>
                    <a:lnTo>
                      <a:pt x="296824" y="893444"/>
                    </a:lnTo>
                    <a:lnTo>
                      <a:pt x="315874" y="942594"/>
                    </a:lnTo>
                    <a:lnTo>
                      <a:pt x="334924" y="980694"/>
                    </a:lnTo>
                    <a:lnTo>
                      <a:pt x="344449" y="998093"/>
                    </a:lnTo>
                    <a:lnTo>
                      <a:pt x="353974" y="1013968"/>
                    </a:lnTo>
                    <a:lnTo>
                      <a:pt x="363499" y="1031494"/>
                    </a:lnTo>
                    <a:lnTo>
                      <a:pt x="373024" y="1047369"/>
                    </a:lnTo>
                    <a:lnTo>
                      <a:pt x="382536" y="1064768"/>
                    </a:lnTo>
                    <a:lnTo>
                      <a:pt x="392061" y="1082294"/>
                    </a:lnTo>
                    <a:lnTo>
                      <a:pt x="401586" y="1098169"/>
                    </a:lnTo>
                    <a:lnTo>
                      <a:pt x="411111" y="1110869"/>
                    </a:lnTo>
                    <a:lnTo>
                      <a:pt x="420636" y="1118743"/>
                    </a:lnTo>
                    <a:lnTo>
                      <a:pt x="430161" y="1121918"/>
                    </a:lnTo>
                    <a:lnTo>
                      <a:pt x="439686" y="1118743"/>
                    </a:lnTo>
                    <a:lnTo>
                      <a:pt x="468261" y="1075944"/>
                    </a:lnTo>
                    <a:lnTo>
                      <a:pt x="487298" y="1028319"/>
                    </a:lnTo>
                    <a:lnTo>
                      <a:pt x="506348" y="972693"/>
                    </a:lnTo>
                    <a:lnTo>
                      <a:pt x="515873" y="942594"/>
                    </a:lnTo>
                    <a:lnTo>
                      <a:pt x="525399" y="914019"/>
                    </a:lnTo>
                    <a:lnTo>
                      <a:pt x="534924" y="885444"/>
                    </a:lnTo>
                    <a:lnTo>
                      <a:pt x="544449" y="856869"/>
                    </a:lnTo>
                    <a:lnTo>
                      <a:pt x="553974" y="829944"/>
                    </a:lnTo>
                    <a:lnTo>
                      <a:pt x="563499" y="804545"/>
                    </a:lnTo>
                    <a:lnTo>
                      <a:pt x="573024" y="779145"/>
                    </a:lnTo>
                    <a:lnTo>
                      <a:pt x="582549" y="755396"/>
                    </a:lnTo>
                    <a:lnTo>
                      <a:pt x="601586" y="712470"/>
                    </a:lnTo>
                    <a:lnTo>
                      <a:pt x="630161" y="677545"/>
                    </a:lnTo>
                    <a:lnTo>
                      <a:pt x="639686" y="680720"/>
                    </a:lnTo>
                    <a:lnTo>
                      <a:pt x="658736" y="714121"/>
                    </a:lnTo>
                    <a:lnTo>
                      <a:pt x="677786" y="774446"/>
                    </a:lnTo>
                    <a:lnTo>
                      <a:pt x="687311" y="809244"/>
                    </a:lnTo>
                    <a:lnTo>
                      <a:pt x="696823" y="842644"/>
                    </a:lnTo>
                    <a:lnTo>
                      <a:pt x="715873" y="898144"/>
                    </a:lnTo>
                    <a:lnTo>
                      <a:pt x="736511" y="933069"/>
                    </a:lnTo>
                    <a:lnTo>
                      <a:pt x="765086" y="952119"/>
                    </a:lnTo>
                    <a:lnTo>
                      <a:pt x="774611" y="953769"/>
                    </a:lnTo>
                    <a:lnTo>
                      <a:pt x="784136" y="952119"/>
                    </a:lnTo>
                    <a:lnTo>
                      <a:pt x="793661" y="948944"/>
                    </a:lnTo>
                    <a:lnTo>
                      <a:pt x="803148" y="945769"/>
                    </a:lnTo>
                    <a:lnTo>
                      <a:pt x="812673" y="941069"/>
                    </a:lnTo>
                    <a:lnTo>
                      <a:pt x="822197" y="937894"/>
                    </a:lnTo>
                    <a:lnTo>
                      <a:pt x="831722" y="934719"/>
                    </a:lnTo>
                    <a:lnTo>
                      <a:pt x="841247" y="933069"/>
                    </a:lnTo>
                    <a:lnTo>
                      <a:pt x="850772" y="929894"/>
                    </a:lnTo>
                    <a:lnTo>
                      <a:pt x="860297" y="928369"/>
                    </a:lnTo>
                    <a:lnTo>
                      <a:pt x="869822" y="928369"/>
                    </a:lnTo>
                    <a:lnTo>
                      <a:pt x="879347" y="926719"/>
                    </a:lnTo>
                    <a:lnTo>
                      <a:pt x="888872" y="926719"/>
                    </a:lnTo>
                    <a:lnTo>
                      <a:pt x="898397" y="926719"/>
                    </a:lnTo>
                    <a:lnTo>
                      <a:pt x="907922" y="926719"/>
                    </a:lnTo>
                    <a:lnTo>
                      <a:pt x="917447" y="926719"/>
                    </a:lnTo>
                    <a:lnTo>
                      <a:pt x="926972" y="925194"/>
                    </a:lnTo>
                    <a:lnTo>
                      <a:pt x="936497" y="923544"/>
                    </a:lnTo>
                    <a:lnTo>
                      <a:pt x="946022" y="920369"/>
                    </a:lnTo>
                    <a:lnTo>
                      <a:pt x="955547" y="914019"/>
                    </a:lnTo>
                    <a:lnTo>
                      <a:pt x="965072" y="907669"/>
                    </a:lnTo>
                    <a:lnTo>
                      <a:pt x="974597" y="896619"/>
                    </a:lnTo>
                    <a:lnTo>
                      <a:pt x="984122" y="885444"/>
                    </a:lnTo>
                    <a:lnTo>
                      <a:pt x="993647" y="871219"/>
                    </a:lnTo>
                    <a:lnTo>
                      <a:pt x="1003172" y="855344"/>
                    </a:lnTo>
                    <a:lnTo>
                      <a:pt x="1012697" y="839469"/>
                    </a:lnTo>
                    <a:lnTo>
                      <a:pt x="1022222" y="821944"/>
                    </a:lnTo>
                    <a:lnTo>
                      <a:pt x="1031747" y="804545"/>
                    </a:lnTo>
                    <a:lnTo>
                      <a:pt x="1041272" y="788670"/>
                    </a:lnTo>
                    <a:lnTo>
                      <a:pt x="1050798" y="771271"/>
                    </a:lnTo>
                    <a:lnTo>
                      <a:pt x="1060323" y="756920"/>
                    </a:lnTo>
                    <a:lnTo>
                      <a:pt x="1069848" y="741045"/>
                    </a:lnTo>
                    <a:lnTo>
                      <a:pt x="1079373" y="728345"/>
                    </a:lnTo>
                    <a:lnTo>
                      <a:pt x="1088898" y="717296"/>
                    </a:lnTo>
                    <a:lnTo>
                      <a:pt x="1098423" y="706120"/>
                    </a:lnTo>
                    <a:lnTo>
                      <a:pt x="1107948" y="696595"/>
                    </a:lnTo>
                    <a:lnTo>
                      <a:pt x="1117473" y="688721"/>
                    </a:lnTo>
                    <a:lnTo>
                      <a:pt x="1126998" y="682371"/>
                    </a:lnTo>
                    <a:lnTo>
                      <a:pt x="1136523" y="677545"/>
                    </a:lnTo>
                    <a:lnTo>
                      <a:pt x="1146048" y="674370"/>
                    </a:lnTo>
                    <a:lnTo>
                      <a:pt x="1155573" y="671195"/>
                    </a:lnTo>
                    <a:lnTo>
                      <a:pt x="1165098" y="669671"/>
                    </a:lnTo>
                    <a:lnTo>
                      <a:pt x="1174623" y="668020"/>
                    </a:lnTo>
                    <a:lnTo>
                      <a:pt x="1184148" y="668020"/>
                    </a:lnTo>
                    <a:lnTo>
                      <a:pt x="1193673" y="668020"/>
                    </a:lnTo>
                    <a:lnTo>
                      <a:pt x="1203198" y="668020"/>
                    </a:lnTo>
                    <a:lnTo>
                      <a:pt x="1212723" y="669671"/>
                    </a:lnTo>
                    <a:lnTo>
                      <a:pt x="1222248" y="671195"/>
                    </a:lnTo>
                    <a:lnTo>
                      <a:pt x="1231773" y="674370"/>
                    </a:lnTo>
                    <a:lnTo>
                      <a:pt x="1241298" y="676021"/>
                    </a:lnTo>
                    <a:lnTo>
                      <a:pt x="1250823" y="679196"/>
                    </a:lnTo>
                    <a:lnTo>
                      <a:pt x="1260348" y="682371"/>
                    </a:lnTo>
                    <a:lnTo>
                      <a:pt x="1271397" y="685546"/>
                    </a:lnTo>
                    <a:lnTo>
                      <a:pt x="1280922" y="690245"/>
                    </a:lnTo>
                    <a:lnTo>
                      <a:pt x="1290447" y="696595"/>
                    </a:lnTo>
                    <a:lnTo>
                      <a:pt x="1299972" y="702945"/>
                    </a:lnTo>
                    <a:lnTo>
                      <a:pt x="1309497" y="710946"/>
                    </a:lnTo>
                    <a:lnTo>
                      <a:pt x="1319022" y="718820"/>
                    </a:lnTo>
                    <a:lnTo>
                      <a:pt x="1328547" y="725170"/>
                    </a:lnTo>
                    <a:lnTo>
                      <a:pt x="1338072" y="734695"/>
                    </a:lnTo>
                    <a:lnTo>
                      <a:pt x="1347597" y="744220"/>
                    </a:lnTo>
                    <a:lnTo>
                      <a:pt x="1357122" y="753745"/>
                    </a:lnTo>
                    <a:lnTo>
                      <a:pt x="1366647" y="766445"/>
                    </a:lnTo>
                    <a:lnTo>
                      <a:pt x="1376172" y="779145"/>
                    </a:lnTo>
                    <a:lnTo>
                      <a:pt x="1385697" y="795020"/>
                    </a:lnTo>
                    <a:lnTo>
                      <a:pt x="1395222" y="810895"/>
                    </a:lnTo>
                    <a:lnTo>
                      <a:pt x="1404747" y="828294"/>
                    </a:lnTo>
                    <a:lnTo>
                      <a:pt x="1414272" y="847344"/>
                    </a:lnTo>
                    <a:lnTo>
                      <a:pt x="1423797" y="868044"/>
                    </a:lnTo>
                    <a:lnTo>
                      <a:pt x="1433322" y="888619"/>
                    </a:lnTo>
                    <a:lnTo>
                      <a:pt x="1442847" y="912494"/>
                    </a:lnTo>
                    <a:lnTo>
                      <a:pt x="1452372" y="934719"/>
                    </a:lnTo>
                    <a:lnTo>
                      <a:pt x="1461897" y="960119"/>
                    </a:lnTo>
                    <a:lnTo>
                      <a:pt x="1471422" y="983869"/>
                    </a:lnTo>
                    <a:lnTo>
                      <a:pt x="1480947" y="1010793"/>
                    </a:lnTo>
                    <a:lnTo>
                      <a:pt x="1490472" y="1034669"/>
                    </a:lnTo>
                    <a:lnTo>
                      <a:pt x="1499997" y="1050544"/>
                    </a:lnTo>
                    <a:lnTo>
                      <a:pt x="1509522" y="1060069"/>
                    </a:lnTo>
                    <a:lnTo>
                      <a:pt x="1519047" y="1085469"/>
                    </a:lnTo>
                    <a:lnTo>
                      <a:pt x="1528572" y="1125093"/>
                    </a:lnTo>
                    <a:lnTo>
                      <a:pt x="1547622" y="1188593"/>
                    </a:lnTo>
                    <a:lnTo>
                      <a:pt x="1566672" y="1225042"/>
                    </a:lnTo>
                    <a:lnTo>
                      <a:pt x="1585722" y="1253617"/>
                    </a:lnTo>
                    <a:lnTo>
                      <a:pt x="1595247" y="1269492"/>
                    </a:lnTo>
                    <a:lnTo>
                      <a:pt x="1614297" y="1305941"/>
                    </a:lnTo>
                    <a:lnTo>
                      <a:pt x="1633347" y="1350391"/>
                    </a:lnTo>
                    <a:lnTo>
                      <a:pt x="1652397" y="1406017"/>
                    </a:lnTo>
                    <a:lnTo>
                      <a:pt x="1661922" y="1432941"/>
                    </a:lnTo>
                    <a:lnTo>
                      <a:pt x="1671447" y="1455166"/>
                    </a:lnTo>
                    <a:lnTo>
                      <a:pt x="1680972" y="1469390"/>
                    </a:lnTo>
                    <a:lnTo>
                      <a:pt x="1690497" y="1482090"/>
                    </a:lnTo>
                    <a:lnTo>
                      <a:pt x="1700022" y="1494790"/>
                    </a:lnTo>
                    <a:lnTo>
                      <a:pt x="1709547" y="1504315"/>
                    </a:lnTo>
                    <a:lnTo>
                      <a:pt x="1719072" y="1515491"/>
                    </a:lnTo>
                    <a:lnTo>
                      <a:pt x="1728597" y="1523365"/>
                    </a:lnTo>
                    <a:lnTo>
                      <a:pt x="1738122" y="1531366"/>
                    </a:lnTo>
                    <a:lnTo>
                      <a:pt x="1747647" y="1539240"/>
                    </a:lnTo>
                    <a:lnTo>
                      <a:pt x="1757172" y="1547241"/>
                    </a:lnTo>
                    <a:lnTo>
                      <a:pt x="1766697" y="1553591"/>
                    </a:lnTo>
                    <a:lnTo>
                      <a:pt x="1776222" y="1558290"/>
                    </a:lnTo>
                    <a:lnTo>
                      <a:pt x="1785747" y="1563116"/>
                    </a:lnTo>
                    <a:lnTo>
                      <a:pt x="1795272" y="1567815"/>
                    </a:lnTo>
                    <a:lnTo>
                      <a:pt x="1806320" y="1572641"/>
                    </a:lnTo>
                    <a:lnTo>
                      <a:pt x="1815845" y="1577340"/>
                    </a:lnTo>
                    <a:lnTo>
                      <a:pt x="1825370" y="1580515"/>
                    </a:lnTo>
                    <a:lnTo>
                      <a:pt x="1834895" y="1583690"/>
                    </a:lnTo>
                    <a:lnTo>
                      <a:pt x="1844420" y="1586865"/>
                    </a:lnTo>
                    <a:lnTo>
                      <a:pt x="1853945" y="1588516"/>
                    </a:lnTo>
                    <a:lnTo>
                      <a:pt x="1863470" y="1591691"/>
                    </a:lnTo>
                    <a:lnTo>
                      <a:pt x="1872995" y="1593215"/>
                    </a:lnTo>
                    <a:lnTo>
                      <a:pt x="1882520" y="1596390"/>
                    </a:lnTo>
                    <a:lnTo>
                      <a:pt x="1892045" y="1598041"/>
                    </a:lnTo>
                    <a:lnTo>
                      <a:pt x="1901570" y="1599565"/>
                    </a:lnTo>
                    <a:lnTo>
                      <a:pt x="1911095" y="1601216"/>
                    </a:lnTo>
                    <a:lnTo>
                      <a:pt x="1920620" y="1601216"/>
                    </a:lnTo>
                    <a:lnTo>
                      <a:pt x="1930145" y="1604391"/>
                    </a:lnTo>
                    <a:lnTo>
                      <a:pt x="1939670" y="1604391"/>
                    </a:lnTo>
                    <a:lnTo>
                      <a:pt x="1949195" y="1605915"/>
                    </a:lnTo>
                    <a:lnTo>
                      <a:pt x="1958720" y="1605915"/>
                    </a:lnTo>
                    <a:lnTo>
                      <a:pt x="1968245" y="1607566"/>
                    </a:lnTo>
                    <a:lnTo>
                      <a:pt x="1977770" y="1607566"/>
                    </a:lnTo>
                    <a:lnTo>
                      <a:pt x="1987295" y="1609090"/>
                    </a:lnTo>
                    <a:lnTo>
                      <a:pt x="1996820" y="1609090"/>
                    </a:lnTo>
                    <a:lnTo>
                      <a:pt x="2006345" y="1609090"/>
                    </a:lnTo>
                    <a:lnTo>
                      <a:pt x="2015870" y="1610741"/>
                    </a:lnTo>
                    <a:lnTo>
                      <a:pt x="2025395" y="1610741"/>
                    </a:lnTo>
                    <a:lnTo>
                      <a:pt x="2034920" y="1610741"/>
                    </a:lnTo>
                    <a:lnTo>
                      <a:pt x="2044445" y="1610741"/>
                    </a:lnTo>
                    <a:lnTo>
                      <a:pt x="2053970" y="1612265"/>
                    </a:lnTo>
                    <a:lnTo>
                      <a:pt x="2063495" y="1612265"/>
                    </a:lnTo>
                    <a:lnTo>
                      <a:pt x="2073020" y="1612265"/>
                    </a:lnTo>
                    <a:lnTo>
                      <a:pt x="2082545" y="1612265"/>
                    </a:lnTo>
                    <a:lnTo>
                      <a:pt x="2092070" y="1612265"/>
                    </a:lnTo>
                    <a:lnTo>
                      <a:pt x="2101596" y="1613916"/>
                    </a:lnTo>
                    <a:lnTo>
                      <a:pt x="2282571" y="1613916"/>
                    </a:lnTo>
                    <a:lnTo>
                      <a:pt x="2292096" y="1615440"/>
                    </a:lnTo>
                    <a:lnTo>
                      <a:pt x="2665095" y="1615440"/>
                    </a:lnTo>
                    <a:lnTo>
                      <a:pt x="2674620" y="161544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88" name="object 176">
              <a:extLst>
                <a:ext uri="{FF2B5EF4-FFF2-40B4-BE49-F238E27FC236}">
                  <a16:creationId xmlns:a16="http://schemas.microsoft.com/office/drawing/2014/main" id="{60123EE4-E667-494D-825F-E7BD5CEA317F}"/>
                </a:ext>
              </a:extLst>
            </p:cNvPr>
            <p:cNvSpPr txBox="1"/>
            <p:nvPr/>
          </p:nvSpPr>
          <p:spPr>
            <a:xfrm>
              <a:off x="7247891" y="4392591"/>
              <a:ext cx="13843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89" name="object 177">
              <a:extLst>
                <a:ext uri="{FF2B5EF4-FFF2-40B4-BE49-F238E27FC236}">
                  <a16:creationId xmlns:a16="http://schemas.microsoft.com/office/drawing/2014/main" id="{DD22C0CC-62F8-4443-A420-C25ECDD7007A}"/>
                </a:ext>
              </a:extLst>
            </p:cNvPr>
            <p:cNvSpPr txBox="1"/>
            <p:nvPr/>
          </p:nvSpPr>
          <p:spPr>
            <a:xfrm>
              <a:off x="7247891" y="4009814"/>
              <a:ext cx="13843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40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0" name="object 178">
              <a:extLst>
                <a:ext uri="{FF2B5EF4-FFF2-40B4-BE49-F238E27FC236}">
                  <a16:creationId xmlns:a16="http://schemas.microsoft.com/office/drawing/2014/main" id="{7450D009-17C5-4BF3-855B-63D952242BEA}"/>
                </a:ext>
              </a:extLst>
            </p:cNvPr>
            <p:cNvSpPr txBox="1"/>
            <p:nvPr/>
          </p:nvSpPr>
          <p:spPr>
            <a:xfrm>
              <a:off x="7247891" y="3627289"/>
              <a:ext cx="13843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1" name="object 179">
              <a:extLst>
                <a:ext uri="{FF2B5EF4-FFF2-40B4-BE49-F238E27FC236}">
                  <a16:creationId xmlns:a16="http://schemas.microsoft.com/office/drawing/2014/main" id="{3C3D5FB4-0A98-4707-BF45-740E8A5CD6D6}"/>
                </a:ext>
              </a:extLst>
            </p:cNvPr>
            <p:cNvSpPr txBox="1"/>
            <p:nvPr/>
          </p:nvSpPr>
          <p:spPr>
            <a:xfrm>
              <a:off x="7247891" y="2992137"/>
              <a:ext cx="138430" cy="410209"/>
            </a:xfrm>
            <a:prstGeom prst="rect">
              <a:avLst/>
            </a:prstGeom>
          </p:spPr>
          <p:txBody>
            <a:bodyPr vert="horz" wrap="square" lIns="0" tIns="8255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650"/>
                </a:spcBef>
              </a:pPr>
              <a:r>
                <a:rPr sz="800" spc="-5" dirty="0">
                  <a:latin typeface="Arial"/>
                  <a:cs typeface="Arial"/>
                </a:rPr>
                <a:t>90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555"/>
                </a:spcBef>
              </a:pPr>
              <a:r>
                <a:rPr sz="800" spc="-5" dirty="0">
                  <a:latin typeface="Arial"/>
                  <a:cs typeface="Arial"/>
                </a:rPr>
                <a:t>80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2" name="object 180">
              <a:extLst>
                <a:ext uri="{FF2B5EF4-FFF2-40B4-BE49-F238E27FC236}">
                  <a16:creationId xmlns:a16="http://schemas.microsoft.com/office/drawing/2014/main" id="{1AA9D01F-A878-44D9-BEE6-608D8D0EB1C6}"/>
                </a:ext>
              </a:extLst>
            </p:cNvPr>
            <p:cNvSpPr txBox="1"/>
            <p:nvPr/>
          </p:nvSpPr>
          <p:spPr>
            <a:xfrm>
              <a:off x="7073464" y="3611350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[</a:t>
              </a:r>
              <a:r>
                <a:rPr sz="800" spc="35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3" name="object 181">
              <a:extLst>
                <a:ext uri="{FF2B5EF4-FFF2-40B4-BE49-F238E27FC236}">
                  <a16:creationId xmlns:a16="http://schemas.microsoft.com/office/drawing/2014/main" id="{B31D1FC8-FF42-4915-BCB3-ECAAD9F715B2}"/>
                </a:ext>
              </a:extLst>
            </p:cNvPr>
            <p:cNvSpPr txBox="1"/>
            <p:nvPr/>
          </p:nvSpPr>
          <p:spPr>
            <a:xfrm>
              <a:off x="8672196" y="3750988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332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5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4" name="object 182">
              <a:extLst>
                <a:ext uri="{FF2B5EF4-FFF2-40B4-BE49-F238E27FC236}">
                  <a16:creationId xmlns:a16="http://schemas.microsoft.com/office/drawing/2014/main" id="{4654250D-254D-475E-B9A4-4ED3E6F9036B}"/>
                </a:ext>
              </a:extLst>
            </p:cNvPr>
            <p:cNvSpPr txBox="1"/>
            <p:nvPr/>
          </p:nvSpPr>
          <p:spPr>
            <a:xfrm>
              <a:off x="8118094" y="3760513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270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7</a:t>
              </a:r>
              <a:r>
                <a:rPr sz="800" dirty="0">
                  <a:latin typeface="Arial"/>
                  <a:cs typeface="Arial"/>
                </a:rPr>
                <a:t>9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95" name="object 183">
              <a:extLst>
                <a:ext uri="{FF2B5EF4-FFF2-40B4-BE49-F238E27FC236}">
                  <a16:creationId xmlns:a16="http://schemas.microsoft.com/office/drawing/2014/main" id="{5FDA604F-2947-421D-9E5E-2DC7C7ADB427}"/>
                </a:ext>
              </a:extLst>
            </p:cNvPr>
            <p:cNvSpPr/>
            <p:nvPr/>
          </p:nvSpPr>
          <p:spPr>
            <a:xfrm>
              <a:off x="7481570" y="3150786"/>
              <a:ext cx="2679700" cy="1894839"/>
            </a:xfrm>
            <a:custGeom>
              <a:avLst/>
              <a:gdLst/>
              <a:ahLst/>
              <a:cxnLst/>
              <a:rect l="l" t="t" r="r" b="b"/>
              <a:pathLst>
                <a:path w="2679700" h="1894839">
                  <a:moveTo>
                    <a:pt x="0" y="1894331"/>
                  </a:moveTo>
                  <a:lnTo>
                    <a:pt x="2679192" y="1894331"/>
                  </a:lnTo>
                  <a:lnTo>
                    <a:pt x="2679192" y="0"/>
                  </a:lnTo>
                  <a:lnTo>
                    <a:pt x="0" y="0"/>
                  </a:lnTo>
                  <a:lnTo>
                    <a:pt x="0" y="1894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184">
              <a:extLst>
                <a:ext uri="{FF2B5EF4-FFF2-40B4-BE49-F238E27FC236}">
                  <a16:creationId xmlns:a16="http://schemas.microsoft.com/office/drawing/2014/main" id="{EE416376-C311-442E-BA21-5C4C86441B21}"/>
                </a:ext>
              </a:extLst>
            </p:cNvPr>
            <p:cNvSpPr txBox="1"/>
            <p:nvPr/>
          </p:nvSpPr>
          <p:spPr>
            <a:xfrm>
              <a:off x="7478319" y="2985686"/>
              <a:ext cx="1703705" cy="13657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dirty="0">
                  <a:latin typeface="Arial"/>
                  <a:cs typeface="Arial"/>
                </a:rPr>
                <a:t> </a:t>
              </a:r>
              <a:r>
                <a:rPr lang="en-US" sz="800" dirty="0">
                  <a:latin typeface="Arial"/>
                  <a:cs typeface="Arial"/>
                </a:rPr>
                <a:t>isoscutellarein 8-G</a:t>
              </a:r>
              <a:endParaRPr sz="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4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B8416C9-85D4-46D0-8875-A3AB8A285091}"/>
              </a:ext>
            </a:extLst>
          </p:cNvPr>
          <p:cNvGrpSpPr/>
          <p:nvPr/>
        </p:nvGrpSpPr>
        <p:grpSpPr>
          <a:xfrm>
            <a:off x="0" y="12700"/>
            <a:ext cx="3179678" cy="2397987"/>
            <a:chOff x="3447308" y="5185917"/>
            <a:chExt cx="3179678" cy="2397987"/>
          </a:xfrm>
        </p:grpSpPr>
        <p:grpSp>
          <p:nvGrpSpPr>
            <p:cNvPr id="61" name="object 366">
              <a:extLst>
                <a:ext uri="{FF2B5EF4-FFF2-40B4-BE49-F238E27FC236}">
                  <a16:creationId xmlns:a16="http://schemas.microsoft.com/office/drawing/2014/main" id="{E6DD3EC8-5302-4540-90E0-F30B83DF356F}"/>
                </a:ext>
              </a:extLst>
            </p:cNvPr>
            <p:cNvGrpSpPr/>
            <p:nvPr/>
          </p:nvGrpSpPr>
          <p:grpSpPr>
            <a:xfrm>
              <a:off x="3855529" y="5344477"/>
              <a:ext cx="2684145" cy="1986280"/>
              <a:chOff x="3855529" y="5344477"/>
              <a:chExt cx="2684145" cy="1986280"/>
            </a:xfrm>
          </p:grpSpPr>
          <p:sp>
            <p:nvSpPr>
              <p:cNvPr id="80" name="object 367">
                <a:extLst>
                  <a:ext uri="{FF2B5EF4-FFF2-40B4-BE49-F238E27FC236}">
                    <a16:creationId xmlns:a16="http://schemas.microsoft.com/office/drawing/2014/main" id="{340CD2EC-9E02-4C45-9AF9-1FC546EEF3FB}"/>
                  </a:ext>
                </a:extLst>
              </p:cNvPr>
              <p:cNvSpPr/>
              <p:nvPr/>
            </p:nvSpPr>
            <p:spPr>
              <a:xfrm>
                <a:off x="3941063" y="7281672"/>
                <a:ext cx="2593975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2593975" h="44450">
                    <a:moveTo>
                      <a:pt x="0" y="0"/>
                    </a:moveTo>
                    <a:lnTo>
                      <a:pt x="2593848" y="0"/>
                    </a:lnTo>
                  </a:path>
                  <a:path w="2593975" h="44450">
                    <a:moveTo>
                      <a:pt x="0" y="0"/>
                    </a:moveTo>
                    <a:lnTo>
                      <a:pt x="0" y="44195"/>
                    </a:lnTo>
                  </a:path>
                  <a:path w="2593975"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368">
                <a:extLst>
                  <a:ext uri="{FF2B5EF4-FFF2-40B4-BE49-F238E27FC236}">
                    <a16:creationId xmlns:a16="http://schemas.microsoft.com/office/drawing/2014/main" id="{F5FD615C-3C3F-4C02-B712-E5D96B1D2B41}"/>
                  </a:ext>
                </a:extLst>
              </p:cNvPr>
              <p:cNvSpPr/>
              <p:nvPr/>
            </p:nvSpPr>
            <p:spPr>
              <a:xfrm>
                <a:off x="415747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369">
                <a:extLst>
                  <a:ext uri="{FF2B5EF4-FFF2-40B4-BE49-F238E27FC236}">
                    <a16:creationId xmlns:a16="http://schemas.microsoft.com/office/drawing/2014/main" id="{DCD641EE-85B0-4876-95E2-D4C9F48FC1DC}"/>
                  </a:ext>
                </a:extLst>
              </p:cNvPr>
              <p:cNvSpPr/>
              <p:nvPr/>
            </p:nvSpPr>
            <p:spPr>
              <a:xfrm>
                <a:off x="437387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370">
                <a:extLst>
                  <a:ext uri="{FF2B5EF4-FFF2-40B4-BE49-F238E27FC236}">
                    <a16:creationId xmlns:a16="http://schemas.microsoft.com/office/drawing/2014/main" id="{A56D71E4-8AED-455E-BEEC-9E86410A487E}"/>
                  </a:ext>
                </a:extLst>
              </p:cNvPr>
              <p:cNvSpPr/>
              <p:nvPr/>
            </p:nvSpPr>
            <p:spPr>
              <a:xfrm>
                <a:off x="459181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371">
                <a:extLst>
                  <a:ext uri="{FF2B5EF4-FFF2-40B4-BE49-F238E27FC236}">
                    <a16:creationId xmlns:a16="http://schemas.microsoft.com/office/drawing/2014/main" id="{6E15DA0A-5F16-49F3-B959-78F3476CE1B0}"/>
                  </a:ext>
                </a:extLst>
              </p:cNvPr>
              <p:cNvSpPr/>
              <p:nvPr/>
            </p:nvSpPr>
            <p:spPr>
              <a:xfrm>
                <a:off x="4806695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372">
                <a:extLst>
                  <a:ext uri="{FF2B5EF4-FFF2-40B4-BE49-F238E27FC236}">
                    <a16:creationId xmlns:a16="http://schemas.microsoft.com/office/drawing/2014/main" id="{6B245B4C-99B6-49BC-8346-48F2DD79DCBA}"/>
                  </a:ext>
                </a:extLst>
              </p:cNvPr>
              <p:cNvSpPr/>
              <p:nvPr/>
            </p:nvSpPr>
            <p:spPr>
              <a:xfrm>
                <a:off x="5023103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373">
                <a:extLst>
                  <a:ext uri="{FF2B5EF4-FFF2-40B4-BE49-F238E27FC236}">
                    <a16:creationId xmlns:a16="http://schemas.microsoft.com/office/drawing/2014/main" id="{09EB7180-C0C2-4716-82D3-68B82A7F3DAA}"/>
                  </a:ext>
                </a:extLst>
              </p:cNvPr>
              <p:cNvSpPr/>
              <p:nvPr/>
            </p:nvSpPr>
            <p:spPr>
              <a:xfrm>
                <a:off x="523951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374">
                <a:extLst>
                  <a:ext uri="{FF2B5EF4-FFF2-40B4-BE49-F238E27FC236}">
                    <a16:creationId xmlns:a16="http://schemas.microsoft.com/office/drawing/2014/main" id="{9EE468EB-1D6E-43C0-8162-651E2F5EAFD2}"/>
                  </a:ext>
                </a:extLst>
              </p:cNvPr>
              <p:cNvSpPr/>
              <p:nvPr/>
            </p:nvSpPr>
            <p:spPr>
              <a:xfrm>
                <a:off x="545439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375">
                <a:extLst>
                  <a:ext uri="{FF2B5EF4-FFF2-40B4-BE49-F238E27FC236}">
                    <a16:creationId xmlns:a16="http://schemas.microsoft.com/office/drawing/2014/main" id="{E9C472A8-D865-476D-8BFA-81132F3DADE2}"/>
                  </a:ext>
                </a:extLst>
              </p:cNvPr>
              <p:cNvSpPr/>
              <p:nvPr/>
            </p:nvSpPr>
            <p:spPr>
              <a:xfrm>
                <a:off x="5670803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376">
                <a:extLst>
                  <a:ext uri="{FF2B5EF4-FFF2-40B4-BE49-F238E27FC236}">
                    <a16:creationId xmlns:a16="http://schemas.microsoft.com/office/drawing/2014/main" id="{6A059DC8-DE49-42FA-BB08-8985A76CA819}"/>
                  </a:ext>
                </a:extLst>
              </p:cNvPr>
              <p:cNvSpPr/>
              <p:nvPr/>
            </p:nvSpPr>
            <p:spPr>
              <a:xfrm>
                <a:off x="588721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377">
                <a:extLst>
                  <a:ext uri="{FF2B5EF4-FFF2-40B4-BE49-F238E27FC236}">
                    <a16:creationId xmlns:a16="http://schemas.microsoft.com/office/drawing/2014/main" id="{2580CFB9-B3D7-4563-878C-03A7821A6DE2}"/>
                  </a:ext>
                </a:extLst>
              </p:cNvPr>
              <p:cNvSpPr/>
              <p:nvPr/>
            </p:nvSpPr>
            <p:spPr>
              <a:xfrm>
                <a:off x="610209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378">
                <a:extLst>
                  <a:ext uri="{FF2B5EF4-FFF2-40B4-BE49-F238E27FC236}">
                    <a16:creationId xmlns:a16="http://schemas.microsoft.com/office/drawing/2014/main" id="{65BC6816-CAD2-49F5-8C21-5AD6161E3473}"/>
                  </a:ext>
                </a:extLst>
              </p:cNvPr>
              <p:cNvSpPr/>
              <p:nvPr/>
            </p:nvSpPr>
            <p:spPr>
              <a:xfrm>
                <a:off x="6318503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379">
                <a:extLst>
                  <a:ext uri="{FF2B5EF4-FFF2-40B4-BE49-F238E27FC236}">
                    <a16:creationId xmlns:a16="http://schemas.microsoft.com/office/drawing/2014/main" id="{6CACB352-804D-4730-9D56-0245A3FD1DF1}"/>
                  </a:ext>
                </a:extLst>
              </p:cNvPr>
              <p:cNvSpPr/>
              <p:nvPr/>
            </p:nvSpPr>
            <p:spPr>
              <a:xfrm>
                <a:off x="6534911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380">
                <a:extLst>
                  <a:ext uri="{FF2B5EF4-FFF2-40B4-BE49-F238E27FC236}">
                    <a16:creationId xmlns:a16="http://schemas.microsoft.com/office/drawing/2014/main" id="{58768344-45AB-4881-B264-9D3E6E63E194}"/>
                  </a:ext>
                </a:extLst>
              </p:cNvPr>
              <p:cNvSpPr/>
              <p:nvPr/>
            </p:nvSpPr>
            <p:spPr>
              <a:xfrm>
                <a:off x="3906011" y="534924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09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381">
                <a:extLst>
                  <a:ext uri="{FF2B5EF4-FFF2-40B4-BE49-F238E27FC236}">
                    <a16:creationId xmlns:a16="http://schemas.microsoft.com/office/drawing/2014/main" id="{AC5BAF85-1E6E-42A5-ABFC-C6094836FF35}"/>
                  </a:ext>
                </a:extLst>
              </p:cNvPr>
              <p:cNvSpPr/>
              <p:nvPr/>
            </p:nvSpPr>
            <p:spPr>
              <a:xfrm>
                <a:off x="3860291" y="72450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382">
                <a:extLst>
                  <a:ext uri="{FF2B5EF4-FFF2-40B4-BE49-F238E27FC236}">
                    <a16:creationId xmlns:a16="http://schemas.microsoft.com/office/drawing/2014/main" id="{38103761-C52B-4B2A-98A4-13938A720EDB}"/>
                  </a:ext>
                </a:extLst>
              </p:cNvPr>
              <p:cNvSpPr/>
              <p:nvPr/>
            </p:nvSpPr>
            <p:spPr>
              <a:xfrm>
                <a:off x="3880103" y="71780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383">
                <a:extLst>
                  <a:ext uri="{FF2B5EF4-FFF2-40B4-BE49-F238E27FC236}">
                    <a16:creationId xmlns:a16="http://schemas.microsoft.com/office/drawing/2014/main" id="{97F97793-8FF5-4295-B39A-69EA9A26756A}"/>
                  </a:ext>
                </a:extLst>
              </p:cNvPr>
              <p:cNvSpPr/>
              <p:nvPr/>
            </p:nvSpPr>
            <p:spPr>
              <a:xfrm>
                <a:off x="3880103" y="71109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384">
                <a:extLst>
                  <a:ext uri="{FF2B5EF4-FFF2-40B4-BE49-F238E27FC236}">
                    <a16:creationId xmlns:a16="http://schemas.microsoft.com/office/drawing/2014/main" id="{4BB00AC4-1731-46C9-B93B-54E4AFBF989B}"/>
                  </a:ext>
                </a:extLst>
              </p:cNvPr>
              <p:cNvSpPr/>
              <p:nvPr/>
            </p:nvSpPr>
            <p:spPr>
              <a:xfrm>
                <a:off x="3880103" y="70424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385">
                <a:extLst>
                  <a:ext uri="{FF2B5EF4-FFF2-40B4-BE49-F238E27FC236}">
                    <a16:creationId xmlns:a16="http://schemas.microsoft.com/office/drawing/2014/main" id="{31CBC2F0-ED3D-4DAB-B5E1-2115A1A3C534}"/>
                  </a:ext>
                </a:extLst>
              </p:cNvPr>
              <p:cNvSpPr/>
              <p:nvPr/>
            </p:nvSpPr>
            <p:spPr>
              <a:xfrm>
                <a:off x="3860291" y="69738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386">
                <a:extLst>
                  <a:ext uri="{FF2B5EF4-FFF2-40B4-BE49-F238E27FC236}">
                    <a16:creationId xmlns:a16="http://schemas.microsoft.com/office/drawing/2014/main" id="{CCFE674F-EB14-484D-8054-BD6A4889A992}"/>
                  </a:ext>
                </a:extLst>
              </p:cNvPr>
              <p:cNvSpPr/>
              <p:nvPr/>
            </p:nvSpPr>
            <p:spPr>
              <a:xfrm>
                <a:off x="3880103" y="690676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387">
                <a:extLst>
                  <a:ext uri="{FF2B5EF4-FFF2-40B4-BE49-F238E27FC236}">
                    <a16:creationId xmlns:a16="http://schemas.microsoft.com/office/drawing/2014/main" id="{383D9EE6-8FA1-427C-8B16-791FA6AEEFCD}"/>
                  </a:ext>
                </a:extLst>
              </p:cNvPr>
              <p:cNvSpPr/>
              <p:nvPr/>
            </p:nvSpPr>
            <p:spPr>
              <a:xfrm>
                <a:off x="3880103" y="68397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388">
                <a:extLst>
                  <a:ext uri="{FF2B5EF4-FFF2-40B4-BE49-F238E27FC236}">
                    <a16:creationId xmlns:a16="http://schemas.microsoft.com/office/drawing/2014/main" id="{80D29F88-336A-4EBC-ABD2-3F758283F673}"/>
                  </a:ext>
                </a:extLst>
              </p:cNvPr>
              <p:cNvSpPr/>
              <p:nvPr/>
            </p:nvSpPr>
            <p:spPr>
              <a:xfrm>
                <a:off x="3880103" y="67711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389">
                <a:extLst>
                  <a:ext uri="{FF2B5EF4-FFF2-40B4-BE49-F238E27FC236}">
                    <a16:creationId xmlns:a16="http://schemas.microsoft.com/office/drawing/2014/main" id="{05277516-F589-4E4D-8ABD-B19729DDEB74}"/>
                  </a:ext>
                </a:extLst>
              </p:cNvPr>
              <p:cNvSpPr/>
              <p:nvPr/>
            </p:nvSpPr>
            <p:spPr>
              <a:xfrm>
                <a:off x="3880103" y="67040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390">
                <a:extLst>
                  <a:ext uri="{FF2B5EF4-FFF2-40B4-BE49-F238E27FC236}">
                    <a16:creationId xmlns:a16="http://schemas.microsoft.com/office/drawing/2014/main" id="{66F0A245-F04C-4E14-BF4C-057FB191CF54}"/>
                  </a:ext>
                </a:extLst>
              </p:cNvPr>
              <p:cNvSpPr/>
              <p:nvPr/>
            </p:nvSpPr>
            <p:spPr>
              <a:xfrm>
                <a:off x="3860291" y="66354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391">
                <a:extLst>
                  <a:ext uri="{FF2B5EF4-FFF2-40B4-BE49-F238E27FC236}">
                    <a16:creationId xmlns:a16="http://schemas.microsoft.com/office/drawing/2014/main" id="{FDB89E85-B742-47B8-A5A1-D5B42930C66C}"/>
                  </a:ext>
                </a:extLst>
              </p:cNvPr>
              <p:cNvSpPr/>
              <p:nvPr/>
            </p:nvSpPr>
            <p:spPr>
              <a:xfrm>
                <a:off x="3880103" y="65684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392">
                <a:extLst>
                  <a:ext uri="{FF2B5EF4-FFF2-40B4-BE49-F238E27FC236}">
                    <a16:creationId xmlns:a16="http://schemas.microsoft.com/office/drawing/2014/main" id="{B8CB07FD-8E2D-4647-9957-FEDF81F383B7}"/>
                  </a:ext>
                </a:extLst>
              </p:cNvPr>
              <p:cNvSpPr/>
              <p:nvPr/>
            </p:nvSpPr>
            <p:spPr>
              <a:xfrm>
                <a:off x="3880103" y="65013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393">
                <a:extLst>
                  <a:ext uri="{FF2B5EF4-FFF2-40B4-BE49-F238E27FC236}">
                    <a16:creationId xmlns:a16="http://schemas.microsoft.com/office/drawing/2014/main" id="{B328C71E-2992-44A8-BDF8-40483A3A1EE5}"/>
                  </a:ext>
                </a:extLst>
              </p:cNvPr>
              <p:cNvSpPr/>
              <p:nvPr/>
            </p:nvSpPr>
            <p:spPr>
              <a:xfrm>
                <a:off x="3880103" y="64328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394">
                <a:extLst>
                  <a:ext uri="{FF2B5EF4-FFF2-40B4-BE49-F238E27FC236}">
                    <a16:creationId xmlns:a16="http://schemas.microsoft.com/office/drawing/2014/main" id="{0F07F359-5472-430E-B360-31A06D99C426}"/>
                  </a:ext>
                </a:extLst>
              </p:cNvPr>
              <p:cNvSpPr/>
              <p:nvPr/>
            </p:nvSpPr>
            <p:spPr>
              <a:xfrm>
                <a:off x="3880103" y="63657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395">
                <a:extLst>
                  <a:ext uri="{FF2B5EF4-FFF2-40B4-BE49-F238E27FC236}">
                    <a16:creationId xmlns:a16="http://schemas.microsoft.com/office/drawing/2014/main" id="{C20C2749-7137-4911-90BF-97310F496461}"/>
                  </a:ext>
                </a:extLst>
              </p:cNvPr>
              <p:cNvSpPr/>
              <p:nvPr/>
            </p:nvSpPr>
            <p:spPr>
              <a:xfrm>
                <a:off x="3860291" y="6297168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396">
                <a:extLst>
                  <a:ext uri="{FF2B5EF4-FFF2-40B4-BE49-F238E27FC236}">
                    <a16:creationId xmlns:a16="http://schemas.microsoft.com/office/drawing/2014/main" id="{4CDC48A8-04C5-4BE6-86BE-8C5ACC36F73F}"/>
                  </a:ext>
                </a:extLst>
              </p:cNvPr>
              <p:cNvSpPr/>
              <p:nvPr/>
            </p:nvSpPr>
            <p:spPr>
              <a:xfrm>
                <a:off x="3880103" y="62301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397">
                <a:extLst>
                  <a:ext uri="{FF2B5EF4-FFF2-40B4-BE49-F238E27FC236}">
                    <a16:creationId xmlns:a16="http://schemas.microsoft.com/office/drawing/2014/main" id="{5F46F0F1-874B-404D-BBFC-9D434D8E24FD}"/>
                  </a:ext>
                </a:extLst>
              </p:cNvPr>
              <p:cNvSpPr/>
              <p:nvPr/>
            </p:nvSpPr>
            <p:spPr>
              <a:xfrm>
                <a:off x="3880103" y="61630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398">
                <a:extLst>
                  <a:ext uri="{FF2B5EF4-FFF2-40B4-BE49-F238E27FC236}">
                    <a16:creationId xmlns:a16="http://schemas.microsoft.com/office/drawing/2014/main" id="{097D6989-C45C-4CE2-BB2C-05F2FE043773}"/>
                  </a:ext>
                </a:extLst>
              </p:cNvPr>
              <p:cNvSpPr/>
              <p:nvPr/>
            </p:nvSpPr>
            <p:spPr>
              <a:xfrm>
                <a:off x="3880103" y="60944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399">
                <a:extLst>
                  <a:ext uri="{FF2B5EF4-FFF2-40B4-BE49-F238E27FC236}">
                    <a16:creationId xmlns:a16="http://schemas.microsoft.com/office/drawing/2014/main" id="{C5ECDAD7-5909-43C8-8EF1-BAD1E8035182}"/>
                  </a:ext>
                </a:extLst>
              </p:cNvPr>
              <p:cNvSpPr/>
              <p:nvPr/>
            </p:nvSpPr>
            <p:spPr>
              <a:xfrm>
                <a:off x="3880103" y="60274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400">
                <a:extLst>
                  <a:ext uri="{FF2B5EF4-FFF2-40B4-BE49-F238E27FC236}">
                    <a16:creationId xmlns:a16="http://schemas.microsoft.com/office/drawing/2014/main" id="{5281357C-491A-4B01-BC89-E80D4B67F5C3}"/>
                  </a:ext>
                </a:extLst>
              </p:cNvPr>
              <p:cNvSpPr/>
              <p:nvPr/>
            </p:nvSpPr>
            <p:spPr>
              <a:xfrm>
                <a:off x="3860291" y="595884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401">
                <a:extLst>
                  <a:ext uri="{FF2B5EF4-FFF2-40B4-BE49-F238E27FC236}">
                    <a16:creationId xmlns:a16="http://schemas.microsoft.com/office/drawing/2014/main" id="{D93443C3-42B5-463E-AE6E-0089E83694C6}"/>
                  </a:ext>
                </a:extLst>
              </p:cNvPr>
              <p:cNvSpPr/>
              <p:nvPr/>
            </p:nvSpPr>
            <p:spPr>
              <a:xfrm>
                <a:off x="3880103" y="58917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5" name="object 402">
                <a:extLst>
                  <a:ext uri="{FF2B5EF4-FFF2-40B4-BE49-F238E27FC236}">
                    <a16:creationId xmlns:a16="http://schemas.microsoft.com/office/drawing/2014/main" id="{22AAFC27-A029-4289-B597-E1A42C710A92}"/>
                  </a:ext>
                </a:extLst>
              </p:cNvPr>
              <p:cNvSpPr/>
              <p:nvPr/>
            </p:nvSpPr>
            <p:spPr>
              <a:xfrm>
                <a:off x="3880103" y="582472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403">
                <a:extLst>
                  <a:ext uri="{FF2B5EF4-FFF2-40B4-BE49-F238E27FC236}">
                    <a16:creationId xmlns:a16="http://schemas.microsoft.com/office/drawing/2014/main" id="{8E0B371D-3233-4EAA-8A44-2C5718491621}"/>
                  </a:ext>
                </a:extLst>
              </p:cNvPr>
              <p:cNvSpPr/>
              <p:nvPr/>
            </p:nvSpPr>
            <p:spPr>
              <a:xfrm>
                <a:off x="3880103" y="57561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404">
                <a:extLst>
                  <a:ext uri="{FF2B5EF4-FFF2-40B4-BE49-F238E27FC236}">
                    <a16:creationId xmlns:a16="http://schemas.microsoft.com/office/drawing/2014/main" id="{B9777341-8D24-44B0-B86E-3610B5B2479E}"/>
                  </a:ext>
                </a:extLst>
              </p:cNvPr>
              <p:cNvSpPr/>
              <p:nvPr/>
            </p:nvSpPr>
            <p:spPr>
              <a:xfrm>
                <a:off x="3880103" y="568756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405">
                <a:extLst>
                  <a:ext uri="{FF2B5EF4-FFF2-40B4-BE49-F238E27FC236}">
                    <a16:creationId xmlns:a16="http://schemas.microsoft.com/office/drawing/2014/main" id="{98D46A67-BE76-4805-ACA0-92CBBE355C15}"/>
                  </a:ext>
                </a:extLst>
              </p:cNvPr>
              <p:cNvSpPr/>
              <p:nvPr/>
            </p:nvSpPr>
            <p:spPr>
              <a:xfrm>
                <a:off x="3860291" y="562203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406">
                <a:extLst>
                  <a:ext uri="{FF2B5EF4-FFF2-40B4-BE49-F238E27FC236}">
                    <a16:creationId xmlns:a16="http://schemas.microsoft.com/office/drawing/2014/main" id="{EF5413DF-01EE-488C-AC4A-AFC9B8EC7AE1}"/>
                  </a:ext>
                </a:extLst>
              </p:cNvPr>
              <p:cNvSpPr/>
              <p:nvPr/>
            </p:nvSpPr>
            <p:spPr>
              <a:xfrm>
                <a:off x="3880103" y="55534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407">
                <a:extLst>
                  <a:ext uri="{FF2B5EF4-FFF2-40B4-BE49-F238E27FC236}">
                    <a16:creationId xmlns:a16="http://schemas.microsoft.com/office/drawing/2014/main" id="{98D30988-A14F-4C52-9848-6E5CC37918EE}"/>
                  </a:ext>
                </a:extLst>
              </p:cNvPr>
              <p:cNvSpPr/>
              <p:nvPr/>
            </p:nvSpPr>
            <p:spPr>
              <a:xfrm>
                <a:off x="3880103" y="548640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408">
                <a:extLst>
                  <a:ext uri="{FF2B5EF4-FFF2-40B4-BE49-F238E27FC236}">
                    <a16:creationId xmlns:a16="http://schemas.microsoft.com/office/drawing/2014/main" id="{5CB2E6DC-7298-4465-8D06-4C449C953699}"/>
                  </a:ext>
                </a:extLst>
              </p:cNvPr>
              <p:cNvSpPr/>
              <p:nvPr/>
            </p:nvSpPr>
            <p:spPr>
              <a:xfrm>
                <a:off x="3880103" y="54178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5">
                    <a:moveTo>
                      <a:pt x="25908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2" name="object 409">
                <a:extLst>
                  <a:ext uri="{FF2B5EF4-FFF2-40B4-BE49-F238E27FC236}">
                    <a16:creationId xmlns:a16="http://schemas.microsoft.com/office/drawing/2014/main" id="{A7819530-9F78-472E-BFCA-DE9B1C9D5913}"/>
                  </a:ext>
                </a:extLst>
              </p:cNvPr>
              <p:cNvSpPr/>
              <p:nvPr/>
            </p:nvSpPr>
            <p:spPr>
              <a:xfrm>
                <a:off x="3860291" y="534924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19812" y="0"/>
                    </a:lnTo>
                  </a:path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410">
                <a:extLst>
                  <a:ext uri="{FF2B5EF4-FFF2-40B4-BE49-F238E27FC236}">
                    <a16:creationId xmlns:a16="http://schemas.microsoft.com/office/drawing/2014/main" id="{7C27D950-7A08-4CF6-B8AF-BEA72C7D57C7}"/>
                  </a:ext>
                </a:extLst>
              </p:cNvPr>
              <p:cNvSpPr/>
              <p:nvPr/>
            </p:nvSpPr>
            <p:spPr>
              <a:xfrm>
                <a:off x="3941063" y="5622036"/>
                <a:ext cx="2589530" cy="1351915"/>
              </a:xfrm>
              <a:custGeom>
                <a:avLst/>
                <a:gdLst/>
                <a:ahLst/>
                <a:cxnLst/>
                <a:rect l="l" t="t" r="r" b="b"/>
                <a:pathLst>
                  <a:path w="2589529" h="1351915">
                    <a:moveTo>
                      <a:pt x="0" y="161798"/>
                    </a:moveTo>
                    <a:lnTo>
                      <a:pt x="28575" y="126873"/>
                    </a:lnTo>
                    <a:lnTo>
                      <a:pt x="49276" y="85725"/>
                    </a:lnTo>
                    <a:lnTo>
                      <a:pt x="58801" y="58674"/>
                    </a:lnTo>
                    <a:lnTo>
                      <a:pt x="68326" y="31750"/>
                    </a:lnTo>
                    <a:lnTo>
                      <a:pt x="77851" y="9525"/>
                    </a:lnTo>
                    <a:lnTo>
                      <a:pt x="87376" y="0"/>
                    </a:lnTo>
                    <a:lnTo>
                      <a:pt x="96901" y="9525"/>
                    </a:lnTo>
                    <a:lnTo>
                      <a:pt x="115951" y="101600"/>
                    </a:lnTo>
                    <a:lnTo>
                      <a:pt x="125476" y="176149"/>
                    </a:lnTo>
                    <a:lnTo>
                      <a:pt x="135001" y="258572"/>
                    </a:lnTo>
                    <a:lnTo>
                      <a:pt x="144526" y="345821"/>
                    </a:lnTo>
                    <a:lnTo>
                      <a:pt x="154051" y="430022"/>
                    </a:lnTo>
                    <a:lnTo>
                      <a:pt x="163576" y="510921"/>
                    </a:lnTo>
                    <a:lnTo>
                      <a:pt x="173101" y="583819"/>
                    </a:lnTo>
                    <a:lnTo>
                      <a:pt x="182626" y="648970"/>
                    </a:lnTo>
                    <a:lnTo>
                      <a:pt x="192151" y="705993"/>
                    </a:lnTo>
                    <a:lnTo>
                      <a:pt x="201676" y="756793"/>
                    </a:lnTo>
                    <a:lnTo>
                      <a:pt x="211201" y="799592"/>
                    </a:lnTo>
                    <a:lnTo>
                      <a:pt x="220726" y="837692"/>
                    </a:lnTo>
                    <a:lnTo>
                      <a:pt x="239776" y="891667"/>
                    </a:lnTo>
                    <a:lnTo>
                      <a:pt x="258826" y="924991"/>
                    </a:lnTo>
                    <a:lnTo>
                      <a:pt x="287401" y="944029"/>
                    </a:lnTo>
                    <a:lnTo>
                      <a:pt x="296926" y="942441"/>
                    </a:lnTo>
                    <a:lnTo>
                      <a:pt x="306451" y="937679"/>
                    </a:lnTo>
                    <a:lnTo>
                      <a:pt x="315976" y="929754"/>
                    </a:lnTo>
                    <a:lnTo>
                      <a:pt x="325501" y="917054"/>
                    </a:lnTo>
                    <a:lnTo>
                      <a:pt x="335026" y="904367"/>
                    </a:lnTo>
                    <a:lnTo>
                      <a:pt x="344551" y="886917"/>
                    </a:lnTo>
                    <a:lnTo>
                      <a:pt x="354076" y="869442"/>
                    </a:lnTo>
                    <a:lnTo>
                      <a:pt x="363601" y="850392"/>
                    </a:lnTo>
                    <a:lnTo>
                      <a:pt x="373126" y="832993"/>
                    </a:lnTo>
                    <a:lnTo>
                      <a:pt x="382651" y="817118"/>
                    </a:lnTo>
                    <a:lnTo>
                      <a:pt x="392176" y="802767"/>
                    </a:lnTo>
                    <a:lnTo>
                      <a:pt x="401701" y="791718"/>
                    </a:lnTo>
                    <a:lnTo>
                      <a:pt x="411226" y="782193"/>
                    </a:lnTo>
                    <a:lnTo>
                      <a:pt x="420751" y="769493"/>
                    </a:lnTo>
                    <a:lnTo>
                      <a:pt x="439801" y="729869"/>
                    </a:lnTo>
                    <a:lnTo>
                      <a:pt x="458851" y="663194"/>
                    </a:lnTo>
                    <a:lnTo>
                      <a:pt x="468376" y="621919"/>
                    </a:lnTo>
                    <a:lnTo>
                      <a:pt x="477901" y="577469"/>
                    </a:lnTo>
                    <a:lnTo>
                      <a:pt x="487426" y="529971"/>
                    </a:lnTo>
                    <a:lnTo>
                      <a:pt x="496951" y="482346"/>
                    </a:lnTo>
                    <a:lnTo>
                      <a:pt x="506476" y="436372"/>
                    </a:lnTo>
                    <a:lnTo>
                      <a:pt x="516001" y="391922"/>
                    </a:lnTo>
                    <a:lnTo>
                      <a:pt x="525526" y="348996"/>
                    </a:lnTo>
                    <a:lnTo>
                      <a:pt x="535051" y="309372"/>
                    </a:lnTo>
                    <a:lnTo>
                      <a:pt x="554101" y="247523"/>
                    </a:lnTo>
                    <a:lnTo>
                      <a:pt x="573151" y="212598"/>
                    </a:lnTo>
                    <a:lnTo>
                      <a:pt x="584200" y="207899"/>
                    </a:lnTo>
                    <a:lnTo>
                      <a:pt x="593725" y="212598"/>
                    </a:lnTo>
                    <a:lnTo>
                      <a:pt x="612775" y="257048"/>
                    </a:lnTo>
                    <a:lnTo>
                      <a:pt x="631825" y="336423"/>
                    </a:lnTo>
                    <a:lnTo>
                      <a:pt x="641350" y="383921"/>
                    </a:lnTo>
                    <a:lnTo>
                      <a:pt x="650875" y="434721"/>
                    </a:lnTo>
                    <a:lnTo>
                      <a:pt x="660400" y="485521"/>
                    </a:lnTo>
                    <a:lnTo>
                      <a:pt x="669925" y="534670"/>
                    </a:lnTo>
                    <a:lnTo>
                      <a:pt x="679450" y="579120"/>
                    </a:lnTo>
                    <a:lnTo>
                      <a:pt x="688975" y="620395"/>
                    </a:lnTo>
                    <a:lnTo>
                      <a:pt x="698500" y="658495"/>
                    </a:lnTo>
                    <a:lnTo>
                      <a:pt x="717550" y="720344"/>
                    </a:lnTo>
                    <a:lnTo>
                      <a:pt x="736600" y="767969"/>
                    </a:lnTo>
                    <a:lnTo>
                      <a:pt x="755650" y="804418"/>
                    </a:lnTo>
                    <a:lnTo>
                      <a:pt x="784225" y="839343"/>
                    </a:lnTo>
                    <a:lnTo>
                      <a:pt x="793750" y="848868"/>
                    </a:lnTo>
                    <a:lnTo>
                      <a:pt x="803275" y="855218"/>
                    </a:lnTo>
                    <a:lnTo>
                      <a:pt x="812800" y="861568"/>
                    </a:lnTo>
                    <a:lnTo>
                      <a:pt x="822325" y="866267"/>
                    </a:lnTo>
                    <a:lnTo>
                      <a:pt x="831850" y="871093"/>
                    </a:lnTo>
                    <a:lnTo>
                      <a:pt x="841375" y="872617"/>
                    </a:lnTo>
                    <a:lnTo>
                      <a:pt x="850900" y="874268"/>
                    </a:lnTo>
                    <a:lnTo>
                      <a:pt x="860425" y="874268"/>
                    </a:lnTo>
                    <a:lnTo>
                      <a:pt x="869950" y="871093"/>
                    </a:lnTo>
                    <a:lnTo>
                      <a:pt x="879475" y="867918"/>
                    </a:lnTo>
                    <a:lnTo>
                      <a:pt x="889000" y="864743"/>
                    </a:lnTo>
                    <a:lnTo>
                      <a:pt x="898525" y="858393"/>
                    </a:lnTo>
                    <a:lnTo>
                      <a:pt x="908050" y="853567"/>
                    </a:lnTo>
                    <a:lnTo>
                      <a:pt x="917575" y="850392"/>
                    </a:lnTo>
                    <a:lnTo>
                      <a:pt x="927100" y="845693"/>
                    </a:lnTo>
                    <a:lnTo>
                      <a:pt x="936625" y="842518"/>
                    </a:lnTo>
                    <a:lnTo>
                      <a:pt x="946150" y="839343"/>
                    </a:lnTo>
                    <a:lnTo>
                      <a:pt x="955675" y="837692"/>
                    </a:lnTo>
                    <a:lnTo>
                      <a:pt x="965200" y="837692"/>
                    </a:lnTo>
                    <a:lnTo>
                      <a:pt x="974725" y="836168"/>
                    </a:lnTo>
                    <a:lnTo>
                      <a:pt x="984250" y="837692"/>
                    </a:lnTo>
                    <a:lnTo>
                      <a:pt x="993775" y="839343"/>
                    </a:lnTo>
                    <a:lnTo>
                      <a:pt x="1003300" y="840867"/>
                    </a:lnTo>
                    <a:lnTo>
                      <a:pt x="1012825" y="844042"/>
                    </a:lnTo>
                    <a:lnTo>
                      <a:pt x="1022350" y="847217"/>
                    </a:lnTo>
                    <a:lnTo>
                      <a:pt x="1031875" y="852043"/>
                    </a:lnTo>
                    <a:lnTo>
                      <a:pt x="1041400" y="856742"/>
                    </a:lnTo>
                    <a:lnTo>
                      <a:pt x="1050925" y="861568"/>
                    </a:lnTo>
                    <a:lnTo>
                      <a:pt x="1060450" y="866267"/>
                    </a:lnTo>
                    <a:lnTo>
                      <a:pt x="1069975" y="871093"/>
                    </a:lnTo>
                    <a:lnTo>
                      <a:pt x="1079500" y="877443"/>
                    </a:lnTo>
                    <a:lnTo>
                      <a:pt x="1089025" y="883742"/>
                    </a:lnTo>
                    <a:lnTo>
                      <a:pt x="1098550" y="890079"/>
                    </a:lnTo>
                    <a:lnTo>
                      <a:pt x="1108075" y="896429"/>
                    </a:lnTo>
                    <a:lnTo>
                      <a:pt x="1119251" y="902779"/>
                    </a:lnTo>
                    <a:lnTo>
                      <a:pt x="1128776" y="909129"/>
                    </a:lnTo>
                    <a:lnTo>
                      <a:pt x="1138301" y="917054"/>
                    </a:lnTo>
                    <a:lnTo>
                      <a:pt x="1147826" y="924991"/>
                    </a:lnTo>
                    <a:lnTo>
                      <a:pt x="1157351" y="931341"/>
                    </a:lnTo>
                    <a:lnTo>
                      <a:pt x="1166876" y="939266"/>
                    </a:lnTo>
                    <a:lnTo>
                      <a:pt x="1176401" y="947204"/>
                    </a:lnTo>
                    <a:lnTo>
                      <a:pt x="1185926" y="955141"/>
                    </a:lnTo>
                    <a:lnTo>
                      <a:pt x="1195451" y="964653"/>
                    </a:lnTo>
                    <a:lnTo>
                      <a:pt x="1204976" y="974178"/>
                    </a:lnTo>
                    <a:lnTo>
                      <a:pt x="1214501" y="983691"/>
                    </a:lnTo>
                    <a:lnTo>
                      <a:pt x="1224026" y="993216"/>
                    </a:lnTo>
                    <a:lnTo>
                      <a:pt x="1233551" y="1002728"/>
                    </a:lnTo>
                    <a:lnTo>
                      <a:pt x="1243076" y="1013841"/>
                    </a:lnTo>
                    <a:lnTo>
                      <a:pt x="1252601" y="1024940"/>
                    </a:lnTo>
                    <a:lnTo>
                      <a:pt x="1262126" y="1036053"/>
                    </a:lnTo>
                    <a:lnTo>
                      <a:pt x="1271651" y="1047153"/>
                    </a:lnTo>
                    <a:lnTo>
                      <a:pt x="1281176" y="1058265"/>
                    </a:lnTo>
                    <a:lnTo>
                      <a:pt x="1290701" y="1069378"/>
                    </a:lnTo>
                    <a:lnTo>
                      <a:pt x="1300226" y="1080477"/>
                    </a:lnTo>
                    <a:lnTo>
                      <a:pt x="1309751" y="1090002"/>
                    </a:lnTo>
                    <a:lnTo>
                      <a:pt x="1319276" y="1101102"/>
                    </a:lnTo>
                    <a:lnTo>
                      <a:pt x="1328801" y="1112215"/>
                    </a:lnTo>
                    <a:lnTo>
                      <a:pt x="1338326" y="1123315"/>
                    </a:lnTo>
                    <a:lnTo>
                      <a:pt x="1347851" y="1134427"/>
                    </a:lnTo>
                    <a:lnTo>
                      <a:pt x="1357376" y="1143939"/>
                    </a:lnTo>
                    <a:lnTo>
                      <a:pt x="1366901" y="1155052"/>
                    </a:lnTo>
                    <a:lnTo>
                      <a:pt x="1376426" y="1166152"/>
                    </a:lnTo>
                    <a:lnTo>
                      <a:pt x="1385951" y="1175677"/>
                    </a:lnTo>
                    <a:lnTo>
                      <a:pt x="1395476" y="1186776"/>
                    </a:lnTo>
                    <a:lnTo>
                      <a:pt x="1405001" y="1196301"/>
                    </a:lnTo>
                    <a:lnTo>
                      <a:pt x="1414526" y="1205814"/>
                    </a:lnTo>
                    <a:lnTo>
                      <a:pt x="1424051" y="1215339"/>
                    </a:lnTo>
                    <a:lnTo>
                      <a:pt x="1433576" y="1223276"/>
                    </a:lnTo>
                    <a:lnTo>
                      <a:pt x="1443101" y="1231201"/>
                    </a:lnTo>
                    <a:lnTo>
                      <a:pt x="1452626" y="1234376"/>
                    </a:lnTo>
                    <a:lnTo>
                      <a:pt x="1462151" y="1237551"/>
                    </a:lnTo>
                    <a:lnTo>
                      <a:pt x="1471676" y="1245489"/>
                    </a:lnTo>
                    <a:lnTo>
                      <a:pt x="1481201" y="1255001"/>
                    </a:lnTo>
                    <a:lnTo>
                      <a:pt x="1490726" y="1264526"/>
                    </a:lnTo>
                    <a:lnTo>
                      <a:pt x="1500251" y="1270876"/>
                    </a:lnTo>
                    <a:lnTo>
                      <a:pt x="1509776" y="1275626"/>
                    </a:lnTo>
                    <a:lnTo>
                      <a:pt x="1519301" y="1280388"/>
                    </a:lnTo>
                    <a:lnTo>
                      <a:pt x="1528826" y="1281976"/>
                    </a:lnTo>
                    <a:lnTo>
                      <a:pt x="1538351" y="1286738"/>
                    </a:lnTo>
                    <a:lnTo>
                      <a:pt x="1547876" y="1289913"/>
                    </a:lnTo>
                    <a:lnTo>
                      <a:pt x="1557401" y="1294663"/>
                    </a:lnTo>
                    <a:lnTo>
                      <a:pt x="1566926" y="1297838"/>
                    </a:lnTo>
                    <a:lnTo>
                      <a:pt x="1576451" y="1302600"/>
                    </a:lnTo>
                    <a:lnTo>
                      <a:pt x="1585976" y="1307363"/>
                    </a:lnTo>
                    <a:lnTo>
                      <a:pt x="1595501" y="1313713"/>
                    </a:lnTo>
                    <a:lnTo>
                      <a:pt x="1605026" y="1320050"/>
                    </a:lnTo>
                    <a:lnTo>
                      <a:pt x="1614551" y="1323225"/>
                    </a:lnTo>
                    <a:lnTo>
                      <a:pt x="1624076" y="1327988"/>
                    </a:lnTo>
                    <a:lnTo>
                      <a:pt x="1633601" y="1329575"/>
                    </a:lnTo>
                    <a:lnTo>
                      <a:pt x="1643126" y="1331163"/>
                    </a:lnTo>
                    <a:lnTo>
                      <a:pt x="1654175" y="1334338"/>
                    </a:lnTo>
                    <a:lnTo>
                      <a:pt x="1663700" y="1335925"/>
                    </a:lnTo>
                    <a:lnTo>
                      <a:pt x="1673225" y="1337513"/>
                    </a:lnTo>
                    <a:lnTo>
                      <a:pt x="1682750" y="1339100"/>
                    </a:lnTo>
                    <a:lnTo>
                      <a:pt x="1692275" y="1340675"/>
                    </a:lnTo>
                    <a:lnTo>
                      <a:pt x="1701800" y="1340675"/>
                    </a:lnTo>
                    <a:lnTo>
                      <a:pt x="1711325" y="1342263"/>
                    </a:lnTo>
                    <a:lnTo>
                      <a:pt x="1720850" y="1343850"/>
                    </a:lnTo>
                    <a:lnTo>
                      <a:pt x="1730375" y="1343850"/>
                    </a:lnTo>
                    <a:lnTo>
                      <a:pt x="1739900" y="1345438"/>
                    </a:lnTo>
                    <a:lnTo>
                      <a:pt x="1749425" y="1345438"/>
                    </a:lnTo>
                    <a:lnTo>
                      <a:pt x="1758950" y="1347025"/>
                    </a:lnTo>
                    <a:lnTo>
                      <a:pt x="1768475" y="1347025"/>
                    </a:lnTo>
                    <a:lnTo>
                      <a:pt x="1778000" y="1347025"/>
                    </a:lnTo>
                    <a:lnTo>
                      <a:pt x="1787525" y="1348613"/>
                    </a:lnTo>
                    <a:lnTo>
                      <a:pt x="1797050" y="1348613"/>
                    </a:lnTo>
                    <a:lnTo>
                      <a:pt x="1806575" y="1348613"/>
                    </a:lnTo>
                    <a:lnTo>
                      <a:pt x="1816100" y="1350200"/>
                    </a:lnTo>
                    <a:lnTo>
                      <a:pt x="1825625" y="1350200"/>
                    </a:lnTo>
                    <a:lnTo>
                      <a:pt x="1835150" y="1350200"/>
                    </a:lnTo>
                    <a:lnTo>
                      <a:pt x="1844675" y="1350200"/>
                    </a:lnTo>
                    <a:lnTo>
                      <a:pt x="1854200" y="1350200"/>
                    </a:lnTo>
                    <a:lnTo>
                      <a:pt x="1863725" y="1350200"/>
                    </a:lnTo>
                    <a:lnTo>
                      <a:pt x="1873250" y="1350200"/>
                    </a:lnTo>
                    <a:lnTo>
                      <a:pt x="1882775" y="1351788"/>
                    </a:lnTo>
                    <a:lnTo>
                      <a:pt x="2579751" y="1351788"/>
                    </a:lnTo>
                    <a:lnTo>
                      <a:pt x="2589276" y="1351788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2" name="object 411">
              <a:extLst>
                <a:ext uri="{FF2B5EF4-FFF2-40B4-BE49-F238E27FC236}">
                  <a16:creationId xmlns:a16="http://schemas.microsoft.com/office/drawing/2014/main" id="{0682E83A-2039-4E54-9D82-97E1588E3C77}"/>
                </a:ext>
              </a:extLst>
            </p:cNvPr>
            <p:cNvSpPr txBox="1"/>
            <p:nvPr/>
          </p:nvSpPr>
          <p:spPr>
            <a:xfrm>
              <a:off x="3583685" y="7156501"/>
              <a:ext cx="25781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3" name="object 412">
              <a:extLst>
                <a:ext uri="{FF2B5EF4-FFF2-40B4-BE49-F238E27FC236}">
                  <a16:creationId xmlns:a16="http://schemas.microsoft.com/office/drawing/2014/main" id="{751FAF55-3B7D-4473-8C11-4245D018D23E}"/>
                </a:ext>
              </a:extLst>
            </p:cNvPr>
            <p:cNvSpPr txBox="1"/>
            <p:nvPr/>
          </p:nvSpPr>
          <p:spPr>
            <a:xfrm>
              <a:off x="3678682" y="6889801"/>
              <a:ext cx="16764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4" name="object 413">
              <a:extLst>
                <a:ext uri="{FF2B5EF4-FFF2-40B4-BE49-F238E27FC236}">
                  <a16:creationId xmlns:a16="http://schemas.microsoft.com/office/drawing/2014/main" id="{AAA658A2-8C12-4401-8A85-9560852A5E2A}"/>
                </a:ext>
              </a:extLst>
            </p:cNvPr>
            <p:cNvSpPr txBox="1"/>
            <p:nvPr/>
          </p:nvSpPr>
          <p:spPr>
            <a:xfrm>
              <a:off x="3621785" y="6545071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5" name="object 414">
              <a:extLst>
                <a:ext uri="{FF2B5EF4-FFF2-40B4-BE49-F238E27FC236}">
                  <a16:creationId xmlns:a16="http://schemas.microsoft.com/office/drawing/2014/main" id="{93F1291A-E1E7-4E0F-AF62-1E3BFC285EBC}"/>
                </a:ext>
              </a:extLst>
            </p:cNvPr>
            <p:cNvSpPr txBox="1"/>
            <p:nvPr/>
          </p:nvSpPr>
          <p:spPr>
            <a:xfrm>
              <a:off x="3621785" y="6210046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6" name="object 415">
              <a:extLst>
                <a:ext uri="{FF2B5EF4-FFF2-40B4-BE49-F238E27FC236}">
                  <a16:creationId xmlns:a16="http://schemas.microsoft.com/office/drawing/2014/main" id="{4DAF5188-DA09-4F44-ACFE-6E119763EC1E}"/>
                </a:ext>
              </a:extLst>
            </p:cNvPr>
            <p:cNvSpPr txBox="1"/>
            <p:nvPr/>
          </p:nvSpPr>
          <p:spPr>
            <a:xfrm>
              <a:off x="3621785" y="5875146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7" name="object 416">
              <a:extLst>
                <a:ext uri="{FF2B5EF4-FFF2-40B4-BE49-F238E27FC236}">
                  <a16:creationId xmlns:a16="http://schemas.microsoft.com/office/drawing/2014/main" id="{CB13D869-4965-4A72-B8DF-49F08CA88C3B}"/>
                </a:ext>
              </a:extLst>
            </p:cNvPr>
            <p:cNvSpPr txBox="1"/>
            <p:nvPr/>
          </p:nvSpPr>
          <p:spPr>
            <a:xfrm>
              <a:off x="3621785" y="5530037"/>
              <a:ext cx="224154" cy="1485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8" name="object 417">
              <a:extLst>
                <a:ext uri="{FF2B5EF4-FFF2-40B4-BE49-F238E27FC236}">
                  <a16:creationId xmlns:a16="http://schemas.microsoft.com/office/drawing/2014/main" id="{C0706763-D324-46C9-82B4-528C471C5AAA}"/>
                </a:ext>
              </a:extLst>
            </p:cNvPr>
            <p:cNvSpPr txBox="1"/>
            <p:nvPr/>
          </p:nvSpPr>
          <p:spPr>
            <a:xfrm>
              <a:off x="3621785" y="5262117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9" name="object 418">
              <a:extLst>
                <a:ext uri="{FF2B5EF4-FFF2-40B4-BE49-F238E27FC236}">
                  <a16:creationId xmlns:a16="http://schemas.microsoft.com/office/drawing/2014/main" id="{EE61579A-F28C-4B56-A3FF-F557D71674F1}"/>
                </a:ext>
              </a:extLst>
            </p:cNvPr>
            <p:cNvSpPr txBox="1"/>
            <p:nvPr/>
          </p:nvSpPr>
          <p:spPr>
            <a:xfrm>
              <a:off x="3447308" y="5810184"/>
              <a:ext cx="139700" cy="97345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</a:t>
              </a:r>
              <a:r>
                <a:rPr sz="800" spc="45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0" name="object 419">
              <a:extLst>
                <a:ext uri="{FF2B5EF4-FFF2-40B4-BE49-F238E27FC236}">
                  <a16:creationId xmlns:a16="http://schemas.microsoft.com/office/drawing/2014/main" id="{B73183E7-ADA0-4B80-8181-AC196DF22BF8}"/>
                </a:ext>
              </a:extLst>
            </p:cNvPr>
            <p:cNvSpPr txBox="1"/>
            <p:nvPr/>
          </p:nvSpPr>
          <p:spPr>
            <a:xfrm>
              <a:off x="4032884" y="5463921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210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1" name="object 420">
              <a:extLst>
                <a:ext uri="{FF2B5EF4-FFF2-40B4-BE49-F238E27FC236}">
                  <a16:creationId xmlns:a16="http://schemas.microsoft.com/office/drawing/2014/main" id="{91BBFB18-88FC-4266-BBF4-CF79D3201D05}"/>
                </a:ext>
              </a:extLst>
            </p:cNvPr>
            <p:cNvSpPr txBox="1"/>
            <p:nvPr/>
          </p:nvSpPr>
          <p:spPr>
            <a:xfrm>
              <a:off x="4530090" y="5673344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267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4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2" name="object 421">
              <a:extLst>
                <a:ext uri="{FF2B5EF4-FFF2-40B4-BE49-F238E27FC236}">
                  <a16:creationId xmlns:a16="http://schemas.microsoft.com/office/drawing/2014/main" id="{DF315911-DB52-479B-993F-E0FD037D7115}"/>
                </a:ext>
              </a:extLst>
            </p:cNvPr>
            <p:cNvSpPr txBox="1"/>
            <p:nvPr/>
          </p:nvSpPr>
          <p:spPr>
            <a:xfrm>
              <a:off x="4922011" y="6305550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312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5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3" name="object 422">
              <a:extLst>
                <a:ext uri="{FF2B5EF4-FFF2-40B4-BE49-F238E27FC236}">
                  <a16:creationId xmlns:a16="http://schemas.microsoft.com/office/drawing/2014/main" id="{FF8F9B38-C6A1-4817-AA46-857C9A9621F0}"/>
                </a:ext>
              </a:extLst>
            </p:cNvPr>
            <p:cNvSpPr/>
            <p:nvPr/>
          </p:nvSpPr>
          <p:spPr>
            <a:xfrm>
              <a:off x="3941064" y="5349240"/>
              <a:ext cx="2593975" cy="1896110"/>
            </a:xfrm>
            <a:custGeom>
              <a:avLst/>
              <a:gdLst/>
              <a:ahLst/>
              <a:cxnLst/>
              <a:rect l="l" t="t" r="r" b="b"/>
              <a:pathLst>
                <a:path w="2593975" h="1896109">
                  <a:moveTo>
                    <a:pt x="0" y="1895856"/>
                  </a:moveTo>
                  <a:lnTo>
                    <a:pt x="2593847" y="1895856"/>
                  </a:lnTo>
                  <a:lnTo>
                    <a:pt x="2593847" y="0"/>
                  </a:lnTo>
                  <a:lnTo>
                    <a:pt x="0" y="0"/>
                  </a:lnTo>
                  <a:lnTo>
                    <a:pt x="0" y="18958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423">
              <a:extLst>
                <a:ext uri="{FF2B5EF4-FFF2-40B4-BE49-F238E27FC236}">
                  <a16:creationId xmlns:a16="http://schemas.microsoft.com/office/drawing/2014/main" id="{E5621C77-0705-4892-ADFD-EEABE1D3C59E}"/>
                </a:ext>
              </a:extLst>
            </p:cNvPr>
            <p:cNvSpPr txBox="1"/>
            <p:nvPr/>
          </p:nvSpPr>
          <p:spPr>
            <a:xfrm>
              <a:off x="3937761" y="5185917"/>
              <a:ext cx="149415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chrysin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75" name="object 486">
              <a:extLst>
                <a:ext uri="{FF2B5EF4-FFF2-40B4-BE49-F238E27FC236}">
                  <a16:creationId xmlns:a16="http://schemas.microsoft.com/office/drawing/2014/main" id="{5A980A87-4D3C-41EF-AB3B-E10CC903F9E8}"/>
                </a:ext>
              </a:extLst>
            </p:cNvPr>
            <p:cNvSpPr txBox="1"/>
            <p:nvPr/>
          </p:nvSpPr>
          <p:spPr>
            <a:xfrm>
              <a:off x="3842384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6" name="object 487">
              <a:extLst>
                <a:ext uri="{FF2B5EF4-FFF2-40B4-BE49-F238E27FC236}">
                  <a16:creationId xmlns:a16="http://schemas.microsoft.com/office/drawing/2014/main" id="{60A1E9DA-7EC0-40B0-ACA8-AA19AB0AFEC0}"/>
                </a:ext>
              </a:extLst>
            </p:cNvPr>
            <p:cNvSpPr txBox="1"/>
            <p:nvPr/>
          </p:nvSpPr>
          <p:spPr>
            <a:xfrm>
              <a:off x="4701285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7" name="object 488">
              <a:extLst>
                <a:ext uri="{FF2B5EF4-FFF2-40B4-BE49-F238E27FC236}">
                  <a16:creationId xmlns:a16="http://schemas.microsoft.com/office/drawing/2014/main" id="{3E3FC40D-5513-4C57-834F-892A265D6518}"/>
                </a:ext>
              </a:extLst>
            </p:cNvPr>
            <p:cNvSpPr txBox="1"/>
            <p:nvPr/>
          </p:nvSpPr>
          <p:spPr>
            <a:xfrm>
              <a:off x="5562091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8" name="object 489">
              <a:extLst>
                <a:ext uri="{FF2B5EF4-FFF2-40B4-BE49-F238E27FC236}">
                  <a16:creationId xmlns:a16="http://schemas.microsoft.com/office/drawing/2014/main" id="{83DF2C1B-9651-452A-BE6B-E747EE1828D5}"/>
                </a:ext>
              </a:extLst>
            </p:cNvPr>
            <p:cNvSpPr txBox="1"/>
            <p:nvPr/>
          </p:nvSpPr>
          <p:spPr>
            <a:xfrm>
              <a:off x="6432041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79" name="object 495">
              <a:extLst>
                <a:ext uri="{FF2B5EF4-FFF2-40B4-BE49-F238E27FC236}">
                  <a16:creationId xmlns:a16="http://schemas.microsoft.com/office/drawing/2014/main" id="{08410A2A-AAF6-49CD-B626-63688CB1F1F6}"/>
                </a:ext>
              </a:extLst>
            </p:cNvPr>
            <p:cNvSpPr txBox="1"/>
            <p:nvPr/>
          </p:nvSpPr>
          <p:spPr>
            <a:xfrm>
              <a:off x="4845811" y="7443569"/>
              <a:ext cx="794385" cy="140335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4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B41B37-4ABF-456E-9B9E-1B880DDE0666}"/>
              </a:ext>
            </a:extLst>
          </p:cNvPr>
          <p:cNvGrpSpPr/>
          <p:nvPr/>
        </p:nvGrpSpPr>
        <p:grpSpPr>
          <a:xfrm>
            <a:off x="3637893" y="61342"/>
            <a:ext cx="3179552" cy="2396490"/>
            <a:chOff x="6753499" y="2704592"/>
            <a:chExt cx="3179552" cy="2396490"/>
          </a:xfrm>
        </p:grpSpPr>
        <p:sp>
          <p:nvSpPr>
            <p:cNvPr id="125" name="object 247">
              <a:extLst>
                <a:ext uri="{FF2B5EF4-FFF2-40B4-BE49-F238E27FC236}">
                  <a16:creationId xmlns:a16="http://schemas.microsoft.com/office/drawing/2014/main" id="{AB9252CE-742D-49B6-A452-7B33D3DA4029}"/>
                </a:ext>
              </a:extLst>
            </p:cNvPr>
            <p:cNvSpPr/>
            <p:nvPr/>
          </p:nvSpPr>
          <p:spPr>
            <a:xfrm>
              <a:off x="7246619" y="4800600"/>
              <a:ext cx="2593975" cy="44450"/>
            </a:xfrm>
            <a:custGeom>
              <a:avLst/>
              <a:gdLst/>
              <a:ahLst/>
              <a:cxnLst/>
              <a:rect l="l" t="t" r="r" b="b"/>
              <a:pathLst>
                <a:path w="2593975" h="44450">
                  <a:moveTo>
                    <a:pt x="0" y="0"/>
                  </a:moveTo>
                  <a:lnTo>
                    <a:pt x="2593848" y="0"/>
                  </a:lnTo>
                </a:path>
                <a:path w="2593975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248">
              <a:extLst>
                <a:ext uri="{FF2B5EF4-FFF2-40B4-BE49-F238E27FC236}">
                  <a16:creationId xmlns:a16="http://schemas.microsoft.com/office/drawing/2014/main" id="{1A6102FD-33A2-4AB3-96C2-74B8177C4881}"/>
                </a:ext>
              </a:extLst>
            </p:cNvPr>
            <p:cNvSpPr txBox="1"/>
            <p:nvPr/>
          </p:nvSpPr>
          <p:spPr>
            <a:xfrm>
              <a:off x="7148576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27" name="object 249">
              <a:extLst>
                <a:ext uri="{FF2B5EF4-FFF2-40B4-BE49-F238E27FC236}">
                  <a16:creationId xmlns:a16="http://schemas.microsoft.com/office/drawing/2014/main" id="{CC0E3451-6E71-429B-B62D-CBF742DD041B}"/>
                </a:ext>
              </a:extLst>
            </p:cNvPr>
            <p:cNvGrpSpPr/>
            <p:nvPr/>
          </p:nvGrpSpPr>
          <p:grpSpPr>
            <a:xfrm>
              <a:off x="7241857" y="4795837"/>
              <a:ext cx="875665" cy="53975"/>
              <a:chOff x="7241857" y="4795837"/>
              <a:chExt cx="875665" cy="53975"/>
            </a:xfrm>
          </p:grpSpPr>
          <p:sp>
            <p:nvSpPr>
              <p:cNvPr id="187" name="object 250">
                <a:extLst>
                  <a:ext uri="{FF2B5EF4-FFF2-40B4-BE49-F238E27FC236}">
                    <a16:creationId xmlns:a16="http://schemas.microsoft.com/office/drawing/2014/main" id="{5533F719-3106-46EE-9453-BC4D8B4D9962}"/>
                  </a:ext>
                </a:extLst>
              </p:cNvPr>
              <p:cNvSpPr/>
              <p:nvPr/>
            </p:nvSpPr>
            <p:spPr>
              <a:xfrm>
                <a:off x="7246619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8" name="object 251">
                <a:extLst>
                  <a:ext uri="{FF2B5EF4-FFF2-40B4-BE49-F238E27FC236}">
                    <a16:creationId xmlns:a16="http://schemas.microsoft.com/office/drawing/2014/main" id="{7F677753-70B1-4B22-83EC-439DF5B1DA1A}"/>
                  </a:ext>
                </a:extLst>
              </p:cNvPr>
              <p:cNvSpPr/>
              <p:nvPr/>
            </p:nvSpPr>
            <p:spPr>
              <a:xfrm>
                <a:off x="746302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9" name="object 252">
                <a:extLst>
                  <a:ext uri="{FF2B5EF4-FFF2-40B4-BE49-F238E27FC236}">
                    <a16:creationId xmlns:a16="http://schemas.microsoft.com/office/drawing/2014/main" id="{6FF89BD9-447A-4CF2-9815-C436A3C1F553}"/>
                  </a:ext>
                </a:extLst>
              </p:cNvPr>
              <p:cNvSpPr/>
              <p:nvPr/>
            </p:nvSpPr>
            <p:spPr>
              <a:xfrm>
                <a:off x="7679435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" name="object 253">
                <a:extLst>
                  <a:ext uri="{FF2B5EF4-FFF2-40B4-BE49-F238E27FC236}">
                    <a16:creationId xmlns:a16="http://schemas.microsoft.com/office/drawing/2014/main" id="{C3076CCF-323E-4AA5-85C2-E0E00E977D8D}"/>
                  </a:ext>
                </a:extLst>
              </p:cNvPr>
              <p:cNvSpPr/>
              <p:nvPr/>
            </p:nvSpPr>
            <p:spPr>
              <a:xfrm>
                <a:off x="789736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1" name="object 254">
                <a:extLst>
                  <a:ext uri="{FF2B5EF4-FFF2-40B4-BE49-F238E27FC236}">
                    <a16:creationId xmlns:a16="http://schemas.microsoft.com/office/drawing/2014/main" id="{9E1245BE-862E-4A0F-800D-F20569432244}"/>
                  </a:ext>
                </a:extLst>
              </p:cNvPr>
              <p:cNvSpPr/>
              <p:nvPr/>
            </p:nvSpPr>
            <p:spPr>
              <a:xfrm>
                <a:off x="8112251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8" name="object 255">
              <a:extLst>
                <a:ext uri="{FF2B5EF4-FFF2-40B4-BE49-F238E27FC236}">
                  <a16:creationId xmlns:a16="http://schemas.microsoft.com/office/drawing/2014/main" id="{C68A5F3E-631B-454F-852F-0901726AD0A6}"/>
                </a:ext>
              </a:extLst>
            </p:cNvPr>
            <p:cNvSpPr txBox="1"/>
            <p:nvPr/>
          </p:nvSpPr>
          <p:spPr>
            <a:xfrm>
              <a:off x="8007477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29" name="object 256">
              <a:extLst>
                <a:ext uri="{FF2B5EF4-FFF2-40B4-BE49-F238E27FC236}">
                  <a16:creationId xmlns:a16="http://schemas.microsoft.com/office/drawing/2014/main" id="{1ED3B235-5DB5-4553-BA58-E0EFCC8DB4B8}"/>
                </a:ext>
              </a:extLst>
            </p:cNvPr>
            <p:cNvGrpSpPr/>
            <p:nvPr/>
          </p:nvGrpSpPr>
          <p:grpSpPr>
            <a:xfrm>
              <a:off x="8323897" y="4795837"/>
              <a:ext cx="657225" cy="53975"/>
              <a:chOff x="8323897" y="4795837"/>
              <a:chExt cx="657225" cy="53975"/>
            </a:xfrm>
          </p:grpSpPr>
          <p:sp>
            <p:nvSpPr>
              <p:cNvPr id="183" name="object 257">
                <a:extLst>
                  <a:ext uri="{FF2B5EF4-FFF2-40B4-BE49-F238E27FC236}">
                    <a16:creationId xmlns:a16="http://schemas.microsoft.com/office/drawing/2014/main" id="{77B2F3D7-07D5-4C15-AE31-409997CDAED3}"/>
                  </a:ext>
                </a:extLst>
              </p:cNvPr>
              <p:cNvSpPr/>
              <p:nvPr/>
            </p:nvSpPr>
            <p:spPr>
              <a:xfrm>
                <a:off x="8328659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4" name="object 258">
                <a:extLst>
                  <a:ext uri="{FF2B5EF4-FFF2-40B4-BE49-F238E27FC236}">
                    <a16:creationId xmlns:a16="http://schemas.microsoft.com/office/drawing/2014/main" id="{55CA2AE8-4643-43CF-9A34-A5B2A85592F8}"/>
                  </a:ext>
                </a:extLst>
              </p:cNvPr>
              <p:cNvSpPr/>
              <p:nvPr/>
            </p:nvSpPr>
            <p:spPr>
              <a:xfrm>
                <a:off x="8545067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5" name="object 259">
                <a:extLst>
                  <a:ext uri="{FF2B5EF4-FFF2-40B4-BE49-F238E27FC236}">
                    <a16:creationId xmlns:a16="http://schemas.microsoft.com/office/drawing/2014/main" id="{B68AC801-9F5A-4634-B7CB-C3B6F6D79D65}"/>
                  </a:ext>
                </a:extLst>
              </p:cNvPr>
              <p:cNvSpPr/>
              <p:nvPr/>
            </p:nvSpPr>
            <p:spPr>
              <a:xfrm>
                <a:off x="8759951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6" name="object 260">
                <a:extLst>
                  <a:ext uri="{FF2B5EF4-FFF2-40B4-BE49-F238E27FC236}">
                    <a16:creationId xmlns:a16="http://schemas.microsoft.com/office/drawing/2014/main" id="{42553CA0-14D5-4A7F-BA96-A9D68C7F3F82}"/>
                  </a:ext>
                </a:extLst>
              </p:cNvPr>
              <p:cNvSpPr/>
              <p:nvPr/>
            </p:nvSpPr>
            <p:spPr>
              <a:xfrm>
                <a:off x="8976359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0" name="object 261">
              <a:extLst>
                <a:ext uri="{FF2B5EF4-FFF2-40B4-BE49-F238E27FC236}">
                  <a16:creationId xmlns:a16="http://schemas.microsoft.com/office/drawing/2014/main" id="{C332FDB7-49B2-4140-A651-91B47D8E474F}"/>
                </a:ext>
              </a:extLst>
            </p:cNvPr>
            <p:cNvSpPr txBox="1"/>
            <p:nvPr/>
          </p:nvSpPr>
          <p:spPr>
            <a:xfrm>
              <a:off x="8867902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31" name="object 262">
              <a:extLst>
                <a:ext uri="{FF2B5EF4-FFF2-40B4-BE49-F238E27FC236}">
                  <a16:creationId xmlns:a16="http://schemas.microsoft.com/office/drawing/2014/main" id="{4FAA6DAB-1141-4819-B4BE-809AE8DA419F}"/>
                </a:ext>
              </a:extLst>
            </p:cNvPr>
            <p:cNvGrpSpPr/>
            <p:nvPr/>
          </p:nvGrpSpPr>
          <p:grpSpPr>
            <a:xfrm>
              <a:off x="9188005" y="4795837"/>
              <a:ext cx="657225" cy="53975"/>
              <a:chOff x="9188005" y="4795837"/>
              <a:chExt cx="657225" cy="53975"/>
            </a:xfrm>
          </p:grpSpPr>
          <p:sp>
            <p:nvSpPr>
              <p:cNvPr id="179" name="object 263">
                <a:extLst>
                  <a:ext uri="{FF2B5EF4-FFF2-40B4-BE49-F238E27FC236}">
                    <a16:creationId xmlns:a16="http://schemas.microsoft.com/office/drawing/2014/main" id="{D45B0F19-9AE4-4B11-B158-A158CC48F6A7}"/>
                  </a:ext>
                </a:extLst>
              </p:cNvPr>
              <p:cNvSpPr/>
              <p:nvPr/>
            </p:nvSpPr>
            <p:spPr>
              <a:xfrm>
                <a:off x="9192768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0" name="object 264">
                <a:extLst>
                  <a:ext uri="{FF2B5EF4-FFF2-40B4-BE49-F238E27FC236}">
                    <a16:creationId xmlns:a16="http://schemas.microsoft.com/office/drawing/2014/main" id="{4C4F6787-ACD2-4122-9D25-7122DB183D21}"/>
                  </a:ext>
                </a:extLst>
              </p:cNvPr>
              <p:cNvSpPr/>
              <p:nvPr/>
            </p:nvSpPr>
            <p:spPr>
              <a:xfrm>
                <a:off x="9407652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1" name="object 265">
                <a:extLst>
                  <a:ext uri="{FF2B5EF4-FFF2-40B4-BE49-F238E27FC236}">
                    <a16:creationId xmlns:a16="http://schemas.microsoft.com/office/drawing/2014/main" id="{59C539D1-CCA0-4480-9D3F-B8B5F2D5E9DB}"/>
                  </a:ext>
                </a:extLst>
              </p:cNvPr>
              <p:cNvSpPr/>
              <p:nvPr/>
            </p:nvSpPr>
            <p:spPr>
              <a:xfrm>
                <a:off x="962406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2" name="object 266">
                <a:extLst>
                  <a:ext uri="{FF2B5EF4-FFF2-40B4-BE49-F238E27FC236}">
                    <a16:creationId xmlns:a16="http://schemas.microsoft.com/office/drawing/2014/main" id="{9B8651B9-ABD5-4CC4-8995-21FACB115E7F}"/>
                  </a:ext>
                </a:extLst>
              </p:cNvPr>
              <p:cNvSpPr/>
              <p:nvPr/>
            </p:nvSpPr>
            <p:spPr>
              <a:xfrm>
                <a:off x="9840468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2" name="object 267">
              <a:extLst>
                <a:ext uri="{FF2B5EF4-FFF2-40B4-BE49-F238E27FC236}">
                  <a16:creationId xmlns:a16="http://schemas.microsoft.com/office/drawing/2014/main" id="{E9FBC89F-87E7-4A48-A9E4-6E803714134D}"/>
                </a:ext>
              </a:extLst>
            </p:cNvPr>
            <p:cNvSpPr txBox="1"/>
            <p:nvPr/>
          </p:nvSpPr>
          <p:spPr>
            <a:xfrm>
              <a:off x="9738106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33" name="object 268">
              <a:extLst>
                <a:ext uri="{FF2B5EF4-FFF2-40B4-BE49-F238E27FC236}">
                  <a16:creationId xmlns:a16="http://schemas.microsoft.com/office/drawing/2014/main" id="{0E821870-72D6-4BEB-B672-41CB8BD5DDD9}"/>
                </a:ext>
              </a:extLst>
            </p:cNvPr>
            <p:cNvSpPr txBox="1"/>
            <p:nvPr/>
          </p:nvSpPr>
          <p:spPr>
            <a:xfrm>
              <a:off x="8152003" y="4953127"/>
              <a:ext cx="79438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34" name="object 269">
              <a:extLst>
                <a:ext uri="{FF2B5EF4-FFF2-40B4-BE49-F238E27FC236}">
                  <a16:creationId xmlns:a16="http://schemas.microsoft.com/office/drawing/2014/main" id="{99F1036F-BA81-48DB-8668-2167822D314D}"/>
                </a:ext>
              </a:extLst>
            </p:cNvPr>
            <p:cNvGrpSpPr/>
            <p:nvPr/>
          </p:nvGrpSpPr>
          <p:grpSpPr>
            <a:xfrm>
              <a:off x="7161085" y="2864929"/>
              <a:ext cx="2679700" cy="1904364"/>
              <a:chOff x="7161085" y="2864929"/>
              <a:chExt cx="2679700" cy="1904364"/>
            </a:xfrm>
          </p:grpSpPr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BD8B6DB2-9D7E-45D0-85AF-A30EB62C718F}"/>
                  </a:ext>
                </a:extLst>
              </p:cNvPr>
              <p:cNvSpPr/>
              <p:nvPr/>
            </p:nvSpPr>
            <p:spPr>
              <a:xfrm>
                <a:off x="7211567" y="2869692"/>
                <a:ext cx="0" cy="1894839"/>
              </a:xfrm>
              <a:custGeom>
                <a:avLst/>
                <a:gdLst/>
                <a:ahLst/>
                <a:cxnLst/>
                <a:rect l="l" t="t" r="r" b="b"/>
                <a:pathLst>
                  <a:path h="1894839">
                    <a:moveTo>
                      <a:pt x="0" y="0"/>
                    </a:moveTo>
                    <a:lnTo>
                      <a:pt x="0" y="18943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A095D907-144B-47CE-9AF9-712ED8F8F9AB}"/>
                  </a:ext>
                </a:extLst>
              </p:cNvPr>
              <p:cNvSpPr/>
              <p:nvPr/>
            </p:nvSpPr>
            <p:spPr>
              <a:xfrm>
                <a:off x="7165847" y="47640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49283CD4-AFE4-4351-BE3C-ED9305AA416D}"/>
                  </a:ext>
                </a:extLst>
              </p:cNvPr>
              <p:cNvSpPr/>
              <p:nvPr/>
            </p:nvSpPr>
            <p:spPr>
              <a:xfrm>
                <a:off x="7185659" y="469849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B9DD8FCF-0995-4228-8397-DF53463A0CB0}"/>
                  </a:ext>
                </a:extLst>
              </p:cNvPr>
              <p:cNvSpPr/>
              <p:nvPr/>
            </p:nvSpPr>
            <p:spPr>
              <a:xfrm>
                <a:off x="7185659" y="46299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8502CDF0-09D2-4B97-892E-3F16C622E3C3}"/>
                  </a:ext>
                </a:extLst>
              </p:cNvPr>
              <p:cNvSpPr/>
              <p:nvPr/>
            </p:nvSpPr>
            <p:spPr>
              <a:xfrm>
                <a:off x="7185659" y="45613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396E59B1-B2C3-4899-B27F-760073CD4F34}"/>
                  </a:ext>
                </a:extLst>
              </p:cNvPr>
              <p:cNvSpPr/>
              <p:nvPr/>
            </p:nvSpPr>
            <p:spPr>
              <a:xfrm>
                <a:off x="7165847" y="449275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485D9675-F118-4FE2-B6D4-311CA7CADCF8}"/>
                  </a:ext>
                </a:extLst>
              </p:cNvPr>
              <p:cNvSpPr/>
              <p:nvPr/>
            </p:nvSpPr>
            <p:spPr>
              <a:xfrm>
                <a:off x="7185659" y="442569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90C20C6-243A-42F2-8A77-7B373D6714EC}"/>
                  </a:ext>
                </a:extLst>
              </p:cNvPr>
              <p:cNvSpPr/>
              <p:nvPr/>
            </p:nvSpPr>
            <p:spPr>
              <a:xfrm>
                <a:off x="7185659" y="43586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6846177B-FE4C-43B4-91FD-660089820708}"/>
                  </a:ext>
                </a:extLst>
              </p:cNvPr>
              <p:cNvSpPr/>
              <p:nvPr/>
            </p:nvSpPr>
            <p:spPr>
              <a:xfrm>
                <a:off x="7185659" y="429006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69EEADDB-9D6B-4DFF-BFE7-4F6EE4D15948}"/>
                  </a:ext>
                </a:extLst>
              </p:cNvPr>
              <p:cNvSpPr/>
              <p:nvPr/>
            </p:nvSpPr>
            <p:spPr>
              <a:xfrm>
                <a:off x="7185659" y="42230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7956041E-1301-4E30-AD09-7DC5363F3311}"/>
                  </a:ext>
                </a:extLst>
              </p:cNvPr>
              <p:cNvSpPr/>
              <p:nvPr/>
            </p:nvSpPr>
            <p:spPr>
              <a:xfrm>
                <a:off x="7165847" y="41544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EAE7D71D-9F8C-4262-AC1D-149161DA88B6}"/>
                  </a:ext>
                </a:extLst>
              </p:cNvPr>
              <p:cNvSpPr/>
              <p:nvPr/>
            </p:nvSpPr>
            <p:spPr>
              <a:xfrm>
                <a:off x="7185659" y="408889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4AD52E49-0086-41D7-B2C8-2673495C26E6}"/>
                  </a:ext>
                </a:extLst>
              </p:cNvPr>
              <p:cNvSpPr/>
              <p:nvPr/>
            </p:nvSpPr>
            <p:spPr>
              <a:xfrm>
                <a:off x="7185659" y="40203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BC76B2C0-A5B3-444A-8148-545FFD7B8C16}"/>
                  </a:ext>
                </a:extLst>
              </p:cNvPr>
              <p:cNvSpPr/>
              <p:nvPr/>
            </p:nvSpPr>
            <p:spPr>
              <a:xfrm>
                <a:off x="7185659" y="39517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000BDA35-AC63-46AE-AAE3-06501C3F5975}"/>
                  </a:ext>
                </a:extLst>
              </p:cNvPr>
              <p:cNvSpPr/>
              <p:nvPr/>
            </p:nvSpPr>
            <p:spPr>
              <a:xfrm>
                <a:off x="7185659" y="38846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529A06AF-0084-46F8-AE15-B1DCCA1422EE}"/>
                  </a:ext>
                </a:extLst>
              </p:cNvPr>
              <p:cNvSpPr/>
              <p:nvPr/>
            </p:nvSpPr>
            <p:spPr>
              <a:xfrm>
                <a:off x="7165847" y="38160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E8D657F7-7F46-4B56-87B6-A2D6C3855E5E}"/>
                  </a:ext>
                </a:extLst>
              </p:cNvPr>
              <p:cNvSpPr/>
              <p:nvPr/>
            </p:nvSpPr>
            <p:spPr>
              <a:xfrm>
                <a:off x="7185659" y="37490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E35CF8E3-ABEE-489E-BE08-EF725DB73EE5}"/>
                  </a:ext>
                </a:extLst>
              </p:cNvPr>
              <p:cNvSpPr/>
              <p:nvPr/>
            </p:nvSpPr>
            <p:spPr>
              <a:xfrm>
                <a:off x="7185659" y="36819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376555A9-D8D3-4BC3-BF70-8B623BC04ECE}"/>
                  </a:ext>
                </a:extLst>
              </p:cNvPr>
              <p:cNvSpPr/>
              <p:nvPr/>
            </p:nvSpPr>
            <p:spPr>
              <a:xfrm>
                <a:off x="7185659" y="36134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DEB74C5C-7EA1-4948-A00B-1CA81885D8F0}"/>
                  </a:ext>
                </a:extLst>
              </p:cNvPr>
              <p:cNvSpPr/>
              <p:nvPr/>
            </p:nvSpPr>
            <p:spPr>
              <a:xfrm>
                <a:off x="7185659" y="35463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AEA840E-17F9-4540-8BFF-772EE62B228D}"/>
                  </a:ext>
                </a:extLst>
              </p:cNvPr>
              <p:cNvSpPr/>
              <p:nvPr/>
            </p:nvSpPr>
            <p:spPr>
              <a:xfrm>
                <a:off x="7165847" y="347929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37E4457F-18F6-4B3D-B0DC-DEF6ED05C51A}"/>
                  </a:ext>
                </a:extLst>
              </p:cNvPr>
              <p:cNvSpPr/>
              <p:nvPr/>
            </p:nvSpPr>
            <p:spPr>
              <a:xfrm>
                <a:off x="7185659" y="341071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1F8B8A77-178C-47B6-A48B-8C5BD1A6DADC}"/>
                  </a:ext>
                </a:extLst>
              </p:cNvPr>
              <p:cNvSpPr/>
              <p:nvPr/>
            </p:nvSpPr>
            <p:spPr>
              <a:xfrm>
                <a:off x="7185659" y="33436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6BF1A5BC-D66D-4183-8DEA-CCCD93E31BA4}"/>
                  </a:ext>
                </a:extLst>
              </p:cNvPr>
              <p:cNvSpPr/>
              <p:nvPr/>
            </p:nvSpPr>
            <p:spPr>
              <a:xfrm>
                <a:off x="7185659" y="32750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D47562F-559B-41A9-AD92-A081F1E0BAE4}"/>
                  </a:ext>
                </a:extLst>
              </p:cNvPr>
              <p:cNvSpPr/>
              <p:nvPr/>
            </p:nvSpPr>
            <p:spPr>
              <a:xfrm>
                <a:off x="7185659" y="320649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55E18EFD-3EFD-4AE1-B379-A3A2FC3E57DD}"/>
                  </a:ext>
                </a:extLst>
              </p:cNvPr>
              <p:cNvSpPr/>
              <p:nvPr/>
            </p:nvSpPr>
            <p:spPr>
              <a:xfrm>
                <a:off x="7165847" y="314096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C7579FA8-FBE3-4950-93A4-9221CB896303}"/>
                  </a:ext>
                </a:extLst>
              </p:cNvPr>
              <p:cNvSpPr/>
              <p:nvPr/>
            </p:nvSpPr>
            <p:spPr>
              <a:xfrm>
                <a:off x="7185659" y="307238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56CFB3EE-BD3D-4A77-9D28-65658AE6006A}"/>
                  </a:ext>
                </a:extLst>
              </p:cNvPr>
              <p:cNvSpPr/>
              <p:nvPr/>
            </p:nvSpPr>
            <p:spPr>
              <a:xfrm>
                <a:off x="7185659" y="300532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9ABD8450-BA52-4A5A-98B0-88C250BAB00F}"/>
                  </a:ext>
                </a:extLst>
              </p:cNvPr>
              <p:cNvSpPr/>
              <p:nvPr/>
            </p:nvSpPr>
            <p:spPr>
              <a:xfrm>
                <a:off x="7185659" y="29367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5ABEE000-B5F8-45CB-963F-77DA008FADAF}"/>
                  </a:ext>
                </a:extLst>
              </p:cNvPr>
              <p:cNvSpPr/>
              <p:nvPr/>
            </p:nvSpPr>
            <p:spPr>
              <a:xfrm>
                <a:off x="7165847" y="286969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19812" y="0"/>
                    </a:lnTo>
                  </a:path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B0379533-4427-4465-8A9E-AF2A6DBCAE5E}"/>
                  </a:ext>
                </a:extLst>
              </p:cNvPr>
              <p:cNvSpPr/>
              <p:nvPr/>
            </p:nvSpPr>
            <p:spPr>
              <a:xfrm>
                <a:off x="7246619" y="3140964"/>
                <a:ext cx="2589530" cy="1351915"/>
              </a:xfrm>
              <a:custGeom>
                <a:avLst/>
                <a:gdLst/>
                <a:ahLst/>
                <a:cxnLst/>
                <a:rect l="l" t="t" r="r" b="b"/>
                <a:pathLst>
                  <a:path w="2589529" h="1351914">
                    <a:moveTo>
                      <a:pt x="0" y="1524"/>
                    </a:moveTo>
                    <a:lnTo>
                      <a:pt x="9525" y="1524"/>
                    </a:lnTo>
                    <a:lnTo>
                      <a:pt x="19050" y="0"/>
                    </a:lnTo>
                    <a:lnTo>
                      <a:pt x="28575" y="0"/>
                    </a:lnTo>
                    <a:lnTo>
                      <a:pt x="38100" y="3175"/>
                    </a:lnTo>
                    <a:lnTo>
                      <a:pt x="49276" y="6350"/>
                    </a:lnTo>
                    <a:lnTo>
                      <a:pt x="58801" y="15875"/>
                    </a:lnTo>
                    <a:lnTo>
                      <a:pt x="77851" y="58674"/>
                    </a:lnTo>
                    <a:lnTo>
                      <a:pt x="96901" y="138049"/>
                    </a:lnTo>
                    <a:lnTo>
                      <a:pt x="106426" y="188849"/>
                    </a:lnTo>
                    <a:lnTo>
                      <a:pt x="115951" y="244348"/>
                    </a:lnTo>
                    <a:lnTo>
                      <a:pt x="125476" y="304673"/>
                    </a:lnTo>
                    <a:lnTo>
                      <a:pt x="135001" y="368046"/>
                    </a:lnTo>
                    <a:lnTo>
                      <a:pt x="144526" y="436372"/>
                    </a:lnTo>
                    <a:lnTo>
                      <a:pt x="154051" y="504571"/>
                    </a:lnTo>
                    <a:lnTo>
                      <a:pt x="163576" y="574294"/>
                    </a:lnTo>
                    <a:lnTo>
                      <a:pt x="173101" y="640969"/>
                    </a:lnTo>
                    <a:lnTo>
                      <a:pt x="182626" y="701294"/>
                    </a:lnTo>
                    <a:lnTo>
                      <a:pt x="192151" y="752094"/>
                    </a:lnTo>
                    <a:lnTo>
                      <a:pt x="201676" y="796417"/>
                    </a:lnTo>
                    <a:lnTo>
                      <a:pt x="220726" y="858393"/>
                    </a:lnTo>
                    <a:lnTo>
                      <a:pt x="239776" y="899668"/>
                    </a:lnTo>
                    <a:lnTo>
                      <a:pt x="268351" y="943991"/>
                    </a:lnTo>
                    <a:lnTo>
                      <a:pt x="296926" y="959866"/>
                    </a:lnTo>
                    <a:lnTo>
                      <a:pt x="306451" y="958342"/>
                    </a:lnTo>
                    <a:lnTo>
                      <a:pt x="315976" y="953516"/>
                    </a:lnTo>
                    <a:lnTo>
                      <a:pt x="325501" y="947166"/>
                    </a:lnTo>
                    <a:lnTo>
                      <a:pt x="335026" y="939292"/>
                    </a:lnTo>
                    <a:lnTo>
                      <a:pt x="344551" y="929767"/>
                    </a:lnTo>
                    <a:lnTo>
                      <a:pt x="354076" y="920242"/>
                    </a:lnTo>
                    <a:lnTo>
                      <a:pt x="363601" y="912241"/>
                    </a:lnTo>
                    <a:lnTo>
                      <a:pt x="373126" y="904367"/>
                    </a:lnTo>
                    <a:lnTo>
                      <a:pt x="382651" y="896493"/>
                    </a:lnTo>
                    <a:lnTo>
                      <a:pt x="411226" y="853567"/>
                    </a:lnTo>
                    <a:lnTo>
                      <a:pt x="430276" y="793242"/>
                    </a:lnTo>
                    <a:lnTo>
                      <a:pt x="439801" y="753618"/>
                    </a:lnTo>
                    <a:lnTo>
                      <a:pt x="449326" y="709168"/>
                    </a:lnTo>
                    <a:lnTo>
                      <a:pt x="458851" y="660019"/>
                    </a:lnTo>
                    <a:lnTo>
                      <a:pt x="468376" y="610870"/>
                    </a:lnTo>
                    <a:lnTo>
                      <a:pt x="477901" y="558546"/>
                    </a:lnTo>
                    <a:lnTo>
                      <a:pt x="487426" y="507746"/>
                    </a:lnTo>
                    <a:lnTo>
                      <a:pt x="496951" y="460121"/>
                    </a:lnTo>
                    <a:lnTo>
                      <a:pt x="506476" y="412496"/>
                    </a:lnTo>
                    <a:lnTo>
                      <a:pt x="516001" y="368046"/>
                    </a:lnTo>
                    <a:lnTo>
                      <a:pt x="525526" y="325247"/>
                    </a:lnTo>
                    <a:lnTo>
                      <a:pt x="544576" y="257048"/>
                    </a:lnTo>
                    <a:lnTo>
                      <a:pt x="563626" y="209423"/>
                    </a:lnTo>
                    <a:lnTo>
                      <a:pt x="584200" y="193548"/>
                    </a:lnTo>
                    <a:lnTo>
                      <a:pt x="593725" y="199898"/>
                    </a:lnTo>
                    <a:lnTo>
                      <a:pt x="612775" y="242697"/>
                    </a:lnTo>
                    <a:lnTo>
                      <a:pt x="631825" y="318897"/>
                    </a:lnTo>
                    <a:lnTo>
                      <a:pt x="641350" y="364871"/>
                    </a:lnTo>
                    <a:lnTo>
                      <a:pt x="650875" y="414147"/>
                    </a:lnTo>
                    <a:lnTo>
                      <a:pt x="660400" y="461645"/>
                    </a:lnTo>
                    <a:lnTo>
                      <a:pt x="669925" y="509270"/>
                    </a:lnTo>
                    <a:lnTo>
                      <a:pt x="679450" y="553720"/>
                    </a:lnTo>
                    <a:lnTo>
                      <a:pt x="688975" y="593344"/>
                    </a:lnTo>
                    <a:lnTo>
                      <a:pt x="708025" y="660019"/>
                    </a:lnTo>
                    <a:lnTo>
                      <a:pt x="727075" y="710819"/>
                    </a:lnTo>
                    <a:lnTo>
                      <a:pt x="746125" y="747268"/>
                    </a:lnTo>
                    <a:lnTo>
                      <a:pt x="774700" y="774319"/>
                    </a:lnTo>
                    <a:lnTo>
                      <a:pt x="793750" y="779018"/>
                    </a:lnTo>
                    <a:lnTo>
                      <a:pt x="803275" y="779018"/>
                    </a:lnTo>
                    <a:lnTo>
                      <a:pt x="812800" y="777494"/>
                    </a:lnTo>
                    <a:lnTo>
                      <a:pt x="822325" y="774319"/>
                    </a:lnTo>
                    <a:lnTo>
                      <a:pt x="831850" y="771144"/>
                    </a:lnTo>
                    <a:lnTo>
                      <a:pt x="841375" y="767969"/>
                    </a:lnTo>
                    <a:lnTo>
                      <a:pt x="850900" y="763143"/>
                    </a:lnTo>
                    <a:lnTo>
                      <a:pt x="860425" y="758444"/>
                    </a:lnTo>
                    <a:lnTo>
                      <a:pt x="869950" y="755269"/>
                    </a:lnTo>
                    <a:lnTo>
                      <a:pt x="879475" y="752094"/>
                    </a:lnTo>
                    <a:lnTo>
                      <a:pt x="889000" y="748919"/>
                    </a:lnTo>
                    <a:lnTo>
                      <a:pt x="898525" y="747268"/>
                    </a:lnTo>
                    <a:lnTo>
                      <a:pt x="908050" y="747268"/>
                    </a:lnTo>
                    <a:lnTo>
                      <a:pt x="917575" y="748919"/>
                    </a:lnTo>
                    <a:lnTo>
                      <a:pt x="927100" y="752094"/>
                    </a:lnTo>
                    <a:lnTo>
                      <a:pt x="936625" y="755269"/>
                    </a:lnTo>
                    <a:lnTo>
                      <a:pt x="946150" y="761619"/>
                    </a:lnTo>
                    <a:lnTo>
                      <a:pt x="955675" y="767969"/>
                    </a:lnTo>
                    <a:lnTo>
                      <a:pt x="965200" y="775843"/>
                    </a:lnTo>
                    <a:lnTo>
                      <a:pt x="974725" y="783844"/>
                    </a:lnTo>
                    <a:lnTo>
                      <a:pt x="984250" y="793242"/>
                    </a:lnTo>
                    <a:lnTo>
                      <a:pt x="993775" y="802767"/>
                    </a:lnTo>
                    <a:lnTo>
                      <a:pt x="1003300" y="813943"/>
                    </a:lnTo>
                    <a:lnTo>
                      <a:pt x="1012825" y="823468"/>
                    </a:lnTo>
                    <a:lnTo>
                      <a:pt x="1022350" y="834517"/>
                    </a:lnTo>
                    <a:lnTo>
                      <a:pt x="1031875" y="844042"/>
                    </a:lnTo>
                    <a:lnTo>
                      <a:pt x="1041400" y="853567"/>
                    </a:lnTo>
                    <a:lnTo>
                      <a:pt x="1050925" y="863092"/>
                    </a:lnTo>
                    <a:lnTo>
                      <a:pt x="1060450" y="871093"/>
                    </a:lnTo>
                    <a:lnTo>
                      <a:pt x="1069975" y="878967"/>
                    </a:lnTo>
                    <a:lnTo>
                      <a:pt x="1079500" y="886968"/>
                    </a:lnTo>
                    <a:lnTo>
                      <a:pt x="1089025" y="894842"/>
                    </a:lnTo>
                    <a:lnTo>
                      <a:pt x="1098550" y="901192"/>
                    </a:lnTo>
                    <a:lnTo>
                      <a:pt x="1108075" y="907542"/>
                    </a:lnTo>
                    <a:lnTo>
                      <a:pt x="1119251" y="915416"/>
                    </a:lnTo>
                    <a:lnTo>
                      <a:pt x="1128776" y="921766"/>
                    </a:lnTo>
                    <a:lnTo>
                      <a:pt x="1138301" y="928116"/>
                    </a:lnTo>
                    <a:lnTo>
                      <a:pt x="1147826" y="934466"/>
                    </a:lnTo>
                    <a:lnTo>
                      <a:pt x="1157351" y="940816"/>
                    </a:lnTo>
                    <a:lnTo>
                      <a:pt x="1166876" y="948817"/>
                    </a:lnTo>
                    <a:lnTo>
                      <a:pt x="1176401" y="956691"/>
                    </a:lnTo>
                    <a:lnTo>
                      <a:pt x="1185926" y="966216"/>
                    </a:lnTo>
                    <a:lnTo>
                      <a:pt x="1195451" y="975741"/>
                    </a:lnTo>
                    <a:lnTo>
                      <a:pt x="1204976" y="985266"/>
                    </a:lnTo>
                    <a:lnTo>
                      <a:pt x="1214501" y="994791"/>
                    </a:lnTo>
                    <a:lnTo>
                      <a:pt x="1224026" y="1004316"/>
                    </a:lnTo>
                    <a:lnTo>
                      <a:pt x="1233551" y="1017016"/>
                    </a:lnTo>
                    <a:lnTo>
                      <a:pt x="1243076" y="1028065"/>
                    </a:lnTo>
                    <a:lnTo>
                      <a:pt x="1252601" y="1040765"/>
                    </a:lnTo>
                    <a:lnTo>
                      <a:pt x="1262126" y="1051941"/>
                    </a:lnTo>
                    <a:lnTo>
                      <a:pt x="1271651" y="1066165"/>
                    </a:lnTo>
                    <a:lnTo>
                      <a:pt x="1281176" y="1078865"/>
                    </a:lnTo>
                    <a:lnTo>
                      <a:pt x="1290701" y="1090041"/>
                    </a:lnTo>
                    <a:lnTo>
                      <a:pt x="1300226" y="1102741"/>
                    </a:lnTo>
                    <a:lnTo>
                      <a:pt x="1309751" y="1113790"/>
                    </a:lnTo>
                    <a:lnTo>
                      <a:pt x="1319276" y="1124966"/>
                    </a:lnTo>
                    <a:lnTo>
                      <a:pt x="1328801" y="1137539"/>
                    </a:lnTo>
                    <a:lnTo>
                      <a:pt x="1338326" y="1148715"/>
                    </a:lnTo>
                    <a:lnTo>
                      <a:pt x="1347851" y="1161415"/>
                    </a:lnTo>
                    <a:lnTo>
                      <a:pt x="1357376" y="1172464"/>
                    </a:lnTo>
                    <a:lnTo>
                      <a:pt x="1366901" y="1183640"/>
                    </a:lnTo>
                    <a:lnTo>
                      <a:pt x="1376426" y="1193165"/>
                    </a:lnTo>
                    <a:lnTo>
                      <a:pt x="1385951" y="1204214"/>
                    </a:lnTo>
                    <a:lnTo>
                      <a:pt x="1395476" y="1213739"/>
                    </a:lnTo>
                    <a:lnTo>
                      <a:pt x="1405001" y="1223264"/>
                    </a:lnTo>
                    <a:lnTo>
                      <a:pt x="1414526" y="1232789"/>
                    </a:lnTo>
                    <a:lnTo>
                      <a:pt x="1424051" y="1240663"/>
                    </a:lnTo>
                    <a:lnTo>
                      <a:pt x="1433576" y="1250188"/>
                    </a:lnTo>
                    <a:lnTo>
                      <a:pt x="1443101" y="1255014"/>
                    </a:lnTo>
                    <a:lnTo>
                      <a:pt x="1452626" y="1258189"/>
                    </a:lnTo>
                    <a:lnTo>
                      <a:pt x="1462151" y="1261364"/>
                    </a:lnTo>
                    <a:lnTo>
                      <a:pt x="1471676" y="1267714"/>
                    </a:lnTo>
                    <a:lnTo>
                      <a:pt x="1481201" y="1277239"/>
                    </a:lnTo>
                    <a:lnTo>
                      <a:pt x="1490726" y="1285113"/>
                    </a:lnTo>
                    <a:lnTo>
                      <a:pt x="1500251" y="1291463"/>
                    </a:lnTo>
                    <a:lnTo>
                      <a:pt x="1509776" y="1294638"/>
                    </a:lnTo>
                    <a:lnTo>
                      <a:pt x="1519301" y="1297813"/>
                    </a:lnTo>
                    <a:lnTo>
                      <a:pt x="1528826" y="1300988"/>
                    </a:lnTo>
                    <a:lnTo>
                      <a:pt x="1538351" y="1304163"/>
                    </a:lnTo>
                    <a:lnTo>
                      <a:pt x="1547876" y="1307338"/>
                    </a:lnTo>
                    <a:lnTo>
                      <a:pt x="1557401" y="1308989"/>
                    </a:lnTo>
                    <a:lnTo>
                      <a:pt x="1566926" y="1313688"/>
                    </a:lnTo>
                    <a:lnTo>
                      <a:pt x="1576451" y="1316863"/>
                    </a:lnTo>
                    <a:lnTo>
                      <a:pt x="1585976" y="1321689"/>
                    </a:lnTo>
                    <a:lnTo>
                      <a:pt x="1595501" y="1324864"/>
                    </a:lnTo>
                    <a:lnTo>
                      <a:pt x="1605026" y="1329563"/>
                    </a:lnTo>
                    <a:lnTo>
                      <a:pt x="1614551" y="1332738"/>
                    </a:lnTo>
                    <a:lnTo>
                      <a:pt x="1624076" y="1335913"/>
                    </a:lnTo>
                    <a:lnTo>
                      <a:pt x="1633601" y="1337564"/>
                    </a:lnTo>
                    <a:lnTo>
                      <a:pt x="1643126" y="1339088"/>
                    </a:lnTo>
                    <a:lnTo>
                      <a:pt x="1654175" y="1340739"/>
                    </a:lnTo>
                    <a:lnTo>
                      <a:pt x="1663700" y="1340739"/>
                    </a:lnTo>
                    <a:lnTo>
                      <a:pt x="1673225" y="1342263"/>
                    </a:lnTo>
                    <a:lnTo>
                      <a:pt x="1682750" y="1343914"/>
                    </a:lnTo>
                    <a:lnTo>
                      <a:pt x="1692275" y="1343914"/>
                    </a:lnTo>
                    <a:lnTo>
                      <a:pt x="1701800" y="1345438"/>
                    </a:lnTo>
                    <a:lnTo>
                      <a:pt x="1711325" y="1345438"/>
                    </a:lnTo>
                    <a:lnTo>
                      <a:pt x="1720850" y="1347089"/>
                    </a:lnTo>
                    <a:lnTo>
                      <a:pt x="1730375" y="1347089"/>
                    </a:lnTo>
                    <a:lnTo>
                      <a:pt x="1739900" y="1347089"/>
                    </a:lnTo>
                    <a:lnTo>
                      <a:pt x="1749425" y="1348613"/>
                    </a:lnTo>
                    <a:lnTo>
                      <a:pt x="1758950" y="1348613"/>
                    </a:lnTo>
                    <a:lnTo>
                      <a:pt x="1768475" y="1348613"/>
                    </a:lnTo>
                    <a:lnTo>
                      <a:pt x="1778000" y="1350264"/>
                    </a:lnTo>
                    <a:lnTo>
                      <a:pt x="1787525" y="1350264"/>
                    </a:lnTo>
                    <a:lnTo>
                      <a:pt x="1835150" y="1350264"/>
                    </a:lnTo>
                    <a:lnTo>
                      <a:pt x="1844675" y="1351788"/>
                    </a:lnTo>
                    <a:lnTo>
                      <a:pt x="2579751" y="1351788"/>
                    </a:lnTo>
                    <a:lnTo>
                      <a:pt x="2589276" y="1351788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5" name="object 301">
              <a:extLst>
                <a:ext uri="{FF2B5EF4-FFF2-40B4-BE49-F238E27FC236}">
                  <a16:creationId xmlns:a16="http://schemas.microsoft.com/office/drawing/2014/main" id="{D0EDBFC4-D2FD-4936-8419-13382E2A5ABA}"/>
                </a:ext>
              </a:extLst>
            </p:cNvPr>
            <p:cNvSpPr txBox="1"/>
            <p:nvPr/>
          </p:nvSpPr>
          <p:spPr>
            <a:xfrm>
              <a:off x="6889750" y="4675123"/>
              <a:ext cx="25781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36" name="object 302">
              <a:extLst>
                <a:ext uri="{FF2B5EF4-FFF2-40B4-BE49-F238E27FC236}">
                  <a16:creationId xmlns:a16="http://schemas.microsoft.com/office/drawing/2014/main" id="{C4542999-51A0-44F3-80D5-B9EA5C1E0970}"/>
                </a:ext>
              </a:extLst>
            </p:cNvPr>
            <p:cNvSpPr txBox="1"/>
            <p:nvPr/>
          </p:nvSpPr>
          <p:spPr>
            <a:xfrm>
              <a:off x="6984872" y="4408423"/>
              <a:ext cx="16764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37" name="object 303">
              <a:extLst>
                <a:ext uri="{FF2B5EF4-FFF2-40B4-BE49-F238E27FC236}">
                  <a16:creationId xmlns:a16="http://schemas.microsoft.com/office/drawing/2014/main" id="{B2C749E2-9D91-4E7F-8DF3-8F8917248E3E}"/>
                </a:ext>
              </a:extLst>
            </p:cNvPr>
            <p:cNvSpPr txBox="1"/>
            <p:nvPr/>
          </p:nvSpPr>
          <p:spPr>
            <a:xfrm>
              <a:off x="6927850" y="4063745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38" name="object 304">
              <a:extLst>
                <a:ext uri="{FF2B5EF4-FFF2-40B4-BE49-F238E27FC236}">
                  <a16:creationId xmlns:a16="http://schemas.microsoft.com/office/drawing/2014/main" id="{17D5DF4A-0CFE-4E3F-B2B9-B39B690ECFD8}"/>
                </a:ext>
              </a:extLst>
            </p:cNvPr>
            <p:cNvSpPr txBox="1"/>
            <p:nvPr/>
          </p:nvSpPr>
          <p:spPr>
            <a:xfrm>
              <a:off x="6927850" y="3728720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39" name="object 305">
              <a:extLst>
                <a:ext uri="{FF2B5EF4-FFF2-40B4-BE49-F238E27FC236}">
                  <a16:creationId xmlns:a16="http://schemas.microsoft.com/office/drawing/2014/main" id="{429B1B22-5201-4428-9661-AA24C1592CFF}"/>
                </a:ext>
              </a:extLst>
            </p:cNvPr>
            <p:cNvSpPr txBox="1"/>
            <p:nvPr/>
          </p:nvSpPr>
          <p:spPr>
            <a:xfrm>
              <a:off x="6927850" y="3393694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0" name="object 306">
              <a:extLst>
                <a:ext uri="{FF2B5EF4-FFF2-40B4-BE49-F238E27FC236}">
                  <a16:creationId xmlns:a16="http://schemas.microsoft.com/office/drawing/2014/main" id="{0FB1A5FB-8179-407C-9EEF-78C0E830F02C}"/>
                </a:ext>
              </a:extLst>
            </p:cNvPr>
            <p:cNvSpPr txBox="1"/>
            <p:nvPr/>
          </p:nvSpPr>
          <p:spPr>
            <a:xfrm>
              <a:off x="6927850" y="3049270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1" name="object 307">
              <a:extLst>
                <a:ext uri="{FF2B5EF4-FFF2-40B4-BE49-F238E27FC236}">
                  <a16:creationId xmlns:a16="http://schemas.microsoft.com/office/drawing/2014/main" id="{9E711571-C172-42D6-9547-422612AC8160}"/>
                </a:ext>
              </a:extLst>
            </p:cNvPr>
            <p:cNvSpPr txBox="1"/>
            <p:nvPr/>
          </p:nvSpPr>
          <p:spPr>
            <a:xfrm>
              <a:off x="6927850" y="2780792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2" name="object 308">
              <a:extLst>
                <a:ext uri="{FF2B5EF4-FFF2-40B4-BE49-F238E27FC236}">
                  <a16:creationId xmlns:a16="http://schemas.microsoft.com/office/drawing/2014/main" id="{D29D9CBF-9833-4531-AD0C-011EEF386AAA}"/>
                </a:ext>
              </a:extLst>
            </p:cNvPr>
            <p:cNvSpPr txBox="1"/>
            <p:nvPr/>
          </p:nvSpPr>
          <p:spPr>
            <a:xfrm>
              <a:off x="6753499" y="3330256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[</a:t>
              </a:r>
              <a:r>
                <a:rPr sz="800" spc="35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3" name="object 309">
              <a:extLst>
                <a:ext uri="{FF2B5EF4-FFF2-40B4-BE49-F238E27FC236}">
                  <a16:creationId xmlns:a16="http://schemas.microsoft.com/office/drawing/2014/main" id="{CCB1C6EE-39A6-4F0B-93BC-834B4DDBD8E6}"/>
                </a:ext>
              </a:extLst>
            </p:cNvPr>
            <p:cNvSpPr txBox="1"/>
            <p:nvPr/>
          </p:nvSpPr>
          <p:spPr>
            <a:xfrm>
              <a:off x="7272273" y="2982595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202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9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4" name="object 310">
              <a:extLst>
                <a:ext uri="{FF2B5EF4-FFF2-40B4-BE49-F238E27FC236}">
                  <a16:creationId xmlns:a16="http://schemas.microsoft.com/office/drawing/2014/main" id="{9F9C3711-DF05-4555-A1A7-FB035390CA97}"/>
                </a:ext>
              </a:extLst>
            </p:cNvPr>
            <p:cNvSpPr txBox="1"/>
            <p:nvPr/>
          </p:nvSpPr>
          <p:spPr>
            <a:xfrm>
              <a:off x="7835900" y="3182493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267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9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5" name="object 311">
              <a:extLst>
                <a:ext uri="{FF2B5EF4-FFF2-40B4-BE49-F238E27FC236}">
                  <a16:creationId xmlns:a16="http://schemas.microsoft.com/office/drawing/2014/main" id="{817AAE6C-8A57-4386-8053-837A215DB467}"/>
                </a:ext>
              </a:extLst>
            </p:cNvPr>
            <p:cNvSpPr txBox="1"/>
            <p:nvPr/>
          </p:nvSpPr>
          <p:spPr>
            <a:xfrm>
              <a:off x="8152003" y="3738498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304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4</a:t>
              </a:r>
              <a:r>
                <a:rPr sz="800" dirty="0">
                  <a:latin typeface="Arial"/>
                  <a:cs typeface="Arial"/>
                </a:rPr>
                <a:t>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46" name="object 312">
              <a:extLst>
                <a:ext uri="{FF2B5EF4-FFF2-40B4-BE49-F238E27FC236}">
                  <a16:creationId xmlns:a16="http://schemas.microsoft.com/office/drawing/2014/main" id="{4046CEEA-1CE9-427C-A8B8-A16E281AF84A}"/>
                </a:ext>
              </a:extLst>
            </p:cNvPr>
            <p:cNvSpPr/>
            <p:nvPr/>
          </p:nvSpPr>
          <p:spPr>
            <a:xfrm>
              <a:off x="7246619" y="2869692"/>
              <a:ext cx="2593975" cy="1894839"/>
            </a:xfrm>
            <a:custGeom>
              <a:avLst/>
              <a:gdLst/>
              <a:ahLst/>
              <a:cxnLst/>
              <a:rect l="l" t="t" r="r" b="b"/>
              <a:pathLst>
                <a:path w="2593975" h="1894839">
                  <a:moveTo>
                    <a:pt x="0" y="1894331"/>
                  </a:moveTo>
                  <a:lnTo>
                    <a:pt x="2593848" y="1894331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1894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313">
              <a:extLst>
                <a:ext uri="{FF2B5EF4-FFF2-40B4-BE49-F238E27FC236}">
                  <a16:creationId xmlns:a16="http://schemas.microsoft.com/office/drawing/2014/main" id="{12F1D6B4-229B-45D3-B019-7F6DAC09392A}"/>
                </a:ext>
              </a:extLst>
            </p:cNvPr>
            <p:cNvSpPr txBox="1"/>
            <p:nvPr/>
          </p:nvSpPr>
          <p:spPr>
            <a:xfrm>
              <a:off x="7243698" y="2704592"/>
              <a:ext cx="1517015" cy="13657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chrysin</a:t>
              </a:r>
              <a:r>
                <a:rPr lang="en-US" sz="800" spc="-5" dirty="0">
                  <a:latin typeface="Arial"/>
                  <a:cs typeface="Arial"/>
                </a:rPr>
                <a:t> 7-G</a:t>
              </a:r>
              <a:endParaRPr sz="800" dirty="0">
                <a:latin typeface="Arial"/>
                <a:cs typeface="Arial"/>
              </a:endParaRPr>
            </a:p>
          </p:txBody>
        </p:sp>
      </p:grpSp>
      <p:grpSp>
        <p:nvGrpSpPr>
          <p:cNvPr id="192" name="object 194">
            <a:extLst>
              <a:ext uri="{FF2B5EF4-FFF2-40B4-BE49-F238E27FC236}">
                <a16:creationId xmlns:a16="http://schemas.microsoft.com/office/drawing/2014/main" id="{47C61A26-5F6F-4B8B-BC8D-86E1A75B8F29}"/>
              </a:ext>
            </a:extLst>
          </p:cNvPr>
          <p:cNvGrpSpPr/>
          <p:nvPr/>
        </p:nvGrpSpPr>
        <p:grpSpPr>
          <a:xfrm>
            <a:off x="394187" y="2750460"/>
            <a:ext cx="2717800" cy="1986280"/>
            <a:chOff x="441769" y="5344477"/>
            <a:chExt cx="2717800" cy="1986280"/>
          </a:xfrm>
        </p:grpSpPr>
        <p:sp>
          <p:nvSpPr>
            <p:cNvPr id="193" name="object 195">
              <a:extLst>
                <a:ext uri="{FF2B5EF4-FFF2-40B4-BE49-F238E27FC236}">
                  <a16:creationId xmlns:a16="http://schemas.microsoft.com/office/drawing/2014/main" id="{F74DC403-9630-451E-B9AB-77AF7D5475EB}"/>
                </a:ext>
              </a:extLst>
            </p:cNvPr>
            <p:cNvSpPr/>
            <p:nvPr/>
          </p:nvSpPr>
          <p:spPr>
            <a:xfrm>
              <a:off x="527303" y="7281672"/>
              <a:ext cx="2627630" cy="44450"/>
            </a:xfrm>
            <a:custGeom>
              <a:avLst/>
              <a:gdLst/>
              <a:ahLst/>
              <a:cxnLst/>
              <a:rect l="l" t="t" r="r" b="b"/>
              <a:pathLst>
                <a:path w="2627630" h="44450">
                  <a:moveTo>
                    <a:pt x="0" y="0"/>
                  </a:moveTo>
                  <a:lnTo>
                    <a:pt x="2627376" y="0"/>
                  </a:lnTo>
                </a:path>
                <a:path w="2627630" h="44450">
                  <a:moveTo>
                    <a:pt x="0" y="0"/>
                  </a:moveTo>
                  <a:lnTo>
                    <a:pt x="0" y="44195"/>
                  </a:lnTo>
                </a:path>
                <a:path w="2627630"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6">
              <a:extLst>
                <a:ext uri="{FF2B5EF4-FFF2-40B4-BE49-F238E27FC236}">
                  <a16:creationId xmlns:a16="http://schemas.microsoft.com/office/drawing/2014/main" id="{D61F450A-5D97-42CF-8DD4-F88736A816EB}"/>
                </a:ext>
              </a:extLst>
            </p:cNvPr>
            <p:cNvSpPr/>
            <p:nvPr/>
          </p:nvSpPr>
          <p:spPr>
            <a:xfrm>
              <a:off x="74675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7">
              <a:extLst>
                <a:ext uri="{FF2B5EF4-FFF2-40B4-BE49-F238E27FC236}">
                  <a16:creationId xmlns:a16="http://schemas.microsoft.com/office/drawing/2014/main" id="{77506B45-5809-4382-9101-C86E59132F93}"/>
                </a:ext>
              </a:extLst>
            </p:cNvPr>
            <p:cNvSpPr/>
            <p:nvPr/>
          </p:nvSpPr>
          <p:spPr>
            <a:xfrm>
              <a:off x="96621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8">
              <a:extLst>
                <a:ext uri="{FF2B5EF4-FFF2-40B4-BE49-F238E27FC236}">
                  <a16:creationId xmlns:a16="http://schemas.microsoft.com/office/drawing/2014/main" id="{C0082EF6-F84B-4C29-8E82-77C272334BDF}"/>
                </a:ext>
              </a:extLst>
            </p:cNvPr>
            <p:cNvSpPr/>
            <p:nvPr/>
          </p:nvSpPr>
          <p:spPr>
            <a:xfrm>
              <a:off x="1184148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9">
              <a:extLst>
                <a:ext uri="{FF2B5EF4-FFF2-40B4-BE49-F238E27FC236}">
                  <a16:creationId xmlns:a16="http://schemas.microsoft.com/office/drawing/2014/main" id="{0B8473CE-2C83-48DE-A425-E8C5A9BD7CEC}"/>
                </a:ext>
              </a:extLst>
            </p:cNvPr>
            <p:cNvSpPr/>
            <p:nvPr/>
          </p:nvSpPr>
          <p:spPr>
            <a:xfrm>
              <a:off x="1403604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200">
              <a:extLst>
                <a:ext uri="{FF2B5EF4-FFF2-40B4-BE49-F238E27FC236}">
                  <a16:creationId xmlns:a16="http://schemas.microsoft.com/office/drawing/2014/main" id="{2A06EF4D-329B-4E4E-8E91-D89B65CCE0A7}"/>
                </a:ext>
              </a:extLst>
            </p:cNvPr>
            <p:cNvSpPr/>
            <p:nvPr/>
          </p:nvSpPr>
          <p:spPr>
            <a:xfrm>
              <a:off x="1623059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201">
              <a:extLst>
                <a:ext uri="{FF2B5EF4-FFF2-40B4-BE49-F238E27FC236}">
                  <a16:creationId xmlns:a16="http://schemas.microsoft.com/office/drawing/2014/main" id="{E188C4EE-298D-4BAA-87E2-4B279ED0411B}"/>
                </a:ext>
              </a:extLst>
            </p:cNvPr>
            <p:cNvSpPr/>
            <p:nvPr/>
          </p:nvSpPr>
          <p:spPr>
            <a:xfrm>
              <a:off x="1842515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2">
              <a:extLst>
                <a:ext uri="{FF2B5EF4-FFF2-40B4-BE49-F238E27FC236}">
                  <a16:creationId xmlns:a16="http://schemas.microsoft.com/office/drawing/2014/main" id="{2D7B4584-2BE8-4416-9D56-98815D2C2CC0}"/>
                </a:ext>
              </a:extLst>
            </p:cNvPr>
            <p:cNvSpPr/>
            <p:nvPr/>
          </p:nvSpPr>
          <p:spPr>
            <a:xfrm>
              <a:off x="2060448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3">
              <a:extLst>
                <a:ext uri="{FF2B5EF4-FFF2-40B4-BE49-F238E27FC236}">
                  <a16:creationId xmlns:a16="http://schemas.microsoft.com/office/drawing/2014/main" id="{8A1612F7-791A-4505-88A7-BFB6E7A4043C}"/>
                </a:ext>
              </a:extLst>
            </p:cNvPr>
            <p:cNvSpPr/>
            <p:nvPr/>
          </p:nvSpPr>
          <p:spPr>
            <a:xfrm>
              <a:off x="2279904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4">
              <a:extLst>
                <a:ext uri="{FF2B5EF4-FFF2-40B4-BE49-F238E27FC236}">
                  <a16:creationId xmlns:a16="http://schemas.microsoft.com/office/drawing/2014/main" id="{16B57775-B84F-4751-B05B-9B7A94AD3E60}"/>
                </a:ext>
              </a:extLst>
            </p:cNvPr>
            <p:cNvSpPr/>
            <p:nvPr/>
          </p:nvSpPr>
          <p:spPr>
            <a:xfrm>
              <a:off x="2497836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5">
              <a:extLst>
                <a:ext uri="{FF2B5EF4-FFF2-40B4-BE49-F238E27FC236}">
                  <a16:creationId xmlns:a16="http://schemas.microsoft.com/office/drawing/2014/main" id="{B7225C64-0407-4233-B5C6-4F08E4649D01}"/>
                </a:ext>
              </a:extLst>
            </p:cNvPr>
            <p:cNvSpPr/>
            <p:nvPr/>
          </p:nvSpPr>
          <p:spPr>
            <a:xfrm>
              <a:off x="2717292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6">
              <a:extLst>
                <a:ext uri="{FF2B5EF4-FFF2-40B4-BE49-F238E27FC236}">
                  <a16:creationId xmlns:a16="http://schemas.microsoft.com/office/drawing/2014/main" id="{6837A1C4-9840-47BB-BD9F-B47835441FD4}"/>
                </a:ext>
              </a:extLst>
            </p:cNvPr>
            <p:cNvSpPr/>
            <p:nvPr/>
          </p:nvSpPr>
          <p:spPr>
            <a:xfrm>
              <a:off x="2935224" y="7281672"/>
              <a:ext cx="0" cy="27940"/>
            </a:xfrm>
            <a:custGeom>
              <a:avLst/>
              <a:gdLst/>
              <a:ahLst/>
              <a:cxnLst/>
              <a:rect l="l" t="t" r="r" b="b"/>
              <a:pathLst>
                <a:path h="27940">
                  <a:moveTo>
                    <a:pt x="0" y="0"/>
                  </a:moveTo>
                  <a:lnTo>
                    <a:pt x="0" y="274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7">
              <a:extLst>
                <a:ext uri="{FF2B5EF4-FFF2-40B4-BE49-F238E27FC236}">
                  <a16:creationId xmlns:a16="http://schemas.microsoft.com/office/drawing/2014/main" id="{E3667B1F-C274-4C37-9F90-7763324A2E8D}"/>
                </a:ext>
              </a:extLst>
            </p:cNvPr>
            <p:cNvSpPr/>
            <p:nvPr/>
          </p:nvSpPr>
          <p:spPr>
            <a:xfrm>
              <a:off x="3154680" y="7281672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8">
              <a:extLst>
                <a:ext uri="{FF2B5EF4-FFF2-40B4-BE49-F238E27FC236}">
                  <a16:creationId xmlns:a16="http://schemas.microsoft.com/office/drawing/2014/main" id="{AEDB6404-47BB-4665-9A6C-1314F411A2F5}"/>
                </a:ext>
              </a:extLst>
            </p:cNvPr>
            <p:cNvSpPr/>
            <p:nvPr/>
          </p:nvSpPr>
          <p:spPr>
            <a:xfrm>
              <a:off x="492251" y="5349240"/>
              <a:ext cx="0" cy="1896110"/>
            </a:xfrm>
            <a:custGeom>
              <a:avLst/>
              <a:gdLst/>
              <a:ahLst/>
              <a:cxnLst/>
              <a:rect l="l" t="t" r="r" b="b"/>
              <a:pathLst>
                <a:path h="1896109">
                  <a:moveTo>
                    <a:pt x="0" y="0"/>
                  </a:moveTo>
                  <a:lnTo>
                    <a:pt x="0" y="189585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9">
              <a:extLst>
                <a:ext uri="{FF2B5EF4-FFF2-40B4-BE49-F238E27FC236}">
                  <a16:creationId xmlns:a16="http://schemas.microsoft.com/office/drawing/2014/main" id="{5E81302B-559E-4052-A3D0-37951CD05C39}"/>
                </a:ext>
              </a:extLst>
            </p:cNvPr>
            <p:cNvSpPr/>
            <p:nvPr/>
          </p:nvSpPr>
          <p:spPr>
            <a:xfrm>
              <a:off x="446531" y="724509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  <a:path w="45720">
                  <a:moveTo>
                    <a:pt x="45720" y="0"/>
                  </a:moveTo>
                  <a:lnTo>
                    <a:pt x="1828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10">
              <a:extLst>
                <a:ext uri="{FF2B5EF4-FFF2-40B4-BE49-F238E27FC236}">
                  <a16:creationId xmlns:a16="http://schemas.microsoft.com/office/drawing/2014/main" id="{2BF0F3EA-CAFA-440E-B176-FBAC5DC6B385}"/>
                </a:ext>
              </a:extLst>
            </p:cNvPr>
            <p:cNvSpPr/>
            <p:nvPr/>
          </p:nvSpPr>
          <p:spPr>
            <a:xfrm>
              <a:off x="464819" y="716584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11">
              <a:extLst>
                <a:ext uri="{FF2B5EF4-FFF2-40B4-BE49-F238E27FC236}">
                  <a16:creationId xmlns:a16="http://schemas.microsoft.com/office/drawing/2014/main" id="{0028EEDF-9C9C-4F1D-8485-C605F76894AE}"/>
                </a:ext>
              </a:extLst>
            </p:cNvPr>
            <p:cNvSpPr/>
            <p:nvPr/>
          </p:nvSpPr>
          <p:spPr>
            <a:xfrm>
              <a:off x="446531" y="7088124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2">
              <a:extLst>
                <a:ext uri="{FF2B5EF4-FFF2-40B4-BE49-F238E27FC236}">
                  <a16:creationId xmlns:a16="http://schemas.microsoft.com/office/drawing/2014/main" id="{6092A239-5B67-43F8-8292-6CB9BC2E3E1D}"/>
                </a:ext>
              </a:extLst>
            </p:cNvPr>
            <p:cNvSpPr/>
            <p:nvPr/>
          </p:nvSpPr>
          <p:spPr>
            <a:xfrm>
              <a:off x="464819" y="700887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3">
              <a:extLst>
                <a:ext uri="{FF2B5EF4-FFF2-40B4-BE49-F238E27FC236}">
                  <a16:creationId xmlns:a16="http://schemas.microsoft.com/office/drawing/2014/main" id="{4EADC50E-52E4-4722-9AA2-7BAD3EFB6BC7}"/>
                </a:ext>
              </a:extLst>
            </p:cNvPr>
            <p:cNvSpPr/>
            <p:nvPr/>
          </p:nvSpPr>
          <p:spPr>
            <a:xfrm>
              <a:off x="464819" y="692962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4">
              <a:extLst>
                <a:ext uri="{FF2B5EF4-FFF2-40B4-BE49-F238E27FC236}">
                  <a16:creationId xmlns:a16="http://schemas.microsoft.com/office/drawing/2014/main" id="{CAEA6B5F-332B-44D2-BF17-4ED54D99E40E}"/>
                </a:ext>
              </a:extLst>
            </p:cNvPr>
            <p:cNvSpPr/>
            <p:nvPr/>
          </p:nvSpPr>
          <p:spPr>
            <a:xfrm>
              <a:off x="464819" y="685190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5">
              <a:extLst>
                <a:ext uri="{FF2B5EF4-FFF2-40B4-BE49-F238E27FC236}">
                  <a16:creationId xmlns:a16="http://schemas.microsoft.com/office/drawing/2014/main" id="{9AC5898A-45E3-44C7-BE81-F4AFE25CAEAC}"/>
                </a:ext>
              </a:extLst>
            </p:cNvPr>
            <p:cNvSpPr/>
            <p:nvPr/>
          </p:nvSpPr>
          <p:spPr>
            <a:xfrm>
              <a:off x="464819" y="6771132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6">
              <a:extLst>
                <a:ext uri="{FF2B5EF4-FFF2-40B4-BE49-F238E27FC236}">
                  <a16:creationId xmlns:a16="http://schemas.microsoft.com/office/drawing/2014/main" id="{36F85E0F-B4A5-4DE8-B431-8FCFBABEA6F9}"/>
                </a:ext>
              </a:extLst>
            </p:cNvPr>
            <p:cNvSpPr/>
            <p:nvPr/>
          </p:nvSpPr>
          <p:spPr>
            <a:xfrm>
              <a:off x="446531" y="669340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7">
              <a:extLst>
                <a:ext uri="{FF2B5EF4-FFF2-40B4-BE49-F238E27FC236}">
                  <a16:creationId xmlns:a16="http://schemas.microsoft.com/office/drawing/2014/main" id="{33B5D800-2032-491B-8320-1BA26F5B62EF}"/>
                </a:ext>
              </a:extLst>
            </p:cNvPr>
            <p:cNvSpPr/>
            <p:nvPr/>
          </p:nvSpPr>
          <p:spPr>
            <a:xfrm>
              <a:off x="464819" y="661263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8">
              <a:extLst>
                <a:ext uri="{FF2B5EF4-FFF2-40B4-BE49-F238E27FC236}">
                  <a16:creationId xmlns:a16="http://schemas.microsoft.com/office/drawing/2014/main" id="{7EC820A9-B35E-442C-8D0E-51323E8CD4A9}"/>
                </a:ext>
              </a:extLst>
            </p:cNvPr>
            <p:cNvSpPr/>
            <p:nvPr/>
          </p:nvSpPr>
          <p:spPr>
            <a:xfrm>
              <a:off x="464819" y="653338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9">
              <a:extLst>
                <a:ext uri="{FF2B5EF4-FFF2-40B4-BE49-F238E27FC236}">
                  <a16:creationId xmlns:a16="http://schemas.microsoft.com/office/drawing/2014/main" id="{111F6E1E-219D-4FCC-BF6C-E4BA06F27C35}"/>
                </a:ext>
              </a:extLst>
            </p:cNvPr>
            <p:cNvSpPr/>
            <p:nvPr/>
          </p:nvSpPr>
          <p:spPr>
            <a:xfrm>
              <a:off x="464819" y="645566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20">
              <a:extLst>
                <a:ext uri="{FF2B5EF4-FFF2-40B4-BE49-F238E27FC236}">
                  <a16:creationId xmlns:a16="http://schemas.microsoft.com/office/drawing/2014/main" id="{C9DDDB9E-2EA4-4575-97AB-D584B967C5B1}"/>
                </a:ext>
              </a:extLst>
            </p:cNvPr>
            <p:cNvSpPr/>
            <p:nvPr/>
          </p:nvSpPr>
          <p:spPr>
            <a:xfrm>
              <a:off x="464819" y="637641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21">
              <a:extLst>
                <a:ext uri="{FF2B5EF4-FFF2-40B4-BE49-F238E27FC236}">
                  <a16:creationId xmlns:a16="http://schemas.microsoft.com/office/drawing/2014/main" id="{D4F5CCC0-577F-4F40-91F7-A43C5FB60F95}"/>
                </a:ext>
              </a:extLst>
            </p:cNvPr>
            <p:cNvSpPr/>
            <p:nvPr/>
          </p:nvSpPr>
          <p:spPr>
            <a:xfrm>
              <a:off x="446531" y="6297168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2">
              <a:extLst>
                <a:ext uri="{FF2B5EF4-FFF2-40B4-BE49-F238E27FC236}">
                  <a16:creationId xmlns:a16="http://schemas.microsoft.com/office/drawing/2014/main" id="{A061E45D-5E75-4AB4-ADB8-5F7AAE1AA954}"/>
                </a:ext>
              </a:extLst>
            </p:cNvPr>
            <p:cNvSpPr/>
            <p:nvPr/>
          </p:nvSpPr>
          <p:spPr>
            <a:xfrm>
              <a:off x="464819" y="6219444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3">
              <a:extLst>
                <a:ext uri="{FF2B5EF4-FFF2-40B4-BE49-F238E27FC236}">
                  <a16:creationId xmlns:a16="http://schemas.microsoft.com/office/drawing/2014/main" id="{B657E5B2-0303-40C3-8B43-414D4D6661A7}"/>
                </a:ext>
              </a:extLst>
            </p:cNvPr>
            <p:cNvSpPr/>
            <p:nvPr/>
          </p:nvSpPr>
          <p:spPr>
            <a:xfrm>
              <a:off x="464819" y="6140196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4">
              <a:extLst>
                <a:ext uri="{FF2B5EF4-FFF2-40B4-BE49-F238E27FC236}">
                  <a16:creationId xmlns:a16="http://schemas.microsoft.com/office/drawing/2014/main" id="{04AB662B-D44F-435A-97EE-8C73CAD9D89A}"/>
                </a:ext>
              </a:extLst>
            </p:cNvPr>
            <p:cNvSpPr/>
            <p:nvPr/>
          </p:nvSpPr>
          <p:spPr>
            <a:xfrm>
              <a:off x="464819" y="606094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5">
              <a:extLst>
                <a:ext uri="{FF2B5EF4-FFF2-40B4-BE49-F238E27FC236}">
                  <a16:creationId xmlns:a16="http://schemas.microsoft.com/office/drawing/2014/main" id="{ED2A0737-328A-471D-9D83-53F17E1ECA23}"/>
                </a:ext>
              </a:extLst>
            </p:cNvPr>
            <p:cNvSpPr/>
            <p:nvPr/>
          </p:nvSpPr>
          <p:spPr>
            <a:xfrm>
              <a:off x="464819" y="598170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6">
              <a:extLst>
                <a:ext uri="{FF2B5EF4-FFF2-40B4-BE49-F238E27FC236}">
                  <a16:creationId xmlns:a16="http://schemas.microsoft.com/office/drawing/2014/main" id="{5553749F-F0EC-4997-BB69-38C3F26B8892}"/>
                </a:ext>
              </a:extLst>
            </p:cNvPr>
            <p:cNvSpPr/>
            <p:nvPr/>
          </p:nvSpPr>
          <p:spPr>
            <a:xfrm>
              <a:off x="446531" y="5902452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7">
              <a:extLst>
                <a:ext uri="{FF2B5EF4-FFF2-40B4-BE49-F238E27FC236}">
                  <a16:creationId xmlns:a16="http://schemas.microsoft.com/office/drawing/2014/main" id="{B7B2E4D9-B694-4379-A051-7BC53162EA29}"/>
                </a:ext>
              </a:extLst>
            </p:cNvPr>
            <p:cNvSpPr/>
            <p:nvPr/>
          </p:nvSpPr>
          <p:spPr>
            <a:xfrm>
              <a:off x="464819" y="582472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8">
              <a:extLst>
                <a:ext uri="{FF2B5EF4-FFF2-40B4-BE49-F238E27FC236}">
                  <a16:creationId xmlns:a16="http://schemas.microsoft.com/office/drawing/2014/main" id="{2220BBE3-ECB7-45F2-B3EE-35EAC51479E0}"/>
                </a:ext>
              </a:extLst>
            </p:cNvPr>
            <p:cNvSpPr/>
            <p:nvPr/>
          </p:nvSpPr>
          <p:spPr>
            <a:xfrm>
              <a:off x="464819" y="574548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9">
              <a:extLst>
                <a:ext uri="{FF2B5EF4-FFF2-40B4-BE49-F238E27FC236}">
                  <a16:creationId xmlns:a16="http://schemas.microsoft.com/office/drawing/2014/main" id="{125D1F9F-5F95-40B6-AA63-88F7363AF5A6}"/>
                </a:ext>
              </a:extLst>
            </p:cNvPr>
            <p:cNvSpPr/>
            <p:nvPr/>
          </p:nvSpPr>
          <p:spPr>
            <a:xfrm>
              <a:off x="464819" y="5666232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30">
              <a:extLst>
                <a:ext uri="{FF2B5EF4-FFF2-40B4-BE49-F238E27FC236}">
                  <a16:creationId xmlns:a16="http://schemas.microsoft.com/office/drawing/2014/main" id="{6BB66520-4E8A-49FA-B243-2C8A7C11BB79}"/>
                </a:ext>
              </a:extLst>
            </p:cNvPr>
            <p:cNvSpPr/>
            <p:nvPr/>
          </p:nvSpPr>
          <p:spPr>
            <a:xfrm>
              <a:off x="464819" y="558850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31">
              <a:extLst>
                <a:ext uri="{FF2B5EF4-FFF2-40B4-BE49-F238E27FC236}">
                  <a16:creationId xmlns:a16="http://schemas.microsoft.com/office/drawing/2014/main" id="{A8376499-7B8A-4504-B8F6-7E64B24B35F1}"/>
                </a:ext>
              </a:extLst>
            </p:cNvPr>
            <p:cNvSpPr/>
            <p:nvPr/>
          </p:nvSpPr>
          <p:spPr>
            <a:xfrm>
              <a:off x="446531" y="5507736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2">
              <a:extLst>
                <a:ext uri="{FF2B5EF4-FFF2-40B4-BE49-F238E27FC236}">
                  <a16:creationId xmlns:a16="http://schemas.microsoft.com/office/drawing/2014/main" id="{427A0DFF-0952-401E-B17F-4246ED815483}"/>
                </a:ext>
              </a:extLst>
            </p:cNvPr>
            <p:cNvSpPr/>
            <p:nvPr/>
          </p:nvSpPr>
          <p:spPr>
            <a:xfrm>
              <a:off x="464819" y="542848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40">
                  <a:moveTo>
                    <a:pt x="27432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3">
              <a:extLst>
                <a:ext uri="{FF2B5EF4-FFF2-40B4-BE49-F238E27FC236}">
                  <a16:creationId xmlns:a16="http://schemas.microsoft.com/office/drawing/2014/main" id="{86C6820A-9D59-4DF5-9F04-6539659210BC}"/>
                </a:ext>
              </a:extLst>
            </p:cNvPr>
            <p:cNvSpPr/>
            <p:nvPr/>
          </p:nvSpPr>
          <p:spPr>
            <a:xfrm>
              <a:off x="446531" y="5349240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72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4">
              <a:extLst>
                <a:ext uri="{FF2B5EF4-FFF2-40B4-BE49-F238E27FC236}">
                  <a16:creationId xmlns:a16="http://schemas.microsoft.com/office/drawing/2014/main" id="{15AC8490-308B-4FF2-AD3A-D23679E83677}"/>
                </a:ext>
              </a:extLst>
            </p:cNvPr>
            <p:cNvSpPr/>
            <p:nvPr/>
          </p:nvSpPr>
          <p:spPr>
            <a:xfrm>
              <a:off x="527303" y="5507736"/>
              <a:ext cx="2627630" cy="1577340"/>
            </a:xfrm>
            <a:custGeom>
              <a:avLst/>
              <a:gdLst/>
              <a:ahLst/>
              <a:cxnLst/>
              <a:rect l="l" t="t" r="r" b="b"/>
              <a:pathLst>
                <a:path w="2627630" h="1577340">
                  <a:moveTo>
                    <a:pt x="0" y="188975"/>
                  </a:moveTo>
                  <a:lnTo>
                    <a:pt x="9525" y="190626"/>
                  </a:lnTo>
                  <a:lnTo>
                    <a:pt x="19050" y="193801"/>
                  </a:lnTo>
                  <a:lnTo>
                    <a:pt x="28575" y="195325"/>
                  </a:lnTo>
                  <a:lnTo>
                    <a:pt x="38100" y="195325"/>
                  </a:lnTo>
                  <a:lnTo>
                    <a:pt x="47625" y="190626"/>
                  </a:lnTo>
                  <a:lnTo>
                    <a:pt x="76200" y="135000"/>
                  </a:lnTo>
                  <a:lnTo>
                    <a:pt x="95250" y="65150"/>
                  </a:lnTo>
                  <a:lnTo>
                    <a:pt x="104775" y="33400"/>
                  </a:lnTo>
                  <a:lnTo>
                    <a:pt x="114300" y="9524"/>
                  </a:lnTo>
                  <a:lnTo>
                    <a:pt x="123825" y="0"/>
                  </a:lnTo>
                  <a:lnTo>
                    <a:pt x="133350" y="9524"/>
                  </a:lnTo>
                  <a:lnTo>
                    <a:pt x="153987" y="92074"/>
                  </a:lnTo>
                  <a:lnTo>
                    <a:pt x="163512" y="162051"/>
                  </a:lnTo>
                  <a:lnTo>
                    <a:pt x="173037" y="247776"/>
                  </a:lnTo>
                  <a:lnTo>
                    <a:pt x="182562" y="339978"/>
                  </a:lnTo>
                  <a:lnTo>
                    <a:pt x="192087" y="432053"/>
                  </a:lnTo>
                  <a:lnTo>
                    <a:pt x="201612" y="522604"/>
                  </a:lnTo>
                  <a:lnTo>
                    <a:pt x="211137" y="606805"/>
                  </a:lnTo>
                  <a:lnTo>
                    <a:pt x="220662" y="684657"/>
                  </a:lnTo>
                  <a:lnTo>
                    <a:pt x="230187" y="756157"/>
                  </a:lnTo>
                  <a:lnTo>
                    <a:pt x="239712" y="819657"/>
                  </a:lnTo>
                  <a:lnTo>
                    <a:pt x="249237" y="873632"/>
                  </a:lnTo>
                  <a:lnTo>
                    <a:pt x="258762" y="919733"/>
                  </a:lnTo>
                  <a:lnTo>
                    <a:pt x="277825" y="983233"/>
                  </a:lnTo>
                  <a:lnTo>
                    <a:pt x="296875" y="1016609"/>
                  </a:lnTo>
                  <a:lnTo>
                    <a:pt x="315925" y="1027734"/>
                  </a:lnTo>
                  <a:lnTo>
                    <a:pt x="325450" y="1027734"/>
                  </a:lnTo>
                  <a:lnTo>
                    <a:pt x="363550" y="994410"/>
                  </a:lnTo>
                  <a:lnTo>
                    <a:pt x="382600" y="965835"/>
                  </a:lnTo>
                  <a:lnTo>
                    <a:pt x="392125" y="951483"/>
                  </a:lnTo>
                  <a:lnTo>
                    <a:pt x="401650" y="935608"/>
                  </a:lnTo>
                  <a:lnTo>
                    <a:pt x="411175" y="921257"/>
                  </a:lnTo>
                  <a:lnTo>
                    <a:pt x="420700" y="907033"/>
                  </a:lnTo>
                  <a:lnTo>
                    <a:pt x="430225" y="894333"/>
                  </a:lnTo>
                  <a:lnTo>
                    <a:pt x="439750" y="881633"/>
                  </a:lnTo>
                  <a:lnTo>
                    <a:pt x="449275" y="868933"/>
                  </a:lnTo>
                  <a:lnTo>
                    <a:pt x="458800" y="856233"/>
                  </a:lnTo>
                  <a:lnTo>
                    <a:pt x="468325" y="843533"/>
                  </a:lnTo>
                  <a:lnTo>
                    <a:pt x="477850" y="827532"/>
                  </a:lnTo>
                  <a:lnTo>
                    <a:pt x="496900" y="786257"/>
                  </a:lnTo>
                  <a:lnTo>
                    <a:pt x="515950" y="727455"/>
                  </a:lnTo>
                  <a:lnTo>
                    <a:pt x="535000" y="651255"/>
                  </a:lnTo>
                  <a:lnTo>
                    <a:pt x="544525" y="606805"/>
                  </a:lnTo>
                  <a:lnTo>
                    <a:pt x="554050" y="562355"/>
                  </a:lnTo>
                  <a:lnTo>
                    <a:pt x="563575" y="516254"/>
                  </a:lnTo>
                  <a:lnTo>
                    <a:pt x="573100" y="470153"/>
                  </a:lnTo>
                  <a:lnTo>
                    <a:pt x="582625" y="425703"/>
                  </a:lnTo>
                  <a:lnTo>
                    <a:pt x="592150" y="384428"/>
                  </a:lnTo>
                  <a:lnTo>
                    <a:pt x="611200" y="316102"/>
                  </a:lnTo>
                  <a:lnTo>
                    <a:pt x="630250" y="268477"/>
                  </a:lnTo>
                  <a:lnTo>
                    <a:pt x="658825" y="243077"/>
                  </a:lnTo>
                  <a:lnTo>
                    <a:pt x="668350" y="247776"/>
                  </a:lnTo>
                  <a:lnTo>
                    <a:pt x="688987" y="281177"/>
                  </a:lnTo>
                  <a:lnTo>
                    <a:pt x="708037" y="349503"/>
                  </a:lnTo>
                  <a:lnTo>
                    <a:pt x="717562" y="395477"/>
                  </a:lnTo>
                  <a:lnTo>
                    <a:pt x="727087" y="444753"/>
                  </a:lnTo>
                  <a:lnTo>
                    <a:pt x="736612" y="498728"/>
                  </a:lnTo>
                  <a:lnTo>
                    <a:pt x="746125" y="549655"/>
                  </a:lnTo>
                  <a:lnTo>
                    <a:pt x="755650" y="601980"/>
                  </a:lnTo>
                  <a:lnTo>
                    <a:pt x="765175" y="651255"/>
                  </a:lnTo>
                  <a:lnTo>
                    <a:pt x="774700" y="697357"/>
                  </a:lnTo>
                  <a:lnTo>
                    <a:pt x="784225" y="740282"/>
                  </a:lnTo>
                  <a:lnTo>
                    <a:pt x="793750" y="781557"/>
                  </a:lnTo>
                  <a:lnTo>
                    <a:pt x="803275" y="819657"/>
                  </a:lnTo>
                  <a:lnTo>
                    <a:pt x="822325" y="887983"/>
                  </a:lnTo>
                  <a:lnTo>
                    <a:pt x="841375" y="941958"/>
                  </a:lnTo>
                  <a:lnTo>
                    <a:pt x="869950" y="975360"/>
                  </a:lnTo>
                  <a:lnTo>
                    <a:pt x="879475" y="975360"/>
                  </a:lnTo>
                  <a:lnTo>
                    <a:pt x="908050" y="949960"/>
                  </a:lnTo>
                  <a:lnTo>
                    <a:pt x="936625" y="902207"/>
                  </a:lnTo>
                  <a:lnTo>
                    <a:pt x="946150" y="884808"/>
                  </a:lnTo>
                  <a:lnTo>
                    <a:pt x="955675" y="865758"/>
                  </a:lnTo>
                  <a:lnTo>
                    <a:pt x="965200" y="846708"/>
                  </a:lnTo>
                  <a:lnTo>
                    <a:pt x="974725" y="829182"/>
                  </a:lnTo>
                  <a:lnTo>
                    <a:pt x="984250" y="813307"/>
                  </a:lnTo>
                  <a:lnTo>
                    <a:pt x="993775" y="795782"/>
                  </a:lnTo>
                  <a:lnTo>
                    <a:pt x="1003300" y="781557"/>
                  </a:lnTo>
                  <a:lnTo>
                    <a:pt x="1031875" y="749807"/>
                  </a:lnTo>
                  <a:lnTo>
                    <a:pt x="1060450" y="735457"/>
                  </a:lnTo>
                  <a:lnTo>
                    <a:pt x="1069975" y="735457"/>
                  </a:lnTo>
                  <a:lnTo>
                    <a:pt x="1108075" y="757682"/>
                  </a:lnTo>
                  <a:lnTo>
                    <a:pt x="1136650" y="795782"/>
                  </a:lnTo>
                  <a:lnTo>
                    <a:pt x="1146175" y="813307"/>
                  </a:lnTo>
                  <a:lnTo>
                    <a:pt x="1155700" y="830707"/>
                  </a:lnTo>
                  <a:lnTo>
                    <a:pt x="1165225" y="849883"/>
                  </a:lnTo>
                  <a:lnTo>
                    <a:pt x="1174750" y="870457"/>
                  </a:lnTo>
                  <a:lnTo>
                    <a:pt x="1184275" y="892682"/>
                  </a:lnTo>
                  <a:lnTo>
                    <a:pt x="1193800" y="914907"/>
                  </a:lnTo>
                  <a:lnTo>
                    <a:pt x="1203325" y="937132"/>
                  </a:lnTo>
                  <a:lnTo>
                    <a:pt x="1212850" y="961008"/>
                  </a:lnTo>
                  <a:lnTo>
                    <a:pt x="1224026" y="983233"/>
                  </a:lnTo>
                  <a:lnTo>
                    <a:pt x="1233551" y="1007084"/>
                  </a:lnTo>
                  <a:lnTo>
                    <a:pt x="1243076" y="1030909"/>
                  </a:lnTo>
                  <a:lnTo>
                    <a:pt x="1252601" y="1053147"/>
                  </a:lnTo>
                  <a:lnTo>
                    <a:pt x="1262126" y="1076972"/>
                  </a:lnTo>
                  <a:lnTo>
                    <a:pt x="1281176" y="1123035"/>
                  </a:lnTo>
                  <a:lnTo>
                    <a:pt x="1300226" y="1164336"/>
                  </a:lnTo>
                  <a:lnTo>
                    <a:pt x="1309751" y="1183398"/>
                  </a:lnTo>
                  <a:lnTo>
                    <a:pt x="1319276" y="1202461"/>
                  </a:lnTo>
                  <a:lnTo>
                    <a:pt x="1328801" y="1218349"/>
                  </a:lnTo>
                  <a:lnTo>
                    <a:pt x="1338326" y="1235824"/>
                  </a:lnTo>
                  <a:lnTo>
                    <a:pt x="1347851" y="1251699"/>
                  </a:lnTo>
                  <a:lnTo>
                    <a:pt x="1357376" y="1267587"/>
                  </a:lnTo>
                  <a:lnTo>
                    <a:pt x="1366901" y="1281887"/>
                  </a:lnTo>
                  <a:lnTo>
                    <a:pt x="1376426" y="1296187"/>
                  </a:lnTo>
                  <a:lnTo>
                    <a:pt x="1385951" y="1310474"/>
                  </a:lnTo>
                  <a:lnTo>
                    <a:pt x="1395476" y="1323187"/>
                  </a:lnTo>
                  <a:lnTo>
                    <a:pt x="1405001" y="1335887"/>
                  </a:lnTo>
                  <a:lnTo>
                    <a:pt x="1414526" y="1347012"/>
                  </a:lnTo>
                  <a:lnTo>
                    <a:pt x="1424051" y="1358138"/>
                  </a:lnTo>
                  <a:lnTo>
                    <a:pt x="1433576" y="1367663"/>
                  </a:lnTo>
                  <a:lnTo>
                    <a:pt x="1443101" y="1378788"/>
                  </a:lnTo>
                  <a:lnTo>
                    <a:pt x="1452626" y="1388313"/>
                  </a:lnTo>
                  <a:lnTo>
                    <a:pt x="1462151" y="1394663"/>
                  </a:lnTo>
                  <a:lnTo>
                    <a:pt x="1471676" y="1399438"/>
                  </a:lnTo>
                  <a:lnTo>
                    <a:pt x="1481201" y="1401025"/>
                  </a:lnTo>
                  <a:lnTo>
                    <a:pt x="1490726" y="1408963"/>
                  </a:lnTo>
                  <a:lnTo>
                    <a:pt x="1519301" y="1437551"/>
                  </a:lnTo>
                  <a:lnTo>
                    <a:pt x="1538351" y="1447088"/>
                  </a:lnTo>
                  <a:lnTo>
                    <a:pt x="1547876" y="1451851"/>
                  </a:lnTo>
                  <a:lnTo>
                    <a:pt x="1557401" y="1455026"/>
                  </a:lnTo>
                  <a:lnTo>
                    <a:pt x="1566926" y="1459788"/>
                  </a:lnTo>
                  <a:lnTo>
                    <a:pt x="1576451" y="1462976"/>
                  </a:lnTo>
                  <a:lnTo>
                    <a:pt x="1585976" y="1467739"/>
                  </a:lnTo>
                  <a:lnTo>
                    <a:pt x="1595501" y="1474089"/>
                  </a:lnTo>
                  <a:lnTo>
                    <a:pt x="1605026" y="1478851"/>
                  </a:lnTo>
                  <a:lnTo>
                    <a:pt x="1643126" y="1505864"/>
                  </a:lnTo>
                  <a:lnTo>
                    <a:pt x="1662176" y="1513801"/>
                  </a:lnTo>
                  <a:lnTo>
                    <a:pt x="1671701" y="1516976"/>
                  </a:lnTo>
                  <a:lnTo>
                    <a:pt x="1681226" y="1520151"/>
                  </a:lnTo>
                  <a:lnTo>
                    <a:pt x="1690751" y="1523326"/>
                  </a:lnTo>
                  <a:lnTo>
                    <a:pt x="1700276" y="1526514"/>
                  </a:lnTo>
                  <a:lnTo>
                    <a:pt x="1709801" y="1529689"/>
                  </a:lnTo>
                  <a:lnTo>
                    <a:pt x="1719326" y="1531277"/>
                  </a:lnTo>
                  <a:lnTo>
                    <a:pt x="1728851" y="1534452"/>
                  </a:lnTo>
                  <a:lnTo>
                    <a:pt x="1738376" y="1536039"/>
                  </a:lnTo>
                  <a:lnTo>
                    <a:pt x="1747901" y="1539214"/>
                  </a:lnTo>
                  <a:lnTo>
                    <a:pt x="1758950" y="1540802"/>
                  </a:lnTo>
                  <a:lnTo>
                    <a:pt x="1768475" y="1542389"/>
                  </a:lnTo>
                  <a:lnTo>
                    <a:pt x="1778000" y="1543977"/>
                  </a:lnTo>
                  <a:lnTo>
                    <a:pt x="1787525" y="1547164"/>
                  </a:lnTo>
                  <a:lnTo>
                    <a:pt x="1797050" y="1548752"/>
                  </a:lnTo>
                  <a:lnTo>
                    <a:pt x="1806575" y="1550339"/>
                  </a:lnTo>
                  <a:lnTo>
                    <a:pt x="1816100" y="1551927"/>
                  </a:lnTo>
                  <a:lnTo>
                    <a:pt x="1825625" y="1553514"/>
                  </a:lnTo>
                  <a:lnTo>
                    <a:pt x="1835150" y="1553514"/>
                  </a:lnTo>
                  <a:lnTo>
                    <a:pt x="1844675" y="1556689"/>
                  </a:lnTo>
                  <a:lnTo>
                    <a:pt x="1854200" y="1556689"/>
                  </a:lnTo>
                  <a:lnTo>
                    <a:pt x="1863725" y="1558277"/>
                  </a:lnTo>
                  <a:lnTo>
                    <a:pt x="1873250" y="1559864"/>
                  </a:lnTo>
                  <a:lnTo>
                    <a:pt x="1882775" y="1561452"/>
                  </a:lnTo>
                  <a:lnTo>
                    <a:pt x="1892300" y="1561452"/>
                  </a:lnTo>
                  <a:lnTo>
                    <a:pt x="1901825" y="1563039"/>
                  </a:lnTo>
                  <a:lnTo>
                    <a:pt x="1911350" y="1563039"/>
                  </a:lnTo>
                  <a:lnTo>
                    <a:pt x="1920875" y="1564627"/>
                  </a:lnTo>
                  <a:lnTo>
                    <a:pt x="1930400" y="1564627"/>
                  </a:lnTo>
                  <a:lnTo>
                    <a:pt x="1939925" y="1566214"/>
                  </a:lnTo>
                  <a:lnTo>
                    <a:pt x="1949450" y="1566214"/>
                  </a:lnTo>
                  <a:lnTo>
                    <a:pt x="1958975" y="1567814"/>
                  </a:lnTo>
                  <a:lnTo>
                    <a:pt x="1968500" y="1567814"/>
                  </a:lnTo>
                  <a:lnTo>
                    <a:pt x="1978025" y="1569402"/>
                  </a:lnTo>
                  <a:lnTo>
                    <a:pt x="1987550" y="1569402"/>
                  </a:lnTo>
                  <a:lnTo>
                    <a:pt x="1997075" y="1569402"/>
                  </a:lnTo>
                  <a:lnTo>
                    <a:pt x="2006600" y="1569402"/>
                  </a:lnTo>
                  <a:lnTo>
                    <a:pt x="2016125" y="1570989"/>
                  </a:lnTo>
                  <a:lnTo>
                    <a:pt x="2025650" y="1570989"/>
                  </a:lnTo>
                  <a:lnTo>
                    <a:pt x="2035175" y="1570989"/>
                  </a:lnTo>
                  <a:lnTo>
                    <a:pt x="2044700" y="1570989"/>
                  </a:lnTo>
                  <a:lnTo>
                    <a:pt x="2054225" y="1572577"/>
                  </a:lnTo>
                  <a:lnTo>
                    <a:pt x="2063750" y="1572577"/>
                  </a:lnTo>
                  <a:lnTo>
                    <a:pt x="2073275" y="1572577"/>
                  </a:lnTo>
                  <a:lnTo>
                    <a:pt x="2082800" y="1572577"/>
                  </a:lnTo>
                  <a:lnTo>
                    <a:pt x="2092325" y="1574164"/>
                  </a:lnTo>
                  <a:lnTo>
                    <a:pt x="2168525" y="1574164"/>
                  </a:lnTo>
                  <a:lnTo>
                    <a:pt x="2178050" y="1575752"/>
                  </a:lnTo>
                  <a:lnTo>
                    <a:pt x="2341626" y="1575752"/>
                  </a:lnTo>
                  <a:lnTo>
                    <a:pt x="2351151" y="1577339"/>
                  </a:lnTo>
                  <a:lnTo>
                    <a:pt x="2617851" y="1577339"/>
                  </a:lnTo>
                  <a:lnTo>
                    <a:pt x="2627376" y="157733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5">
            <a:extLst>
              <a:ext uri="{FF2B5EF4-FFF2-40B4-BE49-F238E27FC236}">
                <a16:creationId xmlns:a16="http://schemas.microsoft.com/office/drawing/2014/main" id="{BDE0D73D-2F13-4F59-91B0-519E903A601A}"/>
              </a:ext>
            </a:extLst>
          </p:cNvPr>
          <p:cNvSpPr txBox="1"/>
          <p:nvPr/>
        </p:nvSpPr>
        <p:spPr>
          <a:xfrm>
            <a:off x="184777" y="4379908"/>
            <a:ext cx="201295" cy="330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latin typeface="Arial"/>
                <a:cs typeface="Arial"/>
              </a:rPr>
              <a:t>-5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4" name="object 236">
            <a:extLst>
              <a:ext uri="{FF2B5EF4-FFF2-40B4-BE49-F238E27FC236}">
                <a16:creationId xmlns:a16="http://schemas.microsoft.com/office/drawing/2014/main" id="{2157771A-3991-4BE0-BE2B-742AB7614DB9}"/>
              </a:ext>
            </a:extLst>
          </p:cNvPr>
          <p:cNvSpPr txBox="1"/>
          <p:nvPr/>
        </p:nvSpPr>
        <p:spPr>
          <a:xfrm>
            <a:off x="156126" y="4008052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12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235" name="object 237">
            <a:extLst>
              <a:ext uri="{FF2B5EF4-FFF2-40B4-BE49-F238E27FC236}">
                <a16:creationId xmlns:a16="http://schemas.microsoft.com/office/drawing/2014/main" id="{F0D7F1BC-774A-4F66-A9EA-2F32127F0443}"/>
              </a:ext>
            </a:extLst>
          </p:cNvPr>
          <p:cNvSpPr txBox="1"/>
          <p:nvPr/>
        </p:nvSpPr>
        <p:spPr>
          <a:xfrm>
            <a:off x="156126" y="3615774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6" name="object 238">
            <a:extLst>
              <a:ext uri="{FF2B5EF4-FFF2-40B4-BE49-F238E27FC236}">
                <a16:creationId xmlns:a16="http://schemas.microsoft.com/office/drawing/2014/main" id="{DB119E8A-3F22-4EB3-AD81-40864787000F}"/>
              </a:ext>
            </a:extLst>
          </p:cNvPr>
          <p:cNvSpPr txBox="1"/>
          <p:nvPr/>
        </p:nvSpPr>
        <p:spPr>
          <a:xfrm>
            <a:off x="156126" y="3223853"/>
            <a:ext cx="22415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37</a:t>
            </a:r>
            <a:r>
              <a:rPr sz="800" dirty="0">
                <a:latin typeface="Arial"/>
                <a:cs typeface="Arial"/>
              </a:rPr>
              <a:t>.5</a:t>
            </a:r>
            <a:endParaRPr sz="800">
              <a:latin typeface="Arial"/>
              <a:cs typeface="Arial"/>
            </a:endParaRPr>
          </a:p>
        </p:txBody>
      </p:sp>
      <p:sp>
        <p:nvSpPr>
          <p:cNvPr id="237" name="object 239">
            <a:extLst>
              <a:ext uri="{FF2B5EF4-FFF2-40B4-BE49-F238E27FC236}">
                <a16:creationId xmlns:a16="http://schemas.microsoft.com/office/drawing/2014/main" id="{CB858A11-1573-4075-B1A6-0A0A454A6154}"/>
              </a:ext>
            </a:extLst>
          </p:cNvPr>
          <p:cNvSpPr txBox="1"/>
          <p:nvPr/>
        </p:nvSpPr>
        <p:spPr>
          <a:xfrm>
            <a:off x="156126" y="2636198"/>
            <a:ext cx="224154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5" dirty="0">
                <a:latin typeface="Arial"/>
                <a:cs typeface="Arial"/>
              </a:rPr>
              <a:t>55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00" spc="-5" dirty="0">
                <a:latin typeface="Arial"/>
                <a:cs typeface="Arial"/>
              </a:rPr>
              <a:t>50</a:t>
            </a:r>
            <a:r>
              <a:rPr sz="800" dirty="0">
                <a:latin typeface="Arial"/>
                <a:cs typeface="Arial"/>
              </a:rPr>
              <a:t>.0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8" name="object 240">
            <a:extLst>
              <a:ext uri="{FF2B5EF4-FFF2-40B4-BE49-F238E27FC236}">
                <a16:creationId xmlns:a16="http://schemas.microsoft.com/office/drawing/2014/main" id="{62BC2002-E02C-4CB3-B21C-3B42A89C382E}"/>
              </a:ext>
            </a:extLst>
          </p:cNvPr>
          <p:cNvSpPr txBox="1"/>
          <p:nvPr/>
        </p:nvSpPr>
        <p:spPr>
          <a:xfrm>
            <a:off x="19799" y="3217310"/>
            <a:ext cx="139700" cy="9721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15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30" dirty="0">
                <a:latin typeface="Arial"/>
                <a:cs typeface="Arial"/>
              </a:rPr>
              <a:t>l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6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A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45" dirty="0">
                <a:latin typeface="Arial"/>
                <a:cs typeface="Arial"/>
              </a:rPr>
              <a:t>s</a:t>
            </a:r>
            <a:r>
              <a:rPr sz="800" dirty="0">
                <a:latin typeface="Arial"/>
                <a:cs typeface="Arial"/>
              </a:rPr>
              <a:t>o</a:t>
            </a:r>
            <a:r>
              <a:rPr sz="800" spc="30" dirty="0">
                <a:latin typeface="Arial"/>
                <a:cs typeface="Arial"/>
              </a:rPr>
              <a:t>r</a:t>
            </a:r>
            <a:r>
              <a:rPr sz="800" dirty="0">
                <a:latin typeface="Arial"/>
                <a:cs typeface="Arial"/>
              </a:rPr>
              <a:t>b</a:t>
            </a:r>
            <a:r>
              <a:rPr sz="800" spc="15" dirty="0">
                <a:latin typeface="Arial"/>
                <a:cs typeface="Arial"/>
              </a:rPr>
              <a:t>a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c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spc="35" dirty="0">
                <a:latin typeface="Arial"/>
                <a:cs typeface="Arial"/>
              </a:rPr>
              <a:t>%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</p:txBody>
      </p:sp>
      <p:sp>
        <p:nvSpPr>
          <p:cNvPr id="239" name="object 241">
            <a:extLst>
              <a:ext uri="{FF2B5EF4-FFF2-40B4-BE49-F238E27FC236}">
                <a16:creationId xmlns:a16="http://schemas.microsoft.com/office/drawing/2014/main" id="{0F73D33D-9EE9-4443-B3E5-6B7BD8407FD8}"/>
              </a:ext>
            </a:extLst>
          </p:cNvPr>
          <p:cNvSpPr txBox="1"/>
          <p:nvPr/>
        </p:nvSpPr>
        <p:spPr>
          <a:xfrm>
            <a:off x="605401" y="2764748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214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240" name="object 242">
            <a:extLst>
              <a:ext uri="{FF2B5EF4-FFF2-40B4-BE49-F238E27FC236}">
                <a16:creationId xmlns:a16="http://schemas.microsoft.com/office/drawing/2014/main" id="{6022DA13-7AFF-4748-BD0F-69B829ED82AD}"/>
              </a:ext>
            </a:extLst>
          </p:cNvPr>
          <p:cNvSpPr txBox="1"/>
          <p:nvPr/>
        </p:nvSpPr>
        <p:spPr>
          <a:xfrm>
            <a:off x="1140629" y="3003127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275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0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241" name="object 243">
            <a:extLst>
              <a:ext uri="{FF2B5EF4-FFF2-40B4-BE49-F238E27FC236}">
                <a16:creationId xmlns:a16="http://schemas.microsoft.com/office/drawing/2014/main" id="{5B5B69BE-41C6-43C5-A4A5-A9BB07F5DDB9}"/>
              </a:ext>
            </a:extLst>
          </p:cNvPr>
          <p:cNvSpPr txBox="1"/>
          <p:nvPr/>
        </p:nvSpPr>
        <p:spPr>
          <a:xfrm>
            <a:off x="1551856" y="3501474"/>
            <a:ext cx="336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321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" dirty="0">
                <a:latin typeface="Arial"/>
                <a:cs typeface="Arial"/>
              </a:rPr>
              <a:t>6</a:t>
            </a: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42" name="object 244">
            <a:extLst>
              <a:ext uri="{FF2B5EF4-FFF2-40B4-BE49-F238E27FC236}">
                <a16:creationId xmlns:a16="http://schemas.microsoft.com/office/drawing/2014/main" id="{13891F8A-78B7-4E57-B1F2-5806DC5FC116}"/>
              </a:ext>
            </a:extLst>
          </p:cNvPr>
          <p:cNvSpPr/>
          <p:nvPr/>
        </p:nvSpPr>
        <p:spPr>
          <a:xfrm>
            <a:off x="479722" y="2755223"/>
            <a:ext cx="2627630" cy="1896110"/>
          </a:xfrm>
          <a:custGeom>
            <a:avLst/>
            <a:gdLst/>
            <a:ahLst/>
            <a:cxnLst/>
            <a:rect l="l" t="t" r="r" b="b"/>
            <a:pathLst>
              <a:path w="2627630" h="1896109">
                <a:moveTo>
                  <a:pt x="0" y="1895856"/>
                </a:moveTo>
                <a:lnTo>
                  <a:pt x="2627376" y="1895856"/>
                </a:lnTo>
                <a:lnTo>
                  <a:pt x="2627376" y="0"/>
                </a:lnTo>
                <a:lnTo>
                  <a:pt x="0" y="0"/>
                </a:lnTo>
                <a:lnTo>
                  <a:pt x="0" y="1895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5">
            <a:extLst>
              <a:ext uri="{FF2B5EF4-FFF2-40B4-BE49-F238E27FC236}">
                <a16:creationId xmlns:a16="http://schemas.microsoft.com/office/drawing/2014/main" id="{5EC0144F-CB90-482C-9F49-A4AE7545A723}"/>
              </a:ext>
            </a:extLst>
          </p:cNvPr>
          <p:cNvSpPr txBox="1"/>
          <p:nvPr/>
        </p:nvSpPr>
        <p:spPr>
          <a:xfrm>
            <a:off x="481652" y="2591647"/>
            <a:ext cx="157480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Apex</a:t>
            </a:r>
            <a:r>
              <a:rPr sz="800" dirty="0">
                <a:latin typeface="Arial"/>
                <a:cs typeface="Arial"/>
              </a:rPr>
              <a:t> baicalein</a:t>
            </a:r>
          </a:p>
        </p:txBody>
      </p:sp>
      <p:sp>
        <p:nvSpPr>
          <p:cNvPr id="244" name="object 486">
            <a:extLst>
              <a:ext uri="{FF2B5EF4-FFF2-40B4-BE49-F238E27FC236}">
                <a16:creationId xmlns:a16="http://schemas.microsoft.com/office/drawing/2014/main" id="{05301E0B-A6E6-4AF0-936A-FEB4B733B51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6801" y="4716326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200</a:t>
            </a:r>
          </a:p>
        </p:txBody>
      </p:sp>
      <p:sp>
        <p:nvSpPr>
          <p:cNvPr id="245" name="object 487">
            <a:extLst>
              <a:ext uri="{FF2B5EF4-FFF2-40B4-BE49-F238E27FC236}">
                <a16:creationId xmlns:a16="http://schemas.microsoft.com/office/drawing/2014/main" id="{1DBE7767-08A4-4FE6-BF89-26A3D20CF20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54929" y="4716326"/>
            <a:ext cx="194944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300</a:t>
            </a:r>
          </a:p>
        </p:txBody>
      </p:sp>
      <p:sp>
        <p:nvSpPr>
          <p:cNvPr id="246" name="object 488">
            <a:extLst>
              <a:ext uri="{FF2B5EF4-FFF2-40B4-BE49-F238E27FC236}">
                <a16:creationId xmlns:a16="http://schemas.microsoft.com/office/drawing/2014/main" id="{8AD350C8-4E51-4B24-801A-300FE6D82743}"/>
              </a:ext>
            </a:extLst>
          </p:cNvPr>
          <p:cNvSpPr txBox="1"/>
          <p:nvPr/>
        </p:nvSpPr>
        <p:spPr>
          <a:xfrm>
            <a:off x="2125134" y="4716326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247" name="object 489">
            <a:extLst>
              <a:ext uri="{FF2B5EF4-FFF2-40B4-BE49-F238E27FC236}">
                <a16:creationId xmlns:a16="http://schemas.microsoft.com/office/drawing/2014/main" id="{EB34F271-3B15-4869-8B55-4EE7084C980D}"/>
              </a:ext>
            </a:extLst>
          </p:cNvPr>
          <p:cNvSpPr txBox="1"/>
          <p:nvPr/>
        </p:nvSpPr>
        <p:spPr>
          <a:xfrm>
            <a:off x="3004735" y="4716326"/>
            <a:ext cx="19494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248" name="object 498">
            <a:extLst>
              <a:ext uri="{FF2B5EF4-FFF2-40B4-BE49-F238E27FC236}">
                <a16:creationId xmlns:a16="http://schemas.microsoft.com/office/drawing/2014/main" id="{F15AF427-E122-4D33-9230-035BCD5D1F5C}"/>
              </a:ext>
            </a:extLst>
          </p:cNvPr>
          <p:cNvSpPr txBox="1"/>
          <p:nvPr/>
        </p:nvSpPr>
        <p:spPr>
          <a:xfrm>
            <a:off x="1399456" y="4849828"/>
            <a:ext cx="79438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Arial"/>
                <a:cs typeface="Arial"/>
              </a:rPr>
              <a:t>Wavelength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[nm]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A05A9A31-6C6F-4645-B484-FE8DE293C208}"/>
              </a:ext>
            </a:extLst>
          </p:cNvPr>
          <p:cNvGrpSpPr/>
          <p:nvPr/>
        </p:nvGrpSpPr>
        <p:grpSpPr>
          <a:xfrm>
            <a:off x="3754542" y="2540060"/>
            <a:ext cx="3179552" cy="2396490"/>
            <a:chOff x="3754542" y="2540060"/>
            <a:chExt cx="3179552" cy="2396490"/>
          </a:xfrm>
        </p:grpSpPr>
        <p:sp>
          <p:nvSpPr>
            <p:cNvPr id="249" name="object 69">
              <a:extLst>
                <a:ext uri="{FF2B5EF4-FFF2-40B4-BE49-F238E27FC236}">
                  <a16:creationId xmlns:a16="http://schemas.microsoft.com/office/drawing/2014/main" id="{576969DD-6252-44C9-92EF-5885A11FD47F}"/>
                </a:ext>
              </a:extLst>
            </p:cNvPr>
            <p:cNvSpPr/>
            <p:nvPr/>
          </p:nvSpPr>
          <p:spPr>
            <a:xfrm>
              <a:off x="4214135" y="4636957"/>
              <a:ext cx="2627630" cy="44450"/>
            </a:xfrm>
            <a:custGeom>
              <a:avLst/>
              <a:gdLst/>
              <a:ahLst/>
              <a:cxnLst/>
              <a:rect l="l" t="t" r="r" b="b"/>
              <a:pathLst>
                <a:path w="2627629" h="44450">
                  <a:moveTo>
                    <a:pt x="0" y="0"/>
                  </a:moveTo>
                  <a:lnTo>
                    <a:pt x="2627376" y="0"/>
                  </a:lnTo>
                </a:path>
                <a:path w="2627629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70">
              <a:extLst>
                <a:ext uri="{FF2B5EF4-FFF2-40B4-BE49-F238E27FC236}">
                  <a16:creationId xmlns:a16="http://schemas.microsoft.com/office/drawing/2014/main" id="{64BFD70E-4239-498F-A6E3-5F1A9D653220}"/>
                </a:ext>
              </a:extLst>
            </p:cNvPr>
            <p:cNvSpPr txBox="1"/>
            <p:nvPr/>
          </p:nvSpPr>
          <p:spPr>
            <a:xfrm>
              <a:off x="4111519" y="4654991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51" name="object 71">
              <a:extLst>
                <a:ext uri="{FF2B5EF4-FFF2-40B4-BE49-F238E27FC236}">
                  <a16:creationId xmlns:a16="http://schemas.microsoft.com/office/drawing/2014/main" id="{D6FB651F-2062-434D-A1DB-03A6160334B0}"/>
                </a:ext>
              </a:extLst>
            </p:cNvPr>
            <p:cNvGrpSpPr/>
            <p:nvPr/>
          </p:nvGrpSpPr>
          <p:grpSpPr>
            <a:xfrm>
              <a:off x="4209372" y="4632194"/>
              <a:ext cx="885825" cy="53975"/>
              <a:chOff x="7208329" y="2308669"/>
              <a:chExt cx="885825" cy="53975"/>
            </a:xfrm>
          </p:grpSpPr>
          <p:sp>
            <p:nvSpPr>
              <p:cNvPr id="252" name="object 72">
                <a:extLst>
                  <a:ext uri="{FF2B5EF4-FFF2-40B4-BE49-F238E27FC236}">
                    <a16:creationId xmlns:a16="http://schemas.microsoft.com/office/drawing/2014/main" id="{A5547EDA-D76B-450A-B1DE-F18608AC37EA}"/>
                  </a:ext>
                </a:extLst>
              </p:cNvPr>
              <p:cNvSpPr/>
              <p:nvPr/>
            </p:nvSpPr>
            <p:spPr>
              <a:xfrm>
                <a:off x="7213092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3" name="object 73">
                <a:extLst>
                  <a:ext uri="{FF2B5EF4-FFF2-40B4-BE49-F238E27FC236}">
                    <a16:creationId xmlns:a16="http://schemas.microsoft.com/office/drawing/2014/main" id="{94845731-AD56-4182-9D9C-C8B43B51BBDC}"/>
                  </a:ext>
                </a:extLst>
              </p:cNvPr>
              <p:cNvSpPr/>
              <p:nvPr/>
            </p:nvSpPr>
            <p:spPr>
              <a:xfrm>
                <a:off x="7431024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4" name="object 74">
                <a:extLst>
                  <a:ext uri="{FF2B5EF4-FFF2-40B4-BE49-F238E27FC236}">
                    <a16:creationId xmlns:a16="http://schemas.microsoft.com/office/drawing/2014/main" id="{1769EDE6-8A9C-4DF4-9997-DD05DBBA0920}"/>
                  </a:ext>
                </a:extLst>
              </p:cNvPr>
              <p:cNvSpPr/>
              <p:nvPr/>
            </p:nvSpPr>
            <p:spPr>
              <a:xfrm>
                <a:off x="7650480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5" name="object 75">
                <a:extLst>
                  <a:ext uri="{FF2B5EF4-FFF2-40B4-BE49-F238E27FC236}">
                    <a16:creationId xmlns:a16="http://schemas.microsoft.com/office/drawing/2014/main" id="{F7FF717C-203B-4598-8401-61924B39C2BB}"/>
                  </a:ext>
                </a:extLst>
              </p:cNvPr>
              <p:cNvSpPr/>
              <p:nvPr/>
            </p:nvSpPr>
            <p:spPr>
              <a:xfrm>
                <a:off x="7869936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6" name="object 76">
                <a:extLst>
                  <a:ext uri="{FF2B5EF4-FFF2-40B4-BE49-F238E27FC236}">
                    <a16:creationId xmlns:a16="http://schemas.microsoft.com/office/drawing/2014/main" id="{7E346E1E-0686-4530-9E10-AAA0469CDB0A}"/>
                  </a:ext>
                </a:extLst>
              </p:cNvPr>
              <p:cNvSpPr/>
              <p:nvPr/>
            </p:nvSpPr>
            <p:spPr>
              <a:xfrm>
                <a:off x="8089392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7" name="object 77">
              <a:extLst>
                <a:ext uri="{FF2B5EF4-FFF2-40B4-BE49-F238E27FC236}">
                  <a16:creationId xmlns:a16="http://schemas.microsoft.com/office/drawing/2014/main" id="{A99402A8-9324-4E88-A577-F3F0D6BFC2F4}"/>
                </a:ext>
              </a:extLst>
            </p:cNvPr>
            <p:cNvSpPr txBox="1"/>
            <p:nvPr/>
          </p:nvSpPr>
          <p:spPr>
            <a:xfrm>
              <a:off x="4989343" y="4654991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58" name="object 78">
              <a:extLst>
                <a:ext uri="{FF2B5EF4-FFF2-40B4-BE49-F238E27FC236}">
                  <a16:creationId xmlns:a16="http://schemas.microsoft.com/office/drawing/2014/main" id="{02AF8B42-7D81-45F3-8445-D49E257484BA}"/>
                </a:ext>
              </a:extLst>
            </p:cNvPr>
            <p:cNvGrpSpPr/>
            <p:nvPr/>
          </p:nvGrpSpPr>
          <p:grpSpPr>
            <a:xfrm>
              <a:off x="5303604" y="4632194"/>
              <a:ext cx="668020" cy="53975"/>
              <a:chOff x="8302561" y="2308669"/>
              <a:chExt cx="668020" cy="53975"/>
            </a:xfrm>
          </p:grpSpPr>
          <p:sp>
            <p:nvSpPr>
              <p:cNvPr id="259" name="object 79">
                <a:extLst>
                  <a:ext uri="{FF2B5EF4-FFF2-40B4-BE49-F238E27FC236}">
                    <a16:creationId xmlns:a16="http://schemas.microsoft.com/office/drawing/2014/main" id="{EB146808-840C-4817-AF2D-2F14ADF16B7D}"/>
                  </a:ext>
                </a:extLst>
              </p:cNvPr>
              <p:cNvSpPr/>
              <p:nvPr/>
            </p:nvSpPr>
            <p:spPr>
              <a:xfrm>
                <a:off x="8307323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0" name="object 80">
                <a:extLst>
                  <a:ext uri="{FF2B5EF4-FFF2-40B4-BE49-F238E27FC236}">
                    <a16:creationId xmlns:a16="http://schemas.microsoft.com/office/drawing/2014/main" id="{3994E555-C45B-4945-B84B-A39599B5EBC3}"/>
                  </a:ext>
                </a:extLst>
              </p:cNvPr>
              <p:cNvSpPr/>
              <p:nvPr/>
            </p:nvSpPr>
            <p:spPr>
              <a:xfrm>
                <a:off x="8526779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1" name="object 81">
                <a:extLst>
                  <a:ext uri="{FF2B5EF4-FFF2-40B4-BE49-F238E27FC236}">
                    <a16:creationId xmlns:a16="http://schemas.microsoft.com/office/drawing/2014/main" id="{C763945E-982B-4866-983E-D722F65D7986}"/>
                  </a:ext>
                </a:extLst>
              </p:cNvPr>
              <p:cNvSpPr/>
              <p:nvPr/>
            </p:nvSpPr>
            <p:spPr>
              <a:xfrm>
                <a:off x="8746235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2" name="object 82">
                <a:extLst>
                  <a:ext uri="{FF2B5EF4-FFF2-40B4-BE49-F238E27FC236}">
                    <a16:creationId xmlns:a16="http://schemas.microsoft.com/office/drawing/2014/main" id="{63251301-D90B-4EBE-8786-3BFDB0A9CC4C}"/>
                  </a:ext>
                </a:extLst>
              </p:cNvPr>
              <p:cNvSpPr/>
              <p:nvPr/>
            </p:nvSpPr>
            <p:spPr>
              <a:xfrm>
                <a:off x="8965691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3" name="object 83">
              <a:extLst>
                <a:ext uri="{FF2B5EF4-FFF2-40B4-BE49-F238E27FC236}">
                  <a16:creationId xmlns:a16="http://schemas.microsoft.com/office/drawing/2014/main" id="{E924DA48-5C1F-4C96-9B54-A6A75C2F357B}"/>
                </a:ext>
              </a:extLst>
            </p:cNvPr>
            <p:cNvSpPr txBox="1"/>
            <p:nvPr/>
          </p:nvSpPr>
          <p:spPr>
            <a:xfrm>
              <a:off x="5859547" y="4654991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64" name="object 84">
              <a:extLst>
                <a:ext uri="{FF2B5EF4-FFF2-40B4-BE49-F238E27FC236}">
                  <a16:creationId xmlns:a16="http://schemas.microsoft.com/office/drawing/2014/main" id="{3574162E-CD4D-4AEE-8EBA-B04D4E3DBC72}"/>
                </a:ext>
              </a:extLst>
            </p:cNvPr>
            <p:cNvGrpSpPr/>
            <p:nvPr/>
          </p:nvGrpSpPr>
          <p:grpSpPr>
            <a:xfrm>
              <a:off x="6178380" y="4632194"/>
              <a:ext cx="668020" cy="53975"/>
              <a:chOff x="9177337" y="2308669"/>
              <a:chExt cx="668020" cy="53975"/>
            </a:xfrm>
          </p:grpSpPr>
          <p:sp>
            <p:nvSpPr>
              <p:cNvPr id="265" name="object 85">
                <a:extLst>
                  <a:ext uri="{FF2B5EF4-FFF2-40B4-BE49-F238E27FC236}">
                    <a16:creationId xmlns:a16="http://schemas.microsoft.com/office/drawing/2014/main" id="{75740252-B4B6-4259-943C-66F1C12D6284}"/>
                  </a:ext>
                </a:extLst>
              </p:cNvPr>
              <p:cNvSpPr/>
              <p:nvPr/>
            </p:nvSpPr>
            <p:spPr>
              <a:xfrm>
                <a:off x="9182100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6" name="object 86">
                <a:extLst>
                  <a:ext uri="{FF2B5EF4-FFF2-40B4-BE49-F238E27FC236}">
                    <a16:creationId xmlns:a16="http://schemas.microsoft.com/office/drawing/2014/main" id="{38EE2209-BBC4-45B3-A296-4624047AD1A8}"/>
                  </a:ext>
                </a:extLst>
              </p:cNvPr>
              <p:cNvSpPr/>
              <p:nvPr/>
            </p:nvSpPr>
            <p:spPr>
              <a:xfrm>
                <a:off x="9401556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7" name="object 87">
                <a:extLst>
                  <a:ext uri="{FF2B5EF4-FFF2-40B4-BE49-F238E27FC236}">
                    <a16:creationId xmlns:a16="http://schemas.microsoft.com/office/drawing/2014/main" id="{761C0318-A2DA-46E8-8C28-B157FED453A4}"/>
                  </a:ext>
                </a:extLst>
              </p:cNvPr>
              <p:cNvSpPr/>
              <p:nvPr/>
            </p:nvSpPr>
            <p:spPr>
              <a:xfrm>
                <a:off x="9621012" y="231343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8" name="object 88">
                <a:extLst>
                  <a:ext uri="{FF2B5EF4-FFF2-40B4-BE49-F238E27FC236}">
                    <a16:creationId xmlns:a16="http://schemas.microsoft.com/office/drawing/2014/main" id="{C1032846-E196-4E8C-A57D-2BEBE964B6B2}"/>
                  </a:ext>
                </a:extLst>
              </p:cNvPr>
              <p:cNvSpPr/>
              <p:nvPr/>
            </p:nvSpPr>
            <p:spPr>
              <a:xfrm>
                <a:off x="9840468" y="231343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9" name="object 89">
              <a:extLst>
                <a:ext uri="{FF2B5EF4-FFF2-40B4-BE49-F238E27FC236}">
                  <a16:creationId xmlns:a16="http://schemas.microsoft.com/office/drawing/2014/main" id="{0F770758-9C8B-4E4F-96A3-F64DF04F1EEB}"/>
                </a:ext>
              </a:extLst>
            </p:cNvPr>
            <p:cNvSpPr txBox="1"/>
            <p:nvPr/>
          </p:nvSpPr>
          <p:spPr>
            <a:xfrm>
              <a:off x="6739149" y="4654991"/>
              <a:ext cx="19494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70" name="object 90">
              <a:extLst>
                <a:ext uri="{FF2B5EF4-FFF2-40B4-BE49-F238E27FC236}">
                  <a16:creationId xmlns:a16="http://schemas.microsoft.com/office/drawing/2014/main" id="{F15A2654-8838-402A-A7AC-55C67D0C6FE5}"/>
                </a:ext>
              </a:extLst>
            </p:cNvPr>
            <p:cNvSpPr txBox="1"/>
            <p:nvPr/>
          </p:nvSpPr>
          <p:spPr>
            <a:xfrm>
              <a:off x="5134123" y="4788595"/>
              <a:ext cx="794385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71" name="object 91">
              <a:extLst>
                <a:ext uri="{FF2B5EF4-FFF2-40B4-BE49-F238E27FC236}">
                  <a16:creationId xmlns:a16="http://schemas.microsoft.com/office/drawing/2014/main" id="{7E738077-6402-48A2-A834-73E8B04C4602}"/>
                </a:ext>
              </a:extLst>
            </p:cNvPr>
            <p:cNvGrpSpPr/>
            <p:nvPr/>
          </p:nvGrpSpPr>
          <p:grpSpPr>
            <a:xfrm>
              <a:off x="4127076" y="2699762"/>
              <a:ext cx="57150" cy="1905635"/>
              <a:chOff x="7126033" y="376237"/>
              <a:chExt cx="57150" cy="1905635"/>
            </a:xfrm>
          </p:grpSpPr>
          <p:sp>
            <p:nvSpPr>
              <p:cNvPr id="272" name="object 92">
                <a:extLst>
                  <a:ext uri="{FF2B5EF4-FFF2-40B4-BE49-F238E27FC236}">
                    <a16:creationId xmlns:a16="http://schemas.microsoft.com/office/drawing/2014/main" id="{ACB68A16-A2DB-4371-809B-C430781A6C64}"/>
                  </a:ext>
                </a:extLst>
              </p:cNvPr>
              <p:cNvSpPr/>
              <p:nvPr/>
            </p:nvSpPr>
            <p:spPr>
              <a:xfrm>
                <a:off x="7178039" y="38100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10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3" name="object 93">
                <a:extLst>
                  <a:ext uri="{FF2B5EF4-FFF2-40B4-BE49-F238E27FC236}">
                    <a16:creationId xmlns:a16="http://schemas.microsoft.com/office/drawing/2014/main" id="{B5C8D82A-F3F9-45F7-B938-8684F4F634E5}"/>
                  </a:ext>
                </a:extLst>
              </p:cNvPr>
              <p:cNvSpPr/>
              <p:nvPr/>
            </p:nvSpPr>
            <p:spPr>
              <a:xfrm>
                <a:off x="7130795" y="2276855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  <a:path w="47625">
                    <a:moveTo>
                      <a:pt x="47244" y="0"/>
                    </a:moveTo>
                    <a:lnTo>
                      <a:pt x="18288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4" name="object 94">
                <a:extLst>
                  <a:ext uri="{FF2B5EF4-FFF2-40B4-BE49-F238E27FC236}">
                    <a16:creationId xmlns:a16="http://schemas.microsoft.com/office/drawing/2014/main" id="{AF3132FA-915C-435A-BADE-F97BD89B72FB}"/>
                  </a:ext>
                </a:extLst>
              </p:cNvPr>
              <p:cNvSpPr/>
              <p:nvPr/>
            </p:nvSpPr>
            <p:spPr>
              <a:xfrm>
                <a:off x="7149083" y="2197607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5" name="object 95">
                <a:extLst>
                  <a:ext uri="{FF2B5EF4-FFF2-40B4-BE49-F238E27FC236}">
                    <a16:creationId xmlns:a16="http://schemas.microsoft.com/office/drawing/2014/main" id="{2D167C67-DFC1-4C01-A44A-F3FDAD5C9F0E}"/>
                  </a:ext>
                </a:extLst>
              </p:cNvPr>
              <p:cNvSpPr/>
              <p:nvPr/>
            </p:nvSpPr>
            <p:spPr>
              <a:xfrm>
                <a:off x="7130795" y="2119883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6" name="object 96">
              <a:extLst>
                <a:ext uri="{FF2B5EF4-FFF2-40B4-BE49-F238E27FC236}">
                  <a16:creationId xmlns:a16="http://schemas.microsoft.com/office/drawing/2014/main" id="{BCA0137D-64B3-4C40-BA6C-16C2279FF5F0}"/>
                </a:ext>
              </a:extLst>
            </p:cNvPr>
            <p:cNvSpPr txBox="1"/>
            <p:nvPr/>
          </p:nvSpPr>
          <p:spPr>
            <a:xfrm>
              <a:off x="3919240" y="4328321"/>
              <a:ext cx="201295" cy="33020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41275">
                <a:lnSpc>
                  <a:spcPct val="100000"/>
                </a:lnSpc>
                <a:spcBef>
                  <a:spcPts val="340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40"/>
                </a:spcBef>
              </a:pPr>
              <a:r>
                <a:rPr sz="800" spc="-5" dirty="0">
                  <a:latin typeface="Arial"/>
                  <a:cs typeface="Arial"/>
                </a:rPr>
                <a:t>-5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77" name="object 97">
              <a:extLst>
                <a:ext uri="{FF2B5EF4-FFF2-40B4-BE49-F238E27FC236}">
                  <a16:creationId xmlns:a16="http://schemas.microsoft.com/office/drawing/2014/main" id="{3248A36C-3F63-4994-A968-E3A4BE8E0DA2}"/>
                </a:ext>
              </a:extLst>
            </p:cNvPr>
            <p:cNvGrpSpPr/>
            <p:nvPr/>
          </p:nvGrpSpPr>
          <p:grpSpPr>
            <a:xfrm>
              <a:off x="4127076" y="2699762"/>
              <a:ext cx="2719705" cy="1673860"/>
              <a:chOff x="7126033" y="376237"/>
              <a:chExt cx="2719705" cy="1673860"/>
            </a:xfrm>
          </p:grpSpPr>
          <p:sp>
            <p:nvSpPr>
              <p:cNvPr id="278" name="object 98">
                <a:extLst>
                  <a:ext uri="{FF2B5EF4-FFF2-40B4-BE49-F238E27FC236}">
                    <a16:creationId xmlns:a16="http://schemas.microsoft.com/office/drawing/2014/main" id="{D9F41DAF-AFC2-46C7-9E21-D83F0935C934}"/>
                  </a:ext>
                </a:extLst>
              </p:cNvPr>
              <p:cNvSpPr/>
              <p:nvPr/>
            </p:nvSpPr>
            <p:spPr>
              <a:xfrm>
                <a:off x="7149083" y="204063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9" name="object 99">
                <a:extLst>
                  <a:ext uri="{FF2B5EF4-FFF2-40B4-BE49-F238E27FC236}">
                    <a16:creationId xmlns:a16="http://schemas.microsoft.com/office/drawing/2014/main" id="{B564DF54-0A55-451E-A234-892ED8A3758E}"/>
                  </a:ext>
                </a:extLst>
              </p:cNvPr>
              <p:cNvSpPr/>
              <p:nvPr/>
            </p:nvSpPr>
            <p:spPr>
              <a:xfrm>
                <a:off x="7149083" y="19613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0" name="object 100">
                <a:extLst>
                  <a:ext uri="{FF2B5EF4-FFF2-40B4-BE49-F238E27FC236}">
                    <a16:creationId xmlns:a16="http://schemas.microsoft.com/office/drawing/2014/main" id="{989E9E28-275F-475F-97BF-C465E6C06F28}"/>
                  </a:ext>
                </a:extLst>
              </p:cNvPr>
              <p:cNvSpPr/>
              <p:nvPr/>
            </p:nvSpPr>
            <p:spPr>
              <a:xfrm>
                <a:off x="7149083" y="188366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1" name="object 101">
                <a:extLst>
                  <a:ext uri="{FF2B5EF4-FFF2-40B4-BE49-F238E27FC236}">
                    <a16:creationId xmlns:a16="http://schemas.microsoft.com/office/drawing/2014/main" id="{A2A4B42E-0E32-4DE5-B505-3248D1AA3A77}"/>
                  </a:ext>
                </a:extLst>
              </p:cNvPr>
              <p:cNvSpPr/>
              <p:nvPr/>
            </p:nvSpPr>
            <p:spPr>
              <a:xfrm>
                <a:off x="7149083" y="180289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2" name="object 102">
                <a:extLst>
                  <a:ext uri="{FF2B5EF4-FFF2-40B4-BE49-F238E27FC236}">
                    <a16:creationId xmlns:a16="http://schemas.microsoft.com/office/drawing/2014/main" id="{D45ACBCF-4AC9-41E8-AD37-BE05D53DD1E1}"/>
                  </a:ext>
                </a:extLst>
              </p:cNvPr>
              <p:cNvSpPr/>
              <p:nvPr/>
            </p:nvSpPr>
            <p:spPr>
              <a:xfrm>
                <a:off x="7130795" y="1725167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3" name="object 103">
                <a:extLst>
                  <a:ext uri="{FF2B5EF4-FFF2-40B4-BE49-F238E27FC236}">
                    <a16:creationId xmlns:a16="http://schemas.microsoft.com/office/drawing/2014/main" id="{C4B81E7D-1505-4607-9648-97747C86C7BE}"/>
                  </a:ext>
                </a:extLst>
              </p:cNvPr>
              <p:cNvSpPr/>
              <p:nvPr/>
            </p:nvSpPr>
            <p:spPr>
              <a:xfrm>
                <a:off x="7149083" y="164439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4" name="object 104">
                <a:extLst>
                  <a:ext uri="{FF2B5EF4-FFF2-40B4-BE49-F238E27FC236}">
                    <a16:creationId xmlns:a16="http://schemas.microsoft.com/office/drawing/2014/main" id="{3A59D64C-9789-412B-97D4-0AB104A116C6}"/>
                  </a:ext>
                </a:extLst>
              </p:cNvPr>
              <p:cNvSpPr/>
              <p:nvPr/>
            </p:nvSpPr>
            <p:spPr>
              <a:xfrm>
                <a:off x="7149083" y="1565147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5" name="object 105">
                <a:extLst>
                  <a:ext uri="{FF2B5EF4-FFF2-40B4-BE49-F238E27FC236}">
                    <a16:creationId xmlns:a16="http://schemas.microsoft.com/office/drawing/2014/main" id="{CCABDF78-FC95-4032-B9BD-D01D2A393951}"/>
                  </a:ext>
                </a:extLst>
              </p:cNvPr>
              <p:cNvSpPr/>
              <p:nvPr/>
            </p:nvSpPr>
            <p:spPr>
              <a:xfrm>
                <a:off x="7149083" y="14874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6" name="object 106">
                <a:extLst>
                  <a:ext uri="{FF2B5EF4-FFF2-40B4-BE49-F238E27FC236}">
                    <a16:creationId xmlns:a16="http://schemas.microsoft.com/office/drawing/2014/main" id="{DBB52323-D884-449C-B6C4-2A207A9EA514}"/>
                  </a:ext>
                </a:extLst>
              </p:cNvPr>
              <p:cNvSpPr/>
              <p:nvPr/>
            </p:nvSpPr>
            <p:spPr>
              <a:xfrm>
                <a:off x="7149083" y="140817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7" name="object 107">
                <a:extLst>
                  <a:ext uri="{FF2B5EF4-FFF2-40B4-BE49-F238E27FC236}">
                    <a16:creationId xmlns:a16="http://schemas.microsoft.com/office/drawing/2014/main" id="{6080057B-CD08-491E-AA74-9B11336916B6}"/>
                  </a:ext>
                </a:extLst>
              </p:cNvPr>
              <p:cNvSpPr/>
              <p:nvPr/>
            </p:nvSpPr>
            <p:spPr>
              <a:xfrm>
                <a:off x="7130795" y="1328927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8" name="object 108">
                <a:extLst>
                  <a:ext uri="{FF2B5EF4-FFF2-40B4-BE49-F238E27FC236}">
                    <a16:creationId xmlns:a16="http://schemas.microsoft.com/office/drawing/2014/main" id="{E5F0F850-83F2-47AB-A866-1ED20D34362C}"/>
                  </a:ext>
                </a:extLst>
              </p:cNvPr>
              <p:cNvSpPr/>
              <p:nvPr/>
            </p:nvSpPr>
            <p:spPr>
              <a:xfrm>
                <a:off x="7149083" y="12512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9" name="object 109">
                <a:extLst>
                  <a:ext uri="{FF2B5EF4-FFF2-40B4-BE49-F238E27FC236}">
                    <a16:creationId xmlns:a16="http://schemas.microsoft.com/office/drawing/2014/main" id="{20043DB0-B099-4C08-8118-243DB5FECE7C}"/>
                  </a:ext>
                </a:extLst>
              </p:cNvPr>
              <p:cNvSpPr/>
              <p:nvPr/>
            </p:nvSpPr>
            <p:spPr>
              <a:xfrm>
                <a:off x="7149083" y="117195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0" name="object 110">
                <a:extLst>
                  <a:ext uri="{FF2B5EF4-FFF2-40B4-BE49-F238E27FC236}">
                    <a16:creationId xmlns:a16="http://schemas.microsoft.com/office/drawing/2014/main" id="{E3616CBA-E0D8-4151-8B3D-3DE2A573A023}"/>
                  </a:ext>
                </a:extLst>
              </p:cNvPr>
              <p:cNvSpPr/>
              <p:nvPr/>
            </p:nvSpPr>
            <p:spPr>
              <a:xfrm>
                <a:off x="7149083" y="10927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1" name="object 111">
                <a:extLst>
                  <a:ext uri="{FF2B5EF4-FFF2-40B4-BE49-F238E27FC236}">
                    <a16:creationId xmlns:a16="http://schemas.microsoft.com/office/drawing/2014/main" id="{D7EADAF8-D605-44DD-A32A-28029198A953}"/>
                  </a:ext>
                </a:extLst>
              </p:cNvPr>
              <p:cNvSpPr/>
              <p:nvPr/>
            </p:nvSpPr>
            <p:spPr>
              <a:xfrm>
                <a:off x="7149083" y="101345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2" name="object 112">
                <a:extLst>
                  <a:ext uri="{FF2B5EF4-FFF2-40B4-BE49-F238E27FC236}">
                    <a16:creationId xmlns:a16="http://schemas.microsoft.com/office/drawing/2014/main" id="{6637B4A5-5D47-465E-9444-0C7D9926733F}"/>
                  </a:ext>
                </a:extLst>
              </p:cNvPr>
              <p:cNvSpPr/>
              <p:nvPr/>
            </p:nvSpPr>
            <p:spPr>
              <a:xfrm>
                <a:off x="7130795" y="934212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3" name="object 113">
                <a:extLst>
                  <a:ext uri="{FF2B5EF4-FFF2-40B4-BE49-F238E27FC236}">
                    <a16:creationId xmlns:a16="http://schemas.microsoft.com/office/drawing/2014/main" id="{CFB9C82B-6795-4676-9039-8169A6B3CD6B}"/>
                  </a:ext>
                </a:extLst>
              </p:cNvPr>
              <p:cNvSpPr/>
              <p:nvPr/>
            </p:nvSpPr>
            <p:spPr>
              <a:xfrm>
                <a:off x="7149083" y="856487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4" name="object 114">
                <a:extLst>
                  <a:ext uri="{FF2B5EF4-FFF2-40B4-BE49-F238E27FC236}">
                    <a16:creationId xmlns:a16="http://schemas.microsoft.com/office/drawing/2014/main" id="{F4D4F537-7167-4C26-A0EE-F244A347250A}"/>
                  </a:ext>
                </a:extLst>
              </p:cNvPr>
              <p:cNvSpPr/>
              <p:nvPr/>
            </p:nvSpPr>
            <p:spPr>
              <a:xfrm>
                <a:off x="7149083" y="7772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5" name="object 115">
                <a:extLst>
                  <a:ext uri="{FF2B5EF4-FFF2-40B4-BE49-F238E27FC236}">
                    <a16:creationId xmlns:a16="http://schemas.microsoft.com/office/drawing/2014/main" id="{C7A1CB3B-F965-4195-ADA5-EA376EFEECC2}"/>
                  </a:ext>
                </a:extLst>
              </p:cNvPr>
              <p:cNvSpPr/>
              <p:nvPr/>
            </p:nvSpPr>
            <p:spPr>
              <a:xfrm>
                <a:off x="7149083" y="69799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6" name="object 116">
                <a:extLst>
                  <a:ext uri="{FF2B5EF4-FFF2-40B4-BE49-F238E27FC236}">
                    <a16:creationId xmlns:a16="http://schemas.microsoft.com/office/drawing/2014/main" id="{D9EA19B3-7AEB-435A-9915-60182C2FD97B}"/>
                  </a:ext>
                </a:extLst>
              </p:cNvPr>
              <p:cNvSpPr/>
              <p:nvPr/>
            </p:nvSpPr>
            <p:spPr>
              <a:xfrm>
                <a:off x="7149083" y="6202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7" name="object 117">
                <a:extLst>
                  <a:ext uri="{FF2B5EF4-FFF2-40B4-BE49-F238E27FC236}">
                    <a16:creationId xmlns:a16="http://schemas.microsoft.com/office/drawing/2014/main" id="{E6033AC0-5329-4075-9BB0-0A08601F6B62}"/>
                  </a:ext>
                </a:extLst>
              </p:cNvPr>
              <p:cNvSpPr/>
              <p:nvPr/>
            </p:nvSpPr>
            <p:spPr>
              <a:xfrm>
                <a:off x="7130795" y="539495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8" name="object 118">
                <a:extLst>
                  <a:ext uri="{FF2B5EF4-FFF2-40B4-BE49-F238E27FC236}">
                    <a16:creationId xmlns:a16="http://schemas.microsoft.com/office/drawing/2014/main" id="{DE7824EC-7C5A-4109-A394-7BC9B0477AE8}"/>
                  </a:ext>
                </a:extLst>
              </p:cNvPr>
              <p:cNvSpPr/>
              <p:nvPr/>
            </p:nvSpPr>
            <p:spPr>
              <a:xfrm>
                <a:off x="7149083" y="460247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9" name="object 119">
                <a:extLst>
                  <a:ext uri="{FF2B5EF4-FFF2-40B4-BE49-F238E27FC236}">
                    <a16:creationId xmlns:a16="http://schemas.microsoft.com/office/drawing/2014/main" id="{256A8BE5-787F-4EFA-97C7-78933292E199}"/>
                  </a:ext>
                </a:extLst>
              </p:cNvPr>
              <p:cNvSpPr/>
              <p:nvPr/>
            </p:nvSpPr>
            <p:spPr>
              <a:xfrm>
                <a:off x="7130795" y="381000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0" name="object 120">
                <a:extLst>
                  <a:ext uri="{FF2B5EF4-FFF2-40B4-BE49-F238E27FC236}">
                    <a16:creationId xmlns:a16="http://schemas.microsoft.com/office/drawing/2014/main" id="{4A267C9D-79D2-4B46-87E0-76AED90676FF}"/>
                  </a:ext>
                </a:extLst>
              </p:cNvPr>
              <p:cNvSpPr/>
              <p:nvPr/>
            </p:nvSpPr>
            <p:spPr>
              <a:xfrm>
                <a:off x="7213091" y="541020"/>
                <a:ext cx="2627630" cy="1504315"/>
              </a:xfrm>
              <a:custGeom>
                <a:avLst/>
                <a:gdLst/>
                <a:ahLst/>
                <a:cxnLst/>
                <a:rect l="l" t="t" r="r" b="b"/>
                <a:pathLst>
                  <a:path w="2627629" h="1504314">
                    <a:moveTo>
                      <a:pt x="0" y="20700"/>
                    </a:moveTo>
                    <a:lnTo>
                      <a:pt x="9525" y="30225"/>
                    </a:lnTo>
                    <a:lnTo>
                      <a:pt x="19050" y="36575"/>
                    </a:lnTo>
                    <a:lnTo>
                      <a:pt x="28575" y="49275"/>
                    </a:lnTo>
                    <a:lnTo>
                      <a:pt x="38100" y="60324"/>
                    </a:lnTo>
                    <a:lnTo>
                      <a:pt x="47625" y="71500"/>
                    </a:lnTo>
                    <a:lnTo>
                      <a:pt x="57150" y="79374"/>
                    </a:lnTo>
                    <a:lnTo>
                      <a:pt x="66675" y="79374"/>
                    </a:lnTo>
                    <a:lnTo>
                      <a:pt x="76200" y="71500"/>
                    </a:lnTo>
                    <a:lnTo>
                      <a:pt x="85725" y="53974"/>
                    </a:lnTo>
                    <a:lnTo>
                      <a:pt x="95250" y="33400"/>
                    </a:lnTo>
                    <a:lnTo>
                      <a:pt x="104775" y="14350"/>
                    </a:lnTo>
                    <a:lnTo>
                      <a:pt x="114300" y="0"/>
                    </a:lnTo>
                    <a:lnTo>
                      <a:pt x="123825" y="0"/>
                    </a:lnTo>
                    <a:lnTo>
                      <a:pt x="142875" y="55625"/>
                    </a:lnTo>
                    <a:lnTo>
                      <a:pt x="154051" y="117601"/>
                    </a:lnTo>
                    <a:lnTo>
                      <a:pt x="163576" y="198500"/>
                    </a:lnTo>
                    <a:lnTo>
                      <a:pt x="173101" y="290702"/>
                    </a:lnTo>
                    <a:lnTo>
                      <a:pt x="182626" y="390778"/>
                    </a:lnTo>
                    <a:lnTo>
                      <a:pt x="192151" y="487680"/>
                    </a:lnTo>
                    <a:lnTo>
                      <a:pt x="201676" y="581405"/>
                    </a:lnTo>
                    <a:lnTo>
                      <a:pt x="211201" y="665480"/>
                    </a:lnTo>
                    <a:lnTo>
                      <a:pt x="220726" y="741807"/>
                    </a:lnTo>
                    <a:lnTo>
                      <a:pt x="230251" y="808482"/>
                    </a:lnTo>
                    <a:lnTo>
                      <a:pt x="239776" y="865632"/>
                    </a:lnTo>
                    <a:lnTo>
                      <a:pt x="249301" y="914907"/>
                    </a:lnTo>
                    <a:lnTo>
                      <a:pt x="258826" y="953007"/>
                    </a:lnTo>
                    <a:lnTo>
                      <a:pt x="277876" y="1006982"/>
                    </a:lnTo>
                    <a:lnTo>
                      <a:pt x="306451" y="1038732"/>
                    </a:lnTo>
                    <a:lnTo>
                      <a:pt x="315976" y="1042035"/>
                    </a:lnTo>
                    <a:lnTo>
                      <a:pt x="325501" y="1040384"/>
                    </a:lnTo>
                    <a:lnTo>
                      <a:pt x="335026" y="1037209"/>
                    </a:lnTo>
                    <a:lnTo>
                      <a:pt x="344551" y="1034034"/>
                    </a:lnTo>
                    <a:lnTo>
                      <a:pt x="354076" y="1030859"/>
                    </a:lnTo>
                    <a:lnTo>
                      <a:pt x="363601" y="1026032"/>
                    </a:lnTo>
                    <a:lnTo>
                      <a:pt x="373126" y="1022857"/>
                    </a:lnTo>
                    <a:lnTo>
                      <a:pt x="382651" y="1021334"/>
                    </a:lnTo>
                    <a:lnTo>
                      <a:pt x="392176" y="1021334"/>
                    </a:lnTo>
                    <a:lnTo>
                      <a:pt x="401701" y="1024509"/>
                    </a:lnTo>
                    <a:lnTo>
                      <a:pt x="411226" y="1027684"/>
                    </a:lnTo>
                    <a:lnTo>
                      <a:pt x="420751" y="1030859"/>
                    </a:lnTo>
                    <a:lnTo>
                      <a:pt x="430276" y="1034034"/>
                    </a:lnTo>
                    <a:lnTo>
                      <a:pt x="439801" y="1035557"/>
                    </a:lnTo>
                    <a:lnTo>
                      <a:pt x="468376" y="1006982"/>
                    </a:lnTo>
                    <a:lnTo>
                      <a:pt x="487426" y="949832"/>
                    </a:lnTo>
                    <a:lnTo>
                      <a:pt x="496951" y="910082"/>
                    </a:lnTo>
                    <a:lnTo>
                      <a:pt x="506476" y="865632"/>
                    </a:lnTo>
                    <a:lnTo>
                      <a:pt x="516001" y="816482"/>
                    </a:lnTo>
                    <a:lnTo>
                      <a:pt x="525526" y="762380"/>
                    </a:lnTo>
                    <a:lnTo>
                      <a:pt x="535051" y="706882"/>
                    </a:lnTo>
                    <a:lnTo>
                      <a:pt x="544576" y="651255"/>
                    </a:lnTo>
                    <a:lnTo>
                      <a:pt x="554101" y="594105"/>
                    </a:lnTo>
                    <a:lnTo>
                      <a:pt x="563626" y="538480"/>
                    </a:lnTo>
                    <a:lnTo>
                      <a:pt x="573151" y="482853"/>
                    </a:lnTo>
                    <a:lnTo>
                      <a:pt x="582676" y="428878"/>
                    </a:lnTo>
                    <a:lnTo>
                      <a:pt x="592201" y="378078"/>
                    </a:lnTo>
                    <a:lnTo>
                      <a:pt x="601726" y="331977"/>
                    </a:lnTo>
                    <a:lnTo>
                      <a:pt x="611251" y="290702"/>
                    </a:lnTo>
                    <a:lnTo>
                      <a:pt x="620776" y="252602"/>
                    </a:lnTo>
                    <a:lnTo>
                      <a:pt x="639826" y="190626"/>
                    </a:lnTo>
                    <a:lnTo>
                      <a:pt x="658876" y="150875"/>
                    </a:lnTo>
                    <a:lnTo>
                      <a:pt x="677926" y="141350"/>
                    </a:lnTo>
                    <a:lnTo>
                      <a:pt x="688975" y="149351"/>
                    </a:lnTo>
                    <a:lnTo>
                      <a:pt x="708025" y="188975"/>
                    </a:lnTo>
                    <a:lnTo>
                      <a:pt x="727075" y="257301"/>
                    </a:lnTo>
                    <a:lnTo>
                      <a:pt x="736600" y="297052"/>
                    </a:lnTo>
                    <a:lnTo>
                      <a:pt x="746125" y="339851"/>
                    </a:lnTo>
                    <a:lnTo>
                      <a:pt x="755650" y="387603"/>
                    </a:lnTo>
                    <a:lnTo>
                      <a:pt x="765175" y="435228"/>
                    </a:lnTo>
                    <a:lnTo>
                      <a:pt x="774700" y="484505"/>
                    </a:lnTo>
                    <a:lnTo>
                      <a:pt x="784225" y="533654"/>
                    </a:lnTo>
                    <a:lnTo>
                      <a:pt x="793750" y="581405"/>
                    </a:lnTo>
                    <a:lnTo>
                      <a:pt x="803275" y="627380"/>
                    </a:lnTo>
                    <a:lnTo>
                      <a:pt x="812800" y="668655"/>
                    </a:lnTo>
                    <a:lnTo>
                      <a:pt x="831850" y="735457"/>
                    </a:lnTo>
                    <a:lnTo>
                      <a:pt x="850900" y="776732"/>
                    </a:lnTo>
                    <a:lnTo>
                      <a:pt x="869950" y="792607"/>
                    </a:lnTo>
                    <a:lnTo>
                      <a:pt x="879475" y="792607"/>
                    </a:lnTo>
                    <a:lnTo>
                      <a:pt x="917575" y="759205"/>
                    </a:lnTo>
                    <a:lnTo>
                      <a:pt x="927100" y="744982"/>
                    </a:lnTo>
                    <a:lnTo>
                      <a:pt x="936625" y="732282"/>
                    </a:lnTo>
                    <a:lnTo>
                      <a:pt x="965200" y="689355"/>
                    </a:lnTo>
                    <a:lnTo>
                      <a:pt x="993775" y="660780"/>
                    </a:lnTo>
                    <a:lnTo>
                      <a:pt x="1012825" y="654430"/>
                    </a:lnTo>
                    <a:lnTo>
                      <a:pt x="1022350" y="654430"/>
                    </a:lnTo>
                    <a:lnTo>
                      <a:pt x="1060450" y="690880"/>
                    </a:lnTo>
                    <a:lnTo>
                      <a:pt x="1079500" y="727455"/>
                    </a:lnTo>
                    <a:lnTo>
                      <a:pt x="1098550" y="773557"/>
                    </a:lnTo>
                    <a:lnTo>
                      <a:pt x="1117600" y="827532"/>
                    </a:lnTo>
                    <a:lnTo>
                      <a:pt x="1127125" y="857757"/>
                    </a:lnTo>
                    <a:lnTo>
                      <a:pt x="1136650" y="886332"/>
                    </a:lnTo>
                    <a:lnTo>
                      <a:pt x="1146175" y="916432"/>
                    </a:lnTo>
                    <a:lnTo>
                      <a:pt x="1155700" y="946657"/>
                    </a:lnTo>
                    <a:lnTo>
                      <a:pt x="1165225" y="976884"/>
                    </a:lnTo>
                    <a:lnTo>
                      <a:pt x="1174750" y="1006982"/>
                    </a:lnTo>
                    <a:lnTo>
                      <a:pt x="1193800" y="1062609"/>
                    </a:lnTo>
                    <a:lnTo>
                      <a:pt x="1212850" y="1111885"/>
                    </a:lnTo>
                    <a:lnTo>
                      <a:pt x="1224026" y="1135634"/>
                    </a:lnTo>
                    <a:lnTo>
                      <a:pt x="1233551" y="1156335"/>
                    </a:lnTo>
                    <a:lnTo>
                      <a:pt x="1243076" y="1177036"/>
                    </a:lnTo>
                    <a:lnTo>
                      <a:pt x="1252601" y="1194435"/>
                    </a:lnTo>
                    <a:lnTo>
                      <a:pt x="1262126" y="1210310"/>
                    </a:lnTo>
                    <a:lnTo>
                      <a:pt x="1271651" y="1226185"/>
                    </a:lnTo>
                    <a:lnTo>
                      <a:pt x="1300226" y="1264285"/>
                    </a:lnTo>
                    <a:lnTo>
                      <a:pt x="1328801" y="1291336"/>
                    </a:lnTo>
                    <a:lnTo>
                      <a:pt x="1338326" y="1299337"/>
                    </a:lnTo>
                    <a:lnTo>
                      <a:pt x="1347851" y="1307211"/>
                    </a:lnTo>
                    <a:lnTo>
                      <a:pt x="1357376" y="1313561"/>
                    </a:lnTo>
                    <a:lnTo>
                      <a:pt x="1366901" y="1319911"/>
                    </a:lnTo>
                    <a:lnTo>
                      <a:pt x="1376426" y="1324737"/>
                    </a:lnTo>
                    <a:lnTo>
                      <a:pt x="1385951" y="1331087"/>
                    </a:lnTo>
                    <a:lnTo>
                      <a:pt x="1395476" y="1335786"/>
                    </a:lnTo>
                    <a:lnTo>
                      <a:pt x="1405001" y="1342136"/>
                    </a:lnTo>
                    <a:lnTo>
                      <a:pt x="1414526" y="1346962"/>
                    </a:lnTo>
                    <a:lnTo>
                      <a:pt x="1424051" y="1351661"/>
                    </a:lnTo>
                    <a:lnTo>
                      <a:pt x="1433576" y="1356487"/>
                    </a:lnTo>
                    <a:lnTo>
                      <a:pt x="1443101" y="1361186"/>
                    </a:lnTo>
                    <a:lnTo>
                      <a:pt x="1452626" y="1366012"/>
                    </a:lnTo>
                    <a:lnTo>
                      <a:pt x="1462151" y="1370711"/>
                    </a:lnTo>
                    <a:lnTo>
                      <a:pt x="1471676" y="1375537"/>
                    </a:lnTo>
                    <a:lnTo>
                      <a:pt x="1481201" y="1377061"/>
                    </a:lnTo>
                    <a:lnTo>
                      <a:pt x="1490726" y="1378712"/>
                    </a:lnTo>
                    <a:lnTo>
                      <a:pt x="1500251" y="1381887"/>
                    </a:lnTo>
                    <a:lnTo>
                      <a:pt x="1509776" y="1386586"/>
                    </a:lnTo>
                    <a:lnTo>
                      <a:pt x="1519301" y="1389888"/>
                    </a:lnTo>
                    <a:lnTo>
                      <a:pt x="1528826" y="1393063"/>
                    </a:lnTo>
                    <a:lnTo>
                      <a:pt x="1538351" y="1396238"/>
                    </a:lnTo>
                    <a:lnTo>
                      <a:pt x="1547876" y="1399413"/>
                    </a:lnTo>
                    <a:lnTo>
                      <a:pt x="1557401" y="1402588"/>
                    </a:lnTo>
                    <a:lnTo>
                      <a:pt x="1566926" y="1407287"/>
                    </a:lnTo>
                    <a:lnTo>
                      <a:pt x="1576451" y="1410462"/>
                    </a:lnTo>
                    <a:lnTo>
                      <a:pt x="1585976" y="1413637"/>
                    </a:lnTo>
                    <a:lnTo>
                      <a:pt x="1595501" y="1419987"/>
                    </a:lnTo>
                    <a:lnTo>
                      <a:pt x="1605026" y="1424813"/>
                    </a:lnTo>
                    <a:lnTo>
                      <a:pt x="1614551" y="1429512"/>
                    </a:lnTo>
                    <a:lnTo>
                      <a:pt x="1624076" y="1435862"/>
                    </a:lnTo>
                    <a:lnTo>
                      <a:pt x="1633601" y="1440688"/>
                    </a:lnTo>
                    <a:lnTo>
                      <a:pt x="1643126" y="1443863"/>
                    </a:lnTo>
                    <a:lnTo>
                      <a:pt x="1652651" y="1447038"/>
                    </a:lnTo>
                    <a:lnTo>
                      <a:pt x="1662176" y="1450213"/>
                    </a:lnTo>
                    <a:lnTo>
                      <a:pt x="1671701" y="1451737"/>
                    </a:lnTo>
                    <a:lnTo>
                      <a:pt x="1681226" y="1454912"/>
                    </a:lnTo>
                    <a:lnTo>
                      <a:pt x="1690751" y="1458087"/>
                    </a:lnTo>
                    <a:lnTo>
                      <a:pt x="1700276" y="1459738"/>
                    </a:lnTo>
                    <a:lnTo>
                      <a:pt x="1709801" y="1462913"/>
                    </a:lnTo>
                    <a:lnTo>
                      <a:pt x="1719326" y="1464437"/>
                    </a:lnTo>
                    <a:lnTo>
                      <a:pt x="1728851" y="1467612"/>
                    </a:lnTo>
                    <a:lnTo>
                      <a:pt x="1738376" y="1469263"/>
                    </a:lnTo>
                    <a:lnTo>
                      <a:pt x="1747901" y="1470787"/>
                    </a:lnTo>
                    <a:lnTo>
                      <a:pt x="1758950" y="1472438"/>
                    </a:lnTo>
                    <a:lnTo>
                      <a:pt x="1768475" y="1475613"/>
                    </a:lnTo>
                    <a:lnTo>
                      <a:pt x="1778000" y="1477137"/>
                    </a:lnTo>
                    <a:lnTo>
                      <a:pt x="1787525" y="1478788"/>
                    </a:lnTo>
                    <a:lnTo>
                      <a:pt x="1797050" y="1480312"/>
                    </a:lnTo>
                    <a:lnTo>
                      <a:pt x="1806575" y="1481963"/>
                    </a:lnTo>
                    <a:lnTo>
                      <a:pt x="1816100" y="1481963"/>
                    </a:lnTo>
                    <a:lnTo>
                      <a:pt x="1825625" y="1483487"/>
                    </a:lnTo>
                    <a:lnTo>
                      <a:pt x="1835150" y="1485138"/>
                    </a:lnTo>
                    <a:lnTo>
                      <a:pt x="1844675" y="1486662"/>
                    </a:lnTo>
                    <a:lnTo>
                      <a:pt x="1854200" y="1486662"/>
                    </a:lnTo>
                    <a:lnTo>
                      <a:pt x="1863725" y="1488313"/>
                    </a:lnTo>
                    <a:lnTo>
                      <a:pt x="1873250" y="1489837"/>
                    </a:lnTo>
                    <a:lnTo>
                      <a:pt x="1882775" y="1489837"/>
                    </a:lnTo>
                    <a:lnTo>
                      <a:pt x="1892300" y="1491488"/>
                    </a:lnTo>
                    <a:lnTo>
                      <a:pt x="1901825" y="1491488"/>
                    </a:lnTo>
                    <a:lnTo>
                      <a:pt x="1911350" y="1493012"/>
                    </a:lnTo>
                    <a:lnTo>
                      <a:pt x="1920875" y="1493012"/>
                    </a:lnTo>
                    <a:lnTo>
                      <a:pt x="1930400" y="1494663"/>
                    </a:lnTo>
                    <a:lnTo>
                      <a:pt x="1939925" y="1494663"/>
                    </a:lnTo>
                    <a:lnTo>
                      <a:pt x="1949450" y="1496187"/>
                    </a:lnTo>
                    <a:lnTo>
                      <a:pt x="2035175" y="1496187"/>
                    </a:lnTo>
                    <a:lnTo>
                      <a:pt x="2044700" y="1497838"/>
                    </a:lnTo>
                    <a:lnTo>
                      <a:pt x="2054225" y="1497838"/>
                    </a:lnTo>
                    <a:lnTo>
                      <a:pt x="2063750" y="1497838"/>
                    </a:lnTo>
                    <a:lnTo>
                      <a:pt x="2073275" y="1497838"/>
                    </a:lnTo>
                    <a:lnTo>
                      <a:pt x="2082800" y="1497838"/>
                    </a:lnTo>
                    <a:lnTo>
                      <a:pt x="2092325" y="1499362"/>
                    </a:lnTo>
                    <a:lnTo>
                      <a:pt x="2101850" y="1499362"/>
                    </a:lnTo>
                    <a:lnTo>
                      <a:pt x="2111375" y="1499362"/>
                    </a:lnTo>
                    <a:lnTo>
                      <a:pt x="2120900" y="1499362"/>
                    </a:lnTo>
                    <a:lnTo>
                      <a:pt x="2130425" y="1499362"/>
                    </a:lnTo>
                    <a:lnTo>
                      <a:pt x="2139950" y="1501013"/>
                    </a:lnTo>
                    <a:lnTo>
                      <a:pt x="2303526" y="1501013"/>
                    </a:lnTo>
                    <a:lnTo>
                      <a:pt x="2313051" y="1502537"/>
                    </a:lnTo>
                    <a:lnTo>
                      <a:pt x="2322576" y="1502537"/>
                    </a:lnTo>
                    <a:lnTo>
                      <a:pt x="2332101" y="1502537"/>
                    </a:lnTo>
                    <a:lnTo>
                      <a:pt x="2341626" y="1501013"/>
                    </a:lnTo>
                    <a:lnTo>
                      <a:pt x="2465451" y="1501013"/>
                    </a:lnTo>
                    <a:lnTo>
                      <a:pt x="2474976" y="1502537"/>
                    </a:lnTo>
                    <a:lnTo>
                      <a:pt x="2484501" y="1504188"/>
                    </a:lnTo>
                    <a:lnTo>
                      <a:pt x="2494026" y="1504188"/>
                    </a:lnTo>
                    <a:lnTo>
                      <a:pt x="2503551" y="1504188"/>
                    </a:lnTo>
                    <a:lnTo>
                      <a:pt x="2513076" y="1504188"/>
                    </a:lnTo>
                    <a:lnTo>
                      <a:pt x="2522601" y="1504188"/>
                    </a:lnTo>
                    <a:lnTo>
                      <a:pt x="2532126" y="1504188"/>
                    </a:lnTo>
                    <a:lnTo>
                      <a:pt x="2541651" y="1502537"/>
                    </a:lnTo>
                    <a:lnTo>
                      <a:pt x="2617851" y="1502537"/>
                    </a:lnTo>
                    <a:lnTo>
                      <a:pt x="2627376" y="1504188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01" name="object 121">
              <a:extLst>
                <a:ext uri="{FF2B5EF4-FFF2-40B4-BE49-F238E27FC236}">
                  <a16:creationId xmlns:a16="http://schemas.microsoft.com/office/drawing/2014/main" id="{B86C8404-F767-452E-920A-1E42326C0726}"/>
                </a:ext>
              </a:extLst>
            </p:cNvPr>
            <p:cNvSpPr txBox="1"/>
            <p:nvPr/>
          </p:nvSpPr>
          <p:spPr>
            <a:xfrm>
              <a:off x="3890793" y="3956491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2" name="object 122">
              <a:extLst>
                <a:ext uri="{FF2B5EF4-FFF2-40B4-BE49-F238E27FC236}">
                  <a16:creationId xmlns:a16="http://schemas.microsoft.com/office/drawing/2014/main" id="{1A6FF28F-64FC-4BA4-AD0F-244AEB83C542}"/>
                </a:ext>
              </a:extLst>
            </p:cNvPr>
            <p:cNvSpPr txBox="1"/>
            <p:nvPr/>
          </p:nvSpPr>
          <p:spPr>
            <a:xfrm>
              <a:off x="3890793" y="3564188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3" name="object 123">
              <a:extLst>
                <a:ext uri="{FF2B5EF4-FFF2-40B4-BE49-F238E27FC236}">
                  <a16:creationId xmlns:a16="http://schemas.microsoft.com/office/drawing/2014/main" id="{E3717E87-90AC-443D-9FAD-F70C1F317134}"/>
                </a:ext>
              </a:extLst>
            </p:cNvPr>
            <p:cNvSpPr txBox="1"/>
            <p:nvPr/>
          </p:nvSpPr>
          <p:spPr>
            <a:xfrm>
              <a:off x="3890793" y="3171580"/>
              <a:ext cx="224154" cy="1485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4" name="object 124">
              <a:extLst>
                <a:ext uri="{FF2B5EF4-FFF2-40B4-BE49-F238E27FC236}">
                  <a16:creationId xmlns:a16="http://schemas.microsoft.com/office/drawing/2014/main" id="{AB25A83F-F5EE-4143-8950-144018F76324}"/>
                </a:ext>
              </a:extLst>
            </p:cNvPr>
            <p:cNvSpPr txBox="1"/>
            <p:nvPr/>
          </p:nvSpPr>
          <p:spPr>
            <a:xfrm>
              <a:off x="3890793" y="2585263"/>
              <a:ext cx="224154" cy="333375"/>
            </a:xfrm>
            <a:prstGeom prst="rect">
              <a:avLst/>
            </a:prstGeom>
          </p:spPr>
          <p:txBody>
            <a:bodyPr vert="horz" wrap="square" lIns="0" tIns="4381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45"/>
                </a:spcBef>
              </a:pPr>
              <a:r>
                <a:rPr sz="800" spc="-5" dirty="0">
                  <a:latin typeface="Arial"/>
                  <a:cs typeface="Arial"/>
                </a:rPr>
                <a:t>55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54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5" name="object 125">
              <a:extLst>
                <a:ext uri="{FF2B5EF4-FFF2-40B4-BE49-F238E27FC236}">
                  <a16:creationId xmlns:a16="http://schemas.microsoft.com/office/drawing/2014/main" id="{0A0DB9ED-DB29-40D1-8016-6CB091D64A47}"/>
                </a:ext>
              </a:extLst>
            </p:cNvPr>
            <p:cNvSpPr txBox="1"/>
            <p:nvPr/>
          </p:nvSpPr>
          <p:spPr>
            <a:xfrm>
              <a:off x="3754542" y="3165723"/>
              <a:ext cx="139700" cy="970280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e</a:t>
              </a:r>
              <a:r>
                <a:rPr sz="800" spc="-35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 </a:t>
              </a:r>
              <a:r>
                <a:rPr sz="800" spc="-10" dirty="0">
                  <a:latin typeface="Arial"/>
                  <a:cs typeface="Arial"/>
                </a:rPr>
                <a:t>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6" name="object 126">
              <a:extLst>
                <a:ext uri="{FF2B5EF4-FFF2-40B4-BE49-F238E27FC236}">
                  <a16:creationId xmlns:a16="http://schemas.microsoft.com/office/drawing/2014/main" id="{EFD569F3-609D-4B7E-867B-5FF8CEBA08E7}"/>
                </a:ext>
              </a:extLst>
            </p:cNvPr>
            <p:cNvSpPr txBox="1"/>
            <p:nvPr/>
          </p:nvSpPr>
          <p:spPr>
            <a:xfrm>
              <a:off x="4340119" y="2713160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213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7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7" name="object 127">
              <a:extLst>
                <a:ext uri="{FF2B5EF4-FFF2-40B4-BE49-F238E27FC236}">
                  <a16:creationId xmlns:a16="http://schemas.microsoft.com/office/drawing/2014/main" id="{3D00B0A9-B6F4-428A-A3B2-76FC985083F1}"/>
                </a:ext>
              </a:extLst>
            </p:cNvPr>
            <p:cNvSpPr txBox="1"/>
            <p:nvPr/>
          </p:nvSpPr>
          <p:spPr>
            <a:xfrm>
              <a:off x="4894220" y="2856162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277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8" name="object 128">
              <a:extLst>
                <a:ext uri="{FF2B5EF4-FFF2-40B4-BE49-F238E27FC236}">
                  <a16:creationId xmlns:a16="http://schemas.microsoft.com/office/drawing/2014/main" id="{1E60FD39-178D-461E-B29E-EE47A10BEF11}"/>
                </a:ext>
              </a:extLst>
            </p:cNvPr>
            <p:cNvSpPr txBox="1"/>
            <p:nvPr/>
          </p:nvSpPr>
          <p:spPr>
            <a:xfrm>
              <a:off x="5229246" y="3362638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315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8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09" name="object 129">
              <a:extLst>
                <a:ext uri="{FF2B5EF4-FFF2-40B4-BE49-F238E27FC236}">
                  <a16:creationId xmlns:a16="http://schemas.microsoft.com/office/drawing/2014/main" id="{6DDC3205-187E-4331-B127-984C25CA046E}"/>
                </a:ext>
              </a:extLst>
            </p:cNvPr>
            <p:cNvSpPr txBox="1"/>
            <p:nvPr/>
          </p:nvSpPr>
          <p:spPr>
            <a:xfrm>
              <a:off x="4598945" y="3735764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244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10" name="object 130">
              <a:extLst>
                <a:ext uri="{FF2B5EF4-FFF2-40B4-BE49-F238E27FC236}">
                  <a16:creationId xmlns:a16="http://schemas.microsoft.com/office/drawing/2014/main" id="{1930E7C9-C1E5-4EB8-9B99-150BE4D15469}"/>
                </a:ext>
              </a:extLst>
            </p:cNvPr>
            <p:cNvSpPr/>
            <p:nvPr/>
          </p:nvSpPr>
          <p:spPr>
            <a:xfrm>
              <a:off x="4214135" y="2704525"/>
              <a:ext cx="2627630" cy="1896110"/>
            </a:xfrm>
            <a:custGeom>
              <a:avLst/>
              <a:gdLst/>
              <a:ahLst/>
              <a:cxnLst/>
              <a:rect l="l" t="t" r="r" b="b"/>
              <a:pathLst>
                <a:path w="2627629" h="1896110">
                  <a:moveTo>
                    <a:pt x="0" y="1895855"/>
                  </a:moveTo>
                  <a:lnTo>
                    <a:pt x="2627376" y="1895855"/>
                  </a:lnTo>
                  <a:lnTo>
                    <a:pt x="2627376" y="0"/>
                  </a:lnTo>
                  <a:lnTo>
                    <a:pt x="0" y="0"/>
                  </a:lnTo>
                  <a:lnTo>
                    <a:pt x="0" y="18958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131">
              <a:extLst>
                <a:ext uri="{FF2B5EF4-FFF2-40B4-BE49-F238E27FC236}">
                  <a16:creationId xmlns:a16="http://schemas.microsoft.com/office/drawing/2014/main" id="{66BD89A5-4BB2-4E0E-B27B-F516A3F85B43}"/>
                </a:ext>
              </a:extLst>
            </p:cNvPr>
            <p:cNvSpPr txBox="1"/>
            <p:nvPr/>
          </p:nvSpPr>
          <p:spPr>
            <a:xfrm>
              <a:off x="4216421" y="2540060"/>
              <a:ext cx="1460500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dirty="0">
                  <a:latin typeface="Arial"/>
                  <a:cs typeface="Arial"/>
                </a:rPr>
                <a:t> baicalin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C13A778A-1230-4BE4-AB57-867F9553B8F2}"/>
              </a:ext>
            </a:extLst>
          </p:cNvPr>
          <p:cNvGrpSpPr/>
          <p:nvPr/>
        </p:nvGrpSpPr>
        <p:grpSpPr>
          <a:xfrm>
            <a:off x="217613" y="5238183"/>
            <a:ext cx="3179552" cy="2398240"/>
            <a:chOff x="217613" y="5238183"/>
            <a:chExt cx="3179552" cy="2398240"/>
          </a:xfrm>
        </p:grpSpPr>
        <p:grpSp>
          <p:nvGrpSpPr>
            <p:cNvPr id="312" name="object 426">
              <a:extLst>
                <a:ext uri="{FF2B5EF4-FFF2-40B4-BE49-F238E27FC236}">
                  <a16:creationId xmlns:a16="http://schemas.microsoft.com/office/drawing/2014/main" id="{111540A2-D69E-4F80-832F-A9C543981134}"/>
                </a:ext>
              </a:extLst>
            </p:cNvPr>
            <p:cNvGrpSpPr/>
            <p:nvPr/>
          </p:nvGrpSpPr>
          <p:grpSpPr>
            <a:xfrm>
              <a:off x="625199" y="5396996"/>
              <a:ext cx="2684145" cy="1986280"/>
              <a:chOff x="7161085" y="5344477"/>
              <a:chExt cx="2684145" cy="1986280"/>
            </a:xfrm>
          </p:grpSpPr>
          <p:sp>
            <p:nvSpPr>
              <p:cNvPr id="313" name="object 427">
                <a:extLst>
                  <a:ext uri="{FF2B5EF4-FFF2-40B4-BE49-F238E27FC236}">
                    <a16:creationId xmlns:a16="http://schemas.microsoft.com/office/drawing/2014/main" id="{596F04DC-0ADE-4E29-9496-F14AAF3EADAA}"/>
                  </a:ext>
                </a:extLst>
              </p:cNvPr>
              <p:cNvSpPr/>
              <p:nvPr/>
            </p:nvSpPr>
            <p:spPr>
              <a:xfrm>
                <a:off x="7246619" y="7281672"/>
                <a:ext cx="2593975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2593975" h="44450">
                    <a:moveTo>
                      <a:pt x="0" y="0"/>
                    </a:moveTo>
                    <a:lnTo>
                      <a:pt x="2593848" y="0"/>
                    </a:lnTo>
                  </a:path>
                  <a:path w="2593975" h="44450">
                    <a:moveTo>
                      <a:pt x="0" y="0"/>
                    </a:moveTo>
                    <a:lnTo>
                      <a:pt x="0" y="44195"/>
                    </a:lnTo>
                  </a:path>
                  <a:path w="2593975"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4" name="object 428">
                <a:extLst>
                  <a:ext uri="{FF2B5EF4-FFF2-40B4-BE49-F238E27FC236}">
                    <a16:creationId xmlns:a16="http://schemas.microsoft.com/office/drawing/2014/main" id="{23CB4298-5582-4E89-A362-D9E88395CA4A}"/>
                  </a:ext>
                </a:extLst>
              </p:cNvPr>
              <p:cNvSpPr/>
              <p:nvPr/>
            </p:nvSpPr>
            <p:spPr>
              <a:xfrm>
                <a:off x="746302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5" name="object 429">
                <a:extLst>
                  <a:ext uri="{FF2B5EF4-FFF2-40B4-BE49-F238E27FC236}">
                    <a16:creationId xmlns:a16="http://schemas.microsoft.com/office/drawing/2014/main" id="{D1BDA43B-FA74-413A-B8A2-27E649C3C9A1}"/>
                  </a:ext>
                </a:extLst>
              </p:cNvPr>
              <p:cNvSpPr/>
              <p:nvPr/>
            </p:nvSpPr>
            <p:spPr>
              <a:xfrm>
                <a:off x="767943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6" name="object 430">
                <a:extLst>
                  <a:ext uri="{FF2B5EF4-FFF2-40B4-BE49-F238E27FC236}">
                    <a16:creationId xmlns:a16="http://schemas.microsoft.com/office/drawing/2014/main" id="{DFE7C98A-2EA8-4BB3-A43E-BF8C37DAD576}"/>
                  </a:ext>
                </a:extLst>
              </p:cNvPr>
              <p:cNvSpPr/>
              <p:nvPr/>
            </p:nvSpPr>
            <p:spPr>
              <a:xfrm>
                <a:off x="789736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7" name="object 431">
                <a:extLst>
                  <a:ext uri="{FF2B5EF4-FFF2-40B4-BE49-F238E27FC236}">
                    <a16:creationId xmlns:a16="http://schemas.microsoft.com/office/drawing/2014/main" id="{48DE39C7-CCE6-4DD7-B018-F4AF8E9E76B6}"/>
                  </a:ext>
                </a:extLst>
              </p:cNvPr>
              <p:cNvSpPr/>
              <p:nvPr/>
            </p:nvSpPr>
            <p:spPr>
              <a:xfrm>
                <a:off x="8112251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8" name="object 432">
                <a:extLst>
                  <a:ext uri="{FF2B5EF4-FFF2-40B4-BE49-F238E27FC236}">
                    <a16:creationId xmlns:a16="http://schemas.microsoft.com/office/drawing/2014/main" id="{4660A163-9FA5-4B43-AB2B-B5EA7F1672CA}"/>
                  </a:ext>
                </a:extLst>
              </p:cNvPr>
              <p:cNvSpPr/>
              <p:nvPr/>
            </p:nvSpPr>
            <p:spPr>
              <a:xfrm>
                <a:off x="832865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9" name="object 433">
                <a:extLst>
                  <a:ext uri="{FF2B5EF4-FFF2-40B4-BE49-F238E27FC236}">
                    <a16:creationId xmlns:a16="http://schemas.microsoft.com/office/drawing/2014/main" id="{9F9F4C10-EAFD-4FDB-8D72-DA8FE76C1ADD}"/>
                  </a:ext>
                </a:extLst>
              </p:cNvPr>
              <p:cNvSpPr/>
              <p:nvPr/>
            </p:nvSpPr>
            <p:spPr>
              <a:xfrm>
                <a:off x="854506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0" name="object 434">
                <a:extLst>
                  <a:ext uri="{FF2B5EF4-FFF2-40B4-BE49-F238E27FC236}">
                    <a16:creationId xmlns:a16="http://schemas.microsoft.com/office/drawing/2014/main" id="{EE8B86E1-4654-42AF-BCD9-1A880D6B5465}"/>
                  </a:ext>
                </a:extLst>
              </p:cNvPr>
              <p:cNvSpPr/>
              <p:nvPr/>
            </p:nvSpPr>
            <p:spPr>
              <a:xfrm>
                <a:off x="875995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1" name="object 435">
                <a:extLst>
                  <a:ext uri="{FF2B5EF4-FFF2-40B4-BE49-F238E27FC236}">
                    <a16:creationId xmlns:a16="http://schemas.microsoft.com/office/drawing/2014/main" id="{56188CB0-E95A-4B61-B3D8-69474BB6A9B4}"/>
                  </a:ext>
                </a:extLst>
              </p:cNvPr>
              <p:cNvSpPr/>
              <p:nvPr/>
            </p:nvSpPr>
            <p:spPr>
              <a:xfrm>
                <a:off x="8976359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2" name="object 436">
                <a:extLst>
                  <a:ext uri="{FF2B5EF4-FFF2-40B4-BE49-F238E27FC236}">
                    <a16:creationId xmlns:a16="http://schemas.microsoft.com/office/drawing/2014/main" id="{5F8898C6-E5A0-4EDE-990E-755B75B7A2F7}"/>
                  </a:ext>
                </a:extLst>
              </p:cNvPr>
              <p:cNvSpPr/>
              <p:nvPr/>
            </p:nvSpPr>
            <p:spPr>
              <a:xfrm>
                <a:off x="9192767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3" name="object 437">
                <a:extLst>
                  <a:ext uri="{FF2B5EF4-FFF2-40B4-BE49-F238E27FC236}">
                    <a16:creationId xmlns:a16="http://schemas.microsoft.com/office/drawing/2014/main" id="{293E166A-06A7-4B1A-8F5D-55C335F605DC}"/>
                  </a:ext>
                </a:extLst>
              </p:cNvPr>
              <p:cNvSpPr/>
              <p:nvPr/>
            </p:nvSpPr>
            <p:spPr>
              <a:xfrm>
                <a:off x="940765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4" name="object 438">
                <a:extLst>
                  <a:ext uri="{FF2B5EF4-FFF2-40B4-BE49-F238E27FC236}">
                    <a16:creationId xmlns:a16="http://schemas.microsoft.com/office/drawing/2014/main" id="{510272F5-5CAD-4BD9-833D-BD403B3124E9}"/>
                  </a:ext>
                </a:extLst>
              </p:cNvPr>
              <p:cNvSpPr/>
              <p:nvPr/>
            </p:nvSpPr>
            <p:spPr>
              <a:xfrm>
                <a:off x="962405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5" name="object 439">
                <a:extLst>
                  <a:ext uri="{FF2B5EF4-FFF2-40B4-BE49-F238E27FC236}">
                    <a16:creationId xmlns:a16="http://schemas.microsoft.com/office/drawing/2014/main" id="{87597AE9-57A9-4C71-B356-B2F3A0A9AC6D}"/>
                  </a:ext>
                </a:extLst>
              </p:cNvPr>
              <p:cNvSpPr/>
              <p:nvPr/>
            </p:nvSpPr>
            <p:spPr>
              <a:xfrm>
                <a:off x="9840467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6" name="object 440">
                <a:extLst>
                  <a:ext uri="{FF2B5EF4-FFF2-40B4-BE49-F238E27FC236}">
                    <a16:creationId xmlns:a16="http://schemas.microsoft.com/office/drawing/2014/main" id="{C9C887B0-E788-431B-8948-A575608B0DFA}"/>
                  </a:ext>
                </a:extLst>
              </p:cNvPr>
              <p:cNvSpPr/>
              <p:nvPr/>
            </p:nvSpPr>
            <p:spPr>
              <a:xfrm>
                <a:off x="7211567" y="534924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09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7" name="object 441">
                <a:extLst>
                  <a:ext uri="{FF2B5EF4-FFF2-40B4-BE49-F238E27FC236}">
                    <a16:creationId xmlns:a16="http://schemas.microsoft.com/office/drawing/2014/main" id="{21E6B438-E144-41A7-AEE7-45E52E5587C0}"/>
                  </a:ext>
                </a:extLst>
              </p:cNvPr>
              <p:cNvSpPr/>
              <p:nvPr/>
            </p:nvSpPr>
            <p:spPr>
              <a:xfrm>
                <a:off x="7165847" y="72450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8" name="object 442">
                <a:extLst>
                  <a:ext uri="{FF2B5EF4-FFF2-40B4-BE49-F238E27FC236}">
                    <a16:creationId xmlns:a16="http://schemas.microsoft.com/office/drawing/2014/main" id="{D8CC5E38-E9D7-4A6F-B00D-038939C4DFA7}"/>
                  </a:ext>
                </a:extLst>
              </p:cNvPr>
              <p:cNvSpPr/>
              <p:nvPr/>
            </p:nvSpPr>
            <p:spPr>
              <a:xfrm>
                <a:off x="7185659" y="71780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9" name="object 443">
                <a:extLst>
                  <a:ext uri="{FF2B5EF4-FFF2-40B4-BE49-F238E27FC236}">
                    <a16:creationId xmlns:a16="http://schemas.microsoft.com/office/drawing/2014/main" id="{2A6F879C-54F8-4C12-9345-9A3AFAC574C4}"/>
                  </a:ext>
                </a:extLst>
              </p:cNvPr>
              <p:cNvSpPr/>
              <p:nvPr/>
            </p:nvSpPr>
            <p:spPr>
              <a:xfrm>
                <a:off x="7185659" y="710946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0" name="object 444">
                <a:extLst>
                  <a:ext uri="{FF2B5EF4-FFF2-40B4-BE49-F238E27FC236}">
                    <a16:creationId xmlns:a16="http://schemas.microsoft.com/office/drawing/2014/main" id="{07F51004-B334-4FC3-8B0A-F35F7D9A1BE3}"/>
                  </a:ext>
                </a:extLst>
              </p:cNvPr>
              <p:cNvSpPr/>
              <p:nvPr/>
            </p:nvSpPr>
            <p:spPr>
              <a:xfrm>
                <a:off x="7185659" y="70424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1" name="object 445">
                <a:extLst>
                  <a:ext uri="{FF2B5EF4-FFF2-40B4-BE49-F238E27FC236}">
                    <a16:creationId xmlns:a16="http://schemas.microsoft.com/office/drawing/2014/main" id="{F1237833-BA87-48E5-B0E7-7008C4B42A89}"/>
                  </a:ext>
                </a:extLst>
              </p:cNvPr>
              <p:cNvSpPr/>
              <p:nvPr/>
            </p:nvSpPr>
            <p:spPr>
              <a:xfrm>
                <a:off x="7165847" y="69738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2" name="object 446">
                <a:extLst>
                  <a:ext uri="{FF2B5EF4-FFF2-40B4-BE49-F238E27FC236}">
                    <a16:creationId xmlns:a16="http://schemas.microsoft.com/office/drawing/2014/main" id="{B7F4DFA6-5455-46FF-897F-8B60FB97755F}"/>
                  </a:ext>
                </a:extLst>
              </p:cNvPr>
              <p:cNvSpPr/>
              <p:nvPr/>
            </p:nvSpPr>
            <p:spPr>
              <a:xfrm>
                <a:off x="7185659" y="690676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3" name="object 447">
                <a:extLst>
                  <a:ext uri="{FF2B5EF4-FFF2-40B4-BE49-F238E27FC236}">
                    <a16:creationId xmlns:a16="http://schemas.microsoft.com/office/drawing/2014/main" id="{6C29880E-F961-4600-9F03-A4E6474B390B}"/>
                  </a:ext>
                </a:extLst>
              </p:cNvPr>
              <p:cNvSpPr/>
              <p:nvPr/>
            </p:nvSpPr>
            <p:spPr>
              <a:xfrm>
                <a:off x="7185659" y="683818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4" name="object 448">
                <a:extLst>
                  <a:ext uri="{FF2B5EF4-FFF2-40B4-BE49-F238E27FC236}">
                    <a16:creationId xmlns:a16="http://schemas.microsoft.com/office/drawing/2014/main" id="{82BFEBF4-EF92-4620-BC9E-01C513CEF549}"/>
                  </a:ext>
                </a:extLst>
              </p:cNvPr>
              <p:cNvSpPr/>
              <p:nvPr/>
            </p:nvSpPr>
            <p:spPr>
              <a:xfrm>
                <a:off x="7185659" y="6771132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5" name="object 449">
                <a:extLst>
                  <a:ext uri="{FF2B5EF4-FFF2-40B4-BE49-F238E27FC236}">
                    <a16:creationId xmlns:a16="http://schemas.microsoft.com/office/drawing/2014/main" id="{B0C1BD68-CCEA-4F98-908B-54D7CCC02095}"/>
                  </a:ext>
                </a:extLst>
              </p:cNvPr>
              <p:cNvSpPr/>
              <p:nvPr/>
            </p:nvSpPr>
            <p:spPr>
              <a:xfrm>
                <a:off x="7185659" y="67040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6" name="object 450">
                <a:extLst>
                  <a:ext uri="{FF2B5EF4-FFF2-40B4-BE49-F238E27FC236}">
                    <a16:creationId xmlns:a16="http://schemas.microsoft.com/office/drawing/2014/main" id="{587462EC-0472-45D5-937A-91211B8B44D9}"/>
                  </a:ext>
                </a:extLst>
              </p:cNvPr>
              <p:cNvSpPr/>
              <p:nvPr/>
            </p:nvSpPr>
            <p:spPr>
              <a:xfrm>
                <a:off x="7165847" y="663549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7" name="object 451">
                <a:extLst>
                  <a:ext uri="{FF2B5EF4-FFF2-40B4-BE49-F238E27FC236}">
                    <a16:creationId xmlns:a16="http://schemas.microsoft.com/office/drawing/2014/main" id="{BE4F974B-0CAB-4EB4-B63A-6BBF9EC175D2}"/>
                  </a:ext>
                </a:extLst>
              </p:cNvPr>
              <p:cNvSpPr/>
              <p:nvPr/>
            </p:nvSpPr>
            <p:spPr>
              <a:xfrm>
                <a:off x="7185659" y="656844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8" name="object 452">
                <a:extLst>
                  <a:ext uri="{FF2B5EF4-FFF2-40B4-BE49-F238E27FC236}">
                    <a16:creationId xmlns:a16="http://schemas.microsoft.com/office/drawing/2014/main" id="{796CDF2F-B8E6-40D7-9B60-A50A70D778E3}"/>
                  </a:ext>
                </a:extLst>
              </p:cNvPr>
              <p:cNvSpPr/>
              <p:nvPr/>
            </p:nvSpPr>
            <p:spPr>
              <a:xfrm>
                <a:off x="7185659" y="649986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9" name="object 453">
                <a:extLst>
                  <a:ext uri="{FF2B5EF4-FFF2-40B4-BE49-F238E27FC236}">
                    <a16:creationId xmlns:a16="http://schemas.microsoft.com/office/drawing/2014/main" id="{9BDE2A83-C3D6-483F-A5A1-E56121877CB4}"/>
                  </a:ext>
                </a:extLst>
              </p:cNvPr>
              <p:cNvSpPr/>
              <p:nvPr/>
            </p:nvSpPr>
            <p:spPr>
              <a:xfrm>
                <a:off x="7185659" y="6432804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0" name="object 454">
                <a:extLst>
                  <a:ext uri="{FF2B5EF4-FFF2-40B4-BE49-F238E27FC236}">
                    <a16:creationId xmlns:a16="http://schemas.microsoft.com/office/drawing/2014/main" id="{12E24953-8C04-498B-838F-007E78901FC2}"/>
                  </a:ext>
                </a:extLst>
              </p:cNvPr>
              <p:cNvSpPr/>
              <p:nvPr/>
            </p:nvSpPr>
            <p:spPr>
              <a:xfrm>
                <a:off x="7185659" y="63657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1" name="object 455">
                <a:extLst>
                  <a:ext uri="{FF2B5EF4-FFF2-40B4-BE49-F238E27FC236}">
                    <a16:creationId xmlns:a16="http://schemas.microsoft.com/office/drawing/2014/main" id="{D4B1F6C6-5BD6-495E-A110-FF49373AB9C7}"/>
                  </a:ext>
                </a:extLst>
              </p:cNvPr>
              <p:cNvSpPr/>
              <p:nvPr/>
            </p:nvSpPr>
            <p:spPr>
              <a:xfrm>
                <a:off x="7165847" y="6297168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2" name="object 456">
                <a:extLst>
                  <a:ext uri="{FF2B5EF4-FFF2-40B4-BE49-F238E27FC236}">
                    <a16:creationId xmlns:a16="http://schemas.microsoft.com/office/drawing/2014/main" id="{E8556EED-ABE2-47A8-A583-D6303A0763B8}"/>
                  </a:ext>
                </a:extLst>
              </p:cNvPr>
              <p:cNvSpPr/>
              <p:nvPr/>
            </p:nvSpPr>
            <p:spPr>
              <a:xfrm>
                <a:off x="7185659" y="622858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3" name="object 457">
                <a:extLst>
                  <a:ext uri="{FF2B5EF4-FFF2-40B4-BE49-F238E27FC236}">
                    <a16:creationId xmlns:a16="http://schemas.microsoft.com/office/drawing/2014/main" id="{2B99D566-0952-43CD-9D14-8C9C8810D668}"/>
                  </a:ext>
                </a:extLst>
              </p:cNvPr>
              <p:cNvSpPr/>
              <p:nvPr/>
            </p:nvSpPr>
            <p:spPr>
              <a:xfrm>
                <a:off x="7185659" y="61630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4" name="object 458">
                <a:extLst>
                  <a:ext uri="{FF2B5EF4-FFF2-40B4-BE49-F238E27FC236}">
                    <a16:creationId xmlns:a16="http://schemas.microsoft.com/office/drawing/2014/main" id="{B4442904-F3BB-442C-8C1E-6F6906C7B740}"/>
                  </a:ext>
                </a:extLst>
              </p:cNvPr>
              <p:cNvSpPr/>
              <p:nvPr/>
            </p:nvSpPr>
            <p:spPr>
              <a:xfrm>
                <a:off x="7185659" y="609447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5" name="object 459">
                <a:extLst>
                  <a:ext uri="{FF2B5EF4-FFF2-40B4-BE49-F238E27FC236}">
                    <a16:creationId xmlns:a16="http://schemas.microsoft.com/office/drawing/2014/main" id="{6D04E34C-B1AD-43D5-8BC8-63D8B161FE70}"/>
                  </a:ext>
                </a:extLst>
              </p:cNvPr>
              <p:cNvSpPr/>
              <p:nvPr/>
            </p:nvSpPr>
            <p:spPr>
              <a:xfrm>
                <a:off x="7185659" y="60274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6" name="object 460">
                <a:extLst>
                  <a:ext uri="{FF2B5EF4-FFF2-40B4-BE49-F238E27FC236}">
                    <a16:creationId xmlns:a16="http://schemas.microsoft.com/office/drawing/2014/main" id="{4A8EAC54-2502-41C4-A15F-394E7266470F}"/>
                  </a:ext>
                </a:extLst>
              </p:cNvPr>
              <p:cNvSpPr/>
              <p:nvPr/>
            </p:nvSpPr>
            <p:spPr>
              <a:xfrm>
                <a:off x="7165847" y="595884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7" name="object 461">
                <a:extLst>
                  <a:ext uri="{FF2B5EF4-FFF2-40B4-BE49-F238E27FC236}">
                    <a16:creationId xmlns:a16="http://schemas.microsoft.com/office/drawing/2014/main" id="{BFA77F31-8044-40C4-BA2B-9F578212D682}"/>
                  </a:ext>
                </a:extLst>
              </p:cNvPr>
              <p:cNvSpPr/>
              <p:nvPr/>
            </p:nvSpPr>
            <p:spPr>
              <a:xfrm>
                <a:off x="7185659" y="589026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8" name="object 462">
                <a:extLst>
                  <a:ext uri="{FF2B5EF4-FFF2-40B4-BE49-F238E27FC236}">
                    <a16:creationId xmlns:a16="http://schemas.microsoft.com/office/drawing/2014/main" id="{F4322B56-8F4E-4B93-8C10-B83791AAC139}"/>
                  </a:ext>
                </a:extLst>
              </p:cNvPr>
              <p:cNvSpPr/>
              <p:nvPr/>
            </p:nvSpPr>
            <p:spPr>
              <a:xfrm>
                <a:off x="7185659" y="582472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9" name="object 463">
                <a:extLst>
                  <a:ext uri="{FF2B5EF4-FFF2-40B4-BE49-F238E27FC236}">
                    <a16:creationId xmlns:a16="http://schemas.microsoft.com/office/drawing/2014/main" id="{B0E291C8-06E6-41D8-8937-225013EDB346}"/>
                  </a:ext>
                </a:extLst>
              </p:cNvPr>
              <p:cNvSpPr/>
              <p:nvPr/>
            </p:nvSpPr>
            <p:spPr>
              <a:xfrm>
                <a:off x="7185659" y="575614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0" name="object 464">
                <a:extLst>
                  <a:ext uri="{FF2B5EF4-FFF2-40B4-BE49-F238E27FC236}">
                    <a16:creationId xmlns:a16="http://schemas.microsoft.com/office/drawing/2014/main" id="{1CEDE731-E3F7-46BC-97F2-9FF0F9072875}"/>
                  </a:ext>
                </a:extLst>
              </p:cNvPr>
              <p:cNvSpPr/>
              <p:nvPr/>
            </p:nvSpPr>
            <p:spPr>
              <a:xfrm>
                <a:off x="7185659" y="5687568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1" name="object 465">
                <a:extLst>
                  <a:ext uri="{FF2B5EF4-FFF2-40B4-BE49-F238E27FC236}">
                    <a16:creationId xmlns:a16="http://schemas.microsoft.com/office/drawing/2014/main" id="{27DD06C1-B211-4933-892F-FC9E009161CE}"/>
                  </a:ext>
                </a:extLst>
              </p:cNvPr>
              <p:cNvSpPr/>
              <p:nvPr/>
            </p:nvSpPr>
            <p:spPr>
              <a:xfrm>
                <a:off x="7165847" y="562051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2" name="object 466">
                <a:extLst>
                  <a:ext uri="{FF2B5EF4-FFF2-40B4-BE49-F238E27FC236}">
                    <a16:creationId xmlns:a16="http://schemas.microsoft.com/office/drawing/2014/main" id="{43D687DB-63DF-4716-8EDB-75E67A3A5875}"/>
                  </a:ext>
                </a:extLst>
              </p:cNvPr>
              <p:cNvSpPr/>
              <p:nvPr/>
            </p:nvSpPr>
            <p:spPr>
              <a:xfrm>
                <a:off x="7185659" y="5553456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3" name="object 467">
                <a:extLst>
                  <a:ext uri="{FF2B5EF4-FFF2-40B4-BE49-F238E27FC236}">
                    <a16:creationId xmlns:a16="http://schemas.microsoft.com/office/drawing/2014/main" id="{D01AB01D-8A00-4D7B-BCC1-494958899200}"/>
                  </a:ext>
                </a:extLst>
              </p:cNvPr>
              <p:cNvSpPr/>
              <p:nvPr/>
            </p:nvSpPr>
            <p:spPr>
              <a:xfrm>
                <a:off x="7185659" y="548640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4" name="object 468">
                <a:extLst>
                  <a:ext uri="{FF2B5EF4-FFF2-40B4-BE49-F238E27FC236}">
                    <a16:creationId xmlns:a16="http://schemas.microsoft.com/office/drawing/2014/main" id="{01096997-97E3-439B-8FD2-4DD08EE19A38}"/>
                  </a:ext>
                </a:extLst>
              </p:cNvPr>
              <p:cNvSpPr/>
              <p:nvPr/>
            </p:nvSpPr>
            <p:spPr>
              <a:xfrm>
                <a:off x="7185659" y="5417820"/>
                <a:ext cx="26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6034">
                    <a:moveTo>
                      <a:pt x="25907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5" name="object 469">
                <a:extLst>
                  <a:ext uri="{FF2B5EF4-FFF2-40B4-BE49-F238E27FC236}">
                    <a16:creationId xmlns:a16="http://schemas.microsoft.com/office/drawing/2014/main" id="{C7EF8928-3B5F-42B1-9419-949FEB328725}"/>
                  </a:ext>
                </a:extLst>
              </p:cNvPr>
              <p:cNvSpPr/>
              <p:nvPr/>
            </p:nvSpPr>
            <p:spPr>
              <a:xfrm>
                <a:off x="7165847" y="534924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19812" y="0"/>
                    </a:lnTo>
                  </a:path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6" name="object 470">
                <a:extLst>
                  <a:ext uri="{FF2B5EF4-FFF2-40B4-BE49-F238E27FC236}">
                    <a16:creationId xmlns:a16="http://schemas.microsoft.com/office/drawing/2014/main" id="{6D1549AE-7236-4E65-9643-C3ACD6765102}"/>
                  </a:ext>
                </a:extLst>
              </p:cNvPr>
              <p:cNvSpPr/>
              <p:nvPr/>
            </p:nvSpPr>
            <p:spPr>
              <a:xfrm>
                <a:off x="7246619" y="5620512"/>
                <a:ext cx="2589530" cy="1355090"/>
              </a:xfrm>
              <a:custGeom>
                <a:avLst/>
                <a:gdLst/>
                <a:ahLst/>
                <a:cxnLst/>
                <a:rect l="l" t="t" r="r" b="b"/>
                <a:pathLst>
                  <a:path w="2589529" h="1355090">
                    <a:moveTo>
                      <a:pt x="0" y="216026"/>
                    </a:moveTo>
                    <a:lnTo>
                      <a:pt x="9525" y="217550"/>
                    </a:lnTo>
                    <a:lnTo>
                      <a:pt x="19050" y="216026"/>
                    </a:lnTo>
                    <a:lnTo>
                      <a:pt x="28575" y="212851"/>
                    </a:lnTo>
                    <a:lnTo>
                      <a:pt x="58801" y="166750"/>
                    </a:lnTo>
                    <a:lnTo>
                      <a:pt x="77851" y="100075"/>
                    </a:lnTo>
                    <a:lnTo>
                      <a:pt x="87376" y="61975"/>
                    </a:lnTo>
                    <a:lnTo>
                      <a:pt x="96901" y="28574"/>
                    </a:lnTo>
                    <a:lnTo>
                      <a:pt x="106426" y="6349"/>
                    </a:lnTo>
                    <a:lnTo>
                      <a:pt x="115951" y="0"/>
                    </a:lnTo>
                    <a:lnTo>
                      <a:pt x="125476" y="12699"/>
                    </a:lnTo>
                    <a:lnTo>
                      <a:pt x="144526" y="103250"/>
                    </a:lnTo>
                    <a:lnTo>
                      <a:pt x="154051" y="174751"/>
                    </a:lnTo>
                    <a:lnTo>
                      <a:pt x="163576" y="258952"/>
                    </a:lnTo>
                    <a:lnTo>
                      <a:pt x="173101" y="347852"/>
                    </a:lnTo>
                    <a:lnTo>
                      <a:pt x="182626" y="436752"/>
                    </a:lnTo>
                    <a:lnTo>
                      <a:pt x="192151" y="520953"/>
                    </a:lnTo>
                    <a:lnTo>
                      <a:pt x="201676" y="600329"/>
                    </a:lnTo>
                    <a:lnTo>
                      <a:pt x="211201" y="671829"/>
                    </a:lnTo>
                    <a:lnTo>
                      <a:pt x="220726" y="735329"/>
                    </a:lnTo>
                    <a:lnTo>
                      <a:pt x="230251" y="789431"/>
                    </a:lnTo>
                    <a:lnTo>
                      <a:pt x="239776" y="835406"/>
                    </a:lnTo>
                    <a:lnTo>
                      <a:pt x="249301" y="873632"/>
                    </a:lnTo>
                    <a:lnTo>
                      <a:pt x="268351" y="922807"/>
                    </a:lnTo>
                    <a:lnTo>
                      <a:pt x="296926" y="951407"/>
                    </a:lnTo>
                    <a:lnTo>
                      <a:pt x="306451" y="951407"/>
                    </a:lnTo>
                    <a:lnTo>
                      <a:pt x="315976" y="946632"/>
                    </a:lnTo>
                    <a:lnTo>
                      <a:pt x="325501" y="938695"/>
                    </a:lnTo>
                    <a:lnTo>
                      <a:pt x="335026" y="927582"/>
                    </a:lnTo>
                    <a:lnTo>
                      <a:pt x="344551" y="913282"/>
                    </a:lnTo>
                    <a:lnTo>
                      <a:pt x="354076" y="898982"/>
                    </a:lnTo>
                    <a:lnTo>
                      <a:pt x="373126" y="864107"/>
                    </a:lnTo>
                    <a:lnTo>
                      <a:pt x="401701" y="818007"/>
                    </a:lnTo>
                    <a:lnTo>
                      <a:pt x="430276" y="786256"/>
                    </a:lnTo>
                    <a:lnTo>
                      <a:pt x="439801" y="776731"/>
                    </a:lnTo>
                    <a:lnTo>
                      <a:pt x="468376" y="727455"/>
                    </a:lnTo>
                    <a:lnTo>
                      <a:pt x="487426" y="668654"/>
                    </a:lnTo>
                    <a:lnTo>
                      <a:pt x="506476" y="593979"/>
                    </a:lnTo>
                    <a:lnTo>
                      <a:pt x="516001" y="552704"/>
                    </a:lnTo>
                    <a:lnTo>
                      <a:pt x="525526" y="509904"/>
                    </a:lnTo>
                    <a:lnTo>
                      <a:pt x="535051" y="466978"/>
                    </a:lnTo>
                    <a:lnTo>
                      <a:pt x="544576" y="427227"/>
                    </a:lnTo>
                    <a:lnTo>
                      <a:pt x="554101" y="387603"/>
                    </a:lnTo>
                    <a:lnTo>
                      <a:pt x="573151" y="320801"/>
                    </a:lnTo>
                    <a:lnTo>
                      <a:pt x="593725" y="273176"/>
                    </a:lnTo>
                    <a:lnTo>
                      <a:pt x="612775" y="252602"/>
                    </a:lnTo>
                    <a:lnTo>
                      <a:pt x="622300" y="254126"/>
                    </a:lnTo>
                    <a:lnTo>
                      <a:pt x="650875" y="300227"/>
                    </a:lnTo>
                    <a:lnTo>
                      <a:pt x="669925" y="366902"/>
                    </a:lnTo>
                    <a:lnTo>
                      <a:pt x="679450" y="409828"/>
                    </a:lnTo>
                    <a:lnTo>
                      <a:pt x="688975" y="455802"/>
                    </a:lnTo>
                    <a:lnTo>
                      <a:pt x="698500" y="505078"/>
                    </a:lnTo>
                    <a:lnTo>
                      <a:pt x="708025" y="554354"/>
                    </a:lnTo>
                    <a:lnTo>
                      <a:pt x="717550" y="603504"/>
                    </a:lnTo>
                    <a:lnTo>
                      <a:pt x="727075" y="649604"/>
                    </a:lnTo>
                    <a:lnTo>
                      <a:pt x="736600" y="690879"/>
                    </a:lnTo>
                    <a:lnTo>
                      <a:pt x="755650" y="757681"/>
                    </a:lnTo>
                    <a:lnTo>
                      <a:pt x="774700" y="803655"/>
                    </a:lnTo>
                    <a:lnTo>
                      <a:pt x="803275" y="844931"/>
                    </a:lnTo>
                    <a:lnTo>
                      <a:pt x="831850" y="862457"/>
                    </a:lnTo>
                    <a:lnTo>
                      <a:pt x="841375" y="862457"/>
                    </a:lnTo>
                    <a:lnTo>
                      <a:pt x="850900" y="859282"/>
                    </a:lnTo>
                    <a:lnTo>
                      <a:pt x="860425" y="852932"/>
                    </a:lnTo>
                    <a:lnTo>
                      <a:pt x="869950" y="843407"/>
                    </a:lnTo>
                    <a:lnTo>
                      <a:pt x="879475" y="830707"/>
                    </a:lnTo>
                    <a:lnTo>
                      <a:pt x="889000" y="819531"/>
                    </a:lnTo>
                    <a:lnTo>
                      <a:pt x="898525" y="805306"/>
                    </a:lnTo>
                    <a:lnTo>
                      <a:pt x="908050" y="790955"/>
                    </a:lnTo>
                    <a:lnTo>
                      <a:pt x="917575" y="778255"/>
                    </a:lnTo>
                    <a:lnTo>
                      <a:pt x="927100" y="764031"/>
                    </a:lnTo>
                    <a:lnTo>
                      <a:pt x="936625" y="751331"/>
                    </a:lnTo>
                    <a:lnTo>
                      <a:pt x="946150" y="740155"/>
                    </a:lnTo>
                    <a:lnTo>
                      <a:pt x="955675" y="728979"/>
                    </a:lnTo>
                    <a:lnTo>
                      <a:pt x="965200" y="721105"/>
                    </a:lnTo>
                    <a:lnTo>
                      <a:pt x="974725" y="713104"/>
                    </a:lnTo>
                    <a:lnTo>
                      <a:pt x="984250" y="706754"/>
                    </a:lnTo>
                    <a:lnTo>
                      <a:pt x="993775" y="702055"/>
                    </a:lnTo>
                    <a:lnTo>
                      <a:pt x="1003300" y="700404"/>
                    </a:lnTo>
                    <a:lnTo>
                      <a:pt x="1012825" y="698880"/>
                    </a:lnTo>
                    <a:lnTo>
                      <a:pt x="1022350" y="700404"/>
                    </a:lnTo>
                    <a:lnTo>
                      <a:pt x="1031875" y="702055"/>
                    </a:lnTo>
                    <a:lnTo>
                      <a:pt x="1041400" y="705230"/>
                    </a:lnTo>
                    <a:lnTo>
                      <a:pt x="1050925" y="711580"/>
                    </a:lnTo>
                    <a:lnTo>
                      <a:pt x="1060450" y="717930"/>
                    </a:lnTo>
                    <a:lnTo>
                      <a:pt x="1069975" y="727455"/>
                    </a:lnTo>
                    <a:lnTo>
                      <a:pt x="1079500" y="736980"/>
                    </a:lnTo>
                    <a:lnTo>
                      <a:pt x="1089025" y="748156"/>
                    </a:lnTo>
                    <a:lnTo>
                      <a:pt x="1098550" y="759205"/>
                    </a:lnTo>
                    <a:lnTo>
                      <a:pt x="1108075" y="773556"/>
                    </a:lnTo>
                    <a:lnTo>
                      <a:pt x="1119251" y="787780"/>
                    </a:lnTo>
                    <a:lnTo>
                      <a:pt x="1128776" y="802131"/>
                    </a:lnTo>
                    <a:lnTo>
                      <a:pt x="1138301" y="816356"/>
                    </a:lnTo>
                    <a:lnTo>
                      <a:pt x="1147826" y="832231"/>
                    </a:lnTo>
                    <a:lnTo>
                      <a:pt x="1157351" y="848106"/>
                    </a:lnTo>
                    <a:lnTo>
                      <a:pt x="1166876" y="865632"/>
                    </a:lnTo>
                    <a:lnTo>
                      <a:pt x="1176401" y="881507"/>
                    </a:lnTo>
                    <a:lnTo>
                      <a:pt x="1185926" y="898982"/>
                    </a:lnTo>
                    <a:lnTo>
                      <a:pt x="1195451" y="916457"/>
                    </a:lnTo>
                    <a:lnTo>
                      <a:pt x="1204976" y="933932"/>
                    </a:lnTo>
                    <a:lnTo>
                      <a:pt x="1214501" y="949820"/>
                    </a:lnTo>
                    <a:lnTo>
                      <a:pt x="1224026" y="967282"/>
                    </a:lnTo>
                    <a:lnTo>
                      <a:pt x="1233551" y="983170"/>
                    </a:lnTo>
                    <a:lnTo>
                      <a:pt x="1243076" y="1000645"/>
                    </a:lnTo>
                    <a:lnTo>
                      <a:pt x="1252601" y="1016520"/>
                    </a:lnTo>
                    <a:lnTo>
                      <a:pt x="1262126" y="1032408"/>
                    </a:lnTo>
                    <a:lnTo>
                      <a:pt x="1271651" y="1048296"/>
                    </a:lnTo>
                    <a:lnTo>
                      <a:pt x="1281176" y="1062583"/>
                    </a:lnTo>
                    <a:lnTo>
                      <a:pt x="1290701" y="1076883"/>
                    </a:lnTo>
                    <a:lnTo>
                      <a:pt x="1300226" y="1089583"/>
                    </a:lnTo>
                    <a:lnTo>
                      <a:pt x="1309751" y="1103883"/>
                    </a:lnTo>
                    <a:lnTo>
                      <a:pt x="1319276" y="1116583"/>
                    </a:lnTo>
                    <a:lnTo>
                      <a:pt x="1328801" y="1127709"/>
                    </a:lnTo>
                    <a:lnTo>
                      <a:pt x="1338326" y="1140409"/>
                    </a:lnTo>
                    <a:lnTo>
                      <a:pt x="1347851" y="1151534"/>
                    </a:lnTo>
                    <a:lnTo>
                      <a:pt x="1357376" y="1162646"/>
                    </a:lnTo>
                    <a:lnTo>
                      <a:pt x="1366901" y="1173772"/>
                    </a:lnTo>
                    <a:lnTo>
                      <a:pt x="1376426" y="1184884"/>
                    </a:lnTo>
                    <a:lnTo>
                      <a:pt x="1385951" y="1194409"/>
                    </a:lnTo>
                    <a:lnTo>
                      <a:pt x="1395476" y="1203947"/>
                    </a:lnTo>
                    <a:lnTo>
                      <a:pt x="1405001" y="1213472"/>
                    </a:lnTo>
                    <a:lnTo>
                      <a:pt x="1414526" y="1221422"/>
                    </a:lnTo>
                    <a:lnTo>
                      <a:pt x="1424051" y="1230947"/>
                    </a:lnTo>
                    <a:lnTo>
                      <a:pt x="1433576" y="1237297"/>
                    </a:lnTo>
                    <a:lnTo>
                      <a:pt x="1443101" y="1245247"/>
                    </a:lnTo>
                    <a:lnTo>
                      <a:pt x="1452626" y="1246835"/>
                    </a:lnTo>
                    <a:lnTo>
                      <a:pt x="1462151" y="1250010"/>
                    </a:lnTo>
                    <a:lnTo>
                      <a:pt x="1471676" y="1256360"/>
                    </a:lnTo>
                    <a:lnTo>
                      <a:pt x="1481201" y="1265885"/>
                    </a:lnTo>
                    <a:lnTo>
                      <a:pt x="1490726" y="1273835"/>
                    </a:lnTo>
                    <a:lnTo>
                      <a:pt x="1500251" y="1278597"/>
                    </a:lnTo>
                    <a:lnTo>
                      <a:pt x="1509776" y="1283360"/>
                    </a:lnTo>
                    <a:lnTo>
                      <a:pt x="1519301" y="1286535"/>
                    </a:lnTo>
                    <a:lnTo>
                      <a:pt x="1528826" y="1289710"/>
                    </a:lnTo>
                    <a:lnTo>
                      <a:pt x="1538351" y="1292885"/>
                    </a:lnTo>
                    <a:lnTo>
                      <a:pt x="1547876" y="1296073"/>
                    </a:lnTo>
                    <a:lnTo>
                      <a:pt x="1557401" y="1299248"/>
                    </a:lnTo>
                    <a:lnTo>
                      <a:pt x="1566926" y="1302423"/>
                    </a:lnTo>
                    <a:lnTo>
                      <a:pt x="1576451" y="1307185"/>
                    </a:lnTo>
                    <a:lnTo>
                      <a:pt x="1585976" y="1310360"/>
                    </a:lnTo>
                    <a:lnTo>
                      <a:pt x="1595501" y="1316710"/>
                    </a:lnTo>
                    <a:lnTo>
                      <a:pt x="1605026" y="1321485"/>
                    </a:lnTo>
                    <a:lnTo>
                      <a:pt x="1614551" y="1324660"/>
                    </a:lnTo>
                    <a:lnTo>
                      <a:pt x="1624076" y="1327835"/>
                    </a:lnTo>
                    <a:lnTo>
                      <a:pt x="1633601" y="1329423"/>
                    </a:lnTo>
                    <a:lnTo>
                      <a:pt x="1643126" y="1332598"/>
                    </a:lnTo>
                    <a:lnTo>
                      <a:pt x="1654175" y="1334185"/>
                    </a:lnTo>
                    <a:lnTo>
                      <a:pt x="1663700" y="1335773"/>
                    </a:lnTo>
                    <a:lnTo>
                      <a:pt x="1673225" y="1337360"/>
                    </a:lnTo>
                    <a:lnTo>
                      <a:pt x="1682750" y="1338948"/>
                    </a:lnTo>
                    <a:lnTo>
                      <a:pt x="1692275" y="1340535"/>
                    </a:lnTo>
                    <a:lnTo>
                      <a:pt x="1701800" y="1342123"/>
                    </a:lnTo>
                    <a:lnTo>
                      <a:pt x="1711325" y="1342123"/>
                    </a:lnTo>
                    <a:lnTo>
                      <a:pt x="1720850" y="1343723"/>
                    </a:lnTo>
                    <a:lnTo>
                      <a:pt x="1730375" y="1343723"/>
                    </a:lnTo>
                    <a:lnTo>
                      <a:pt x="1739900" y="1345311"/>
                    </a:lnTo>
                    <a:lnTo>
                      <a:pt x="1749425" y="1346898"/>
                    </a:lnTo>
                    <a:lnTo>
                      <a:pt x="1758950" y="1346898"/>
                    </a:lnTo>
                    <a:lnTo>
                      <a:pt x="1768475" y="1346898"/>
                    </a:lnTo>
                    <a:lnTo>
                      <a:pt x="1778000" y="1348486"/>
                    </a:lnTo>
                    <a:lnTo>
                      <a:pt x="1787525" y="1348486"/>
                    </a:lnTo>
                    <a:lnTo>
                      <a:pt x="1797050" y="1348486"/>
                    </a:lnTo>
                    <a:lnTo>
                      <a:pt x="1806575" y="1348486"/>
                    </a:lnTo>
                    <a:lnTo>
                      <a:pt x="1816100" y="1350073"/>
                    </a:lnTo>
                    <a:lnTo>
                      <a:pt x="1825625" y="1350073"/>
                    </a:lnTo>
                    <a:lnTo>
                      <a:pt x="1835150" y="1350073"/>
                    </a:lnTo>
                    <a:lnTo>
                      <a:pt x="1844675" y="1351661"/>
                    </a:lnTo>
                    <a:lnTo>
                      <a:pt x="1854200" y="1351661"/>
                    </a:lnTo>
                    <a:lnTo>
                      <a:pt x="1911350" y="1351661"/>
                    </a:lnTo>
                    <a:lnTo>
                      <a:pt x="1920875" y="1353248"/>
                    </a:lnTo>
                    <a:lnTo>
                      <a:pt x="2351151" y="1353248"/>
                    </a:lnTo>
                    <a:lnTo>
                      <a:pt x="2360676" y="1354836"/>
                    </a:lnTo>
                    <a:lnTo>
                      <a:pt x="2370201" y="1354836"/>
                    </a:lnTo>
                    <a:lnTo>
                      <a:pt x="2379726" y="1354836"/>
                    </a:lnTo>
                    <a:lnTo>
                      <a:pt x="2389251" y="1354836"/>
                    </a:lnTo>
                    <a:lnTo>
                      <a:pt x="2398776" y="1354836"/>
                    </a:lnTo>
                    <a:lnTo>
                      <a:pt x="2408301" y="1353248"/>
                    </a:lnTo>
                    <a:lnTo>
                      <a:pt x="2417826" y="1354836"/>
                    </a:lnTo>
                    <a:lnTo>
                      <a:pt x="2427351" y="1354836"/>
                    </a:lnTo>
                    <a:lnTo>
                      <a:pt x="2436876" y="1354836"/>
                    </a:lnTo>
                    <a:lnTo>
                      <a:pt x="2579751" y="1354836"/>
                    </a:lnTo>
                    <a:lnTo>
                      <a:pt x="2589276" y="135483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57" name="object 471">
              <a:extLst>
                <a:ext uri="{FF2B5EF4-FFF2-40B4-BE49-F238E27FC236}">
                  <a16:creationId xmlns:a16="http://schemas.microsoft.com/office/drawing/2014/main" id="{D294E7DA-57A0-413F-96AD-F1AFC7BBF453}"/>
                </a:ext>
              </a:extLst>
            </p:cNvPr>
            <p:cNvSpPr txBox="1"/>
            <p:nvPr/>
          </p:nvSpPr>
          <p:spPr>
            <a:xfrm>
              <a:off x="353864" y="7208714"/>
              <a:ext cx="25781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-10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58" name="object 472">
              <a:extLst>
                <a:ext uri="{FF2B5EF4-FFF2-40B4-BE49-F238E27FC236}">
                  <a16:creationId xmlns:a16="http://schemas.microsoft.com/office/drawing/2014/main" id="{C07FD2EC-F722-4454-B98E-7E5E07DCDCA4}"/>
                </a:ext>
              </a:extLst>
            </p:cNvPr>
            <p:cNvSpPr txBox="1"/>
            <p:nvPr/>
          </p:nvSpPr>
          <p:spPr>
            <a:xfrm>
              <a:off x="448986" y="6942014"/>
              <a:ext cx="16764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59" name="object 473">
              <a:extLst>
                <a:ext uri="{FF2B5EF4-FFF2-40B4-BE49-F238E27FC236}">
                  <a16:creationId xmlns:a16="http://schemas.microsoft.com/office/drawing/2014/main" id="{30D7591C-EE4D-4F1D-AB5F-3B6836417CE2}"/>
                </a:ext>
              </a:extLst>
            </p:cNvPr>
            <p:cNvSpPr txBox="1"/>
            <p:nvPr/>
          </p:nvSpPr>
          <p:spPr>
            <a:xfrm>
              <a:off x="391964" y="6597590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0" name="object 474">
              <a:extLst>
                <a:ext uri="{FF2B5EF4-FFF2-40B4-BE49-F238E27FC236}">
                  <a16:creationId xmlns:a16="http://schemas.microsoft.com/office/drawing/2014/main" id="{F568F282-1F12-490B-8880-77BED4DDC24D}"/>
                </a:ext>
              </a:extLst>
            </p:cNvPr>
            <p:cNvSpPr txBox="1"/>
            <p:nvPr/>
          </p:nvSpPr>
          <p:spPr>
            <a:xfrm>
              <a:off x="391964" y="6262310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1" name="object 475">
              <a:extLst>
                <a:ext uri="{FF2B5EF4-FFF2-40B4-BE49-F238E27FC236}">
                  <a16:creationId xmlns:a16="http://schemas.microsoft.com/office/drawing/2014/main" id="{2BB7294F-BA3D-4DAF-97C3-8F01D76AC045}"/>
                </a:ext>
              </a:extLst>
            </p:cNvPr>
            <p:cNvSpPr txBox="1"/>
            <p:nvPr/>
          </p:nvSpPr>
          <p:spPr>
            <a:xfrm>
              <a:off x="391964" y="5927284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2" name="object 476">
              <a:extLst>
                <a:ext uri="{FF2B5EF4-FFF2-40B4-BE49-F238E27FC236}">
                  <a16:creationId xmlns:a16="http://schemas.microsoft.com/office/drawing/2014/main" id="{500398CE-6940-403C-BAF8-12067F5F5384}"/>
                </a:ext>
              </a:extLst>
            </p:cNvPr>
            <p:cNvSpPr txBox="1"/>
            <p:nvPr/>
          </p:nvSpPr>
          <p:spPr>
            <a:xfrm>
              <a:off x="391964" y="5582860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3" name="object 477">
              <a:extLst>
                <a:ext uri="{FF2B5EF4-FFF2-40B4-BE49-F238E27FC236}">
                  <a16:creationId xmlns:a16="http://schemas.microsoft.com/office/drawing/2014/main" id="{36933ABC-17E0-4E3B-A487-F6BE6F2EB397}"/>
                </a:ext>
              </a:extLst>
            </p:cNvPr>
            <p:cNvSpPr txBox="1"/>
            <p:nvPr/>
          </p:nvSpPr>
          <p:spPr>
            <a:xfrm>
              <a:off x="391964" y="5314383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4" name="object 478">
              <a:extLst>
                <a:ext uri="{FF2B5EF4-FFF2-40B4-BE49-F238E27FC236}">
                  <a16:creationId xmlns:a16="http://schemas.microsoft.com/office/drawing/2014/main" id="{FFD49659-DF2E-4728-94FB-D365457169A6}"/>
                </a:ext>
              </a:extLst>
            </p:cNvPr>
            <p:cNvSpPr txBox="1"/>
            <p:nvPr/>
          </p:nvSpPr>
          <p:spPr>
            <a:xfrm>
              <a:off x="217613" y="5862322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50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</a:t>
              </a:r>
              <a:r>
                <a:rPr sz="800" spc="30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5" name="object 479">
              <a:extLst>
                <a:ext uri="{FF2B5EF4-FFF2-40B4-BE49-F238E27FC236}">
                  <a16:creationId xmlns:a16="http://schemas.microsoft.com/office/drawing/2014/main" id="{26AE8656-5CD4-410B-914E-755907D9DA01}"/>
                </a:ext>
              </a:extLst>
            </p:cNvPr>
            <p:cNvSpPr txBox="1"/>
            <p:nvPr/>
          </p:nvSpPr>
          <p:spPr>
            <a:xfrm>
              <a:off x="831892" y="5516185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213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6" name="object 480">
              <a:extLst>
                <a:ext uri="{FF2B5EF4-FFF2-40B4-BE49-F238E27FC236}">
                  <a16:creationId xmlns:a16="http://schemas.microsoft.com/office/drawing/2014/main" id="{E7F031BE-FD53-4C38-995A-F00F2F420E33}"/>
                </a:ext>
              </a:extLst>
            </p:cNvPr>
            <p:cNvSpPr txBox="1"/>
            <p:nvPr/>
          </p:nvSpPr>
          <p:spPr>
            <a:xfrm>
              <a:off x="1328716" y="5774884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271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1</a:t>
              </a:r>
              <a:r>
                <a:rPr sz="800" dirty="0">
                  <a:latin typeface="Arial"/>
                  <a:cs typeface="Arial"/>
                </a:rPr>
                <a:t>6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7" name="object 481">
              <a:extLst>
                <a:ext uri="{FF2B5EF4-FFF2-40B4-BE49-F238E27FC236}">
                  <a16:creationId xmlns:a16="http://schemas.microsoft.com/office/drawing/2014/main" id="{EE145727-EBCD-4A1E-B331-274334BB1213}"/>
                </a:ext>
              </a:extLst>
            </p:cNvPr>
            <p:cNvSpPr txBox="1"/>
            <p:nvPr/>
          </p:nvSpPr>
          <p:spPr>
            <a:xfrm>
              <a:off x="1730417" y="6224210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317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68" name="object 482">
              <a:extLst>
                <a:ext uri="{FF2B5EF4-FFF2-40B4-BE49-F238E27FC236}">
                  <a16:creationId xmlns:a16="http://schemas.microsoft.com/office/drawing/2014/main" id="{A79BA731-5D7E-4CC3-BAE7-A35D2B4E15CF}"/>
                </a:ext>
              </a:extLst>
            </p:cNvPr>
            <p:cNvSpPr/>
            <p:nvPr/>
          </p:nvSpPr>
          <p:spPr>
            <a:xfrm>
              <a:off x="710733" y="5401759"/>
              <a:ext cx="2593975" cy="1896110"/>
            </a:xfrm>
            <a:custGeom>
              <a:avLst/>
              <a:gdLst/>
              <a:ahLst/>
              <a:cxnLst/>
              <a:rect l="l" t="t" r="r" b="b"/>
              <a:pathLst>
                <a:path w="2593975" h="1896109">
                  <a:moveTo>
                    <a:pt x="0" y="1895856"/>
                  </a:moveTo>
                  <a:lnTo>
                    <a:pt x="2593848" y="1895856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18958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483">
              <a:extLst>
                <a:ext uri="{FF2B5EF4-FFF2-40B4-BE49-F238E27FC236}">
                  <a16:creationId xmlns:a16="http://schemas.microsoft.com/office/drawing/2014/main" id="{A6B0D85E-62A7-4C5A-B1F7-070AFE39CAFB}"/>
                </a:ext>
              </a:extLst>
            </p:cNvPr>
            <p:cNvSpPr txBox="1"/>
            <p:nvPr/>
          </p:nvSpPr>
          <p:spPr>
            <a:xfrm>
              <a:off x="707812" y="5238183"/>
              <a:ext cx="1591310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oroxylin</a:t>
              </a:r>
              <a:r>
                <a:rPr lang="en-US" sz="800" spc="-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A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370" name="object 494">
              <a:extLst>
                <a:ext uri="{FF2B5EF4-FFF2-40B4-BE49-F238E27FC236}">
                  <a16:creationId xmlns:a16="http://schemas.microsoft.com/office/drawing/2014/main" id="{5B9BAE30-D3F7-48FD-8A39-CCC101F1247D}"/>
                </a:ext>
              </a:extLst>
            </p:cNvPr>
            <p:cNvSpPr txBox="1"/>
            <p:nvPr/>
          </p:nvSpPr>
          <p:spPr>
            <a:xfrm>
              <a:off x="612690" y="7363167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71" name="object 495">
              <a:extLst>
                <a:ext uri="{FF2B5EF4-FFF2-40B4-BE49-F238E27FC236}">
                  <a16:creationId xmlns:a16="http://schemas.microsoft.com/office/drawing/2014/main" id="{55CE9ABF-FE09-4980-A80B-AC0C5995F418}"/>
                </a:ext>
              </a:extLst>
            </p:cNvPr>
            <p:cNvSpPr txBox="1"/>
            <p:nvPr/>
          </p:nvSpPr>
          <p:spPr>
            <a:xfrm>
              <a:off x="1471591" y="7363167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72" name="object 496">
              <a:extLst>
                <a:ext uri="{FF2B5EF4-FFF2-40B4-BE49-F238E27FC236}">
                  <a16:creationId xmlns:a16="http://schemas.microsoft.com/office/drawing/2014/main" id="{0EC9953D-2756-45E6-AEFF-C6DFBFCFCC9A}"/>
                </a:ext>
              </a:extLst>
            </p:cNvPr>
            <p:cNvSpPr txBox="1"/>
            <p:nvPr/>
          </p:nvSpPr>
          <p:spPr>
            <a:xfrm>
              <a:off x="2332016" y="7363167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73" name="object 497">
              <a:extLst>
                <a:ext uri="{FF2B5EF4-FFF2-40B4-BE49-F238E27FC236}">
                  <a16:creationId xmlns:a16="http://schemas.microsoft.com/office/drawing/2014/main" id="{29620C75-F51D-42BD-BFD5-7FB89C04C12A}"/>
                </a:ext>
              </a:extLst>
            </p:cNvPr>
            <p:cNvSpPr txBox="1"/>
            <p:nvPr/>
          </p:nvSpPr>
          <p:spPr>
            <a:xfrm>
              <a:off x="3202220" y="7363167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74" name="object 500">
              <a:extLst>
                <a:ext uri="{FF2B5EF4-FFF2-40B4-BE49-F238E27FC236}">
                  <a16:creationId xmlns:a16="http://schemas.microsoft.com/office/drawing/2014/main" id="{B2549784-6D5B-4632-AFBA-B9C304A2EA5E}"/>
                </a:ext>
              </a:extLst>
            </p:cNvPr>
            <p:cNvSpPr txBox="1"/>
            <p:nvPr/>
          </p:nvSpPr>
          <p:spPr>
            <a:xfrm>
              <a:off x="1616117" y="7496088"/>
              <a:ext cx="794385" cy="140335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4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6EAFBEF1-D8DF-4D42-93F3-ACC583FD42AB}"/>
              </a:ext>
            </a:extLst>
          </p:cNvPr>
          <p:cNvGrpSpPr/>
          <p:nvPr/>
        </p:nvGrpSpPr>
        <p:grpSpPr>
          <a:xfrm>
            <a:off x="3666454" y="5270290"/>
            <a:ext cx="3179881" cy="2396490"/>
            <a:chOff x="3666454" y="5270290"/>
            <a:chExt cx="3179881" cy="2396490"/>
          </a:xfrm>
        </p:grpSpPr>
        <p:sp>
          <p:nvSpPr>
            <p:cNvPr id="375" name="object 132">
              <a:extLst>
                <a:ext uri="{FF2B5EF4-FFF2-40B4-BE49-F238E27FC236}">
                  <a16:creationId xmlns:a16="http://schemas.microsoft.com/office/drawing/2014/main" id="{E61EE797-310C-4BBB-BC16-C02A5537A8EA}"/>
                </a:ext>
              </a:extLst>
            </p:cNvPr>
            <p:cNvSpPr/>
            <p:nvPr/>
          </p:nvSpPr>
          <p:spPr>
            <a:xfrm>
              <a:off x="4126377" y="7366298"/>
              <a:ext cx="2627630" cy="44450"/>
            </a:xfrm>
            <a:custGeom>
              <a:avLst/>
              <a:gdLst/>
              <a:ahLst/>
              <a:cxnLst/>
              <a:rect l="l" t="t" r="r" b="b"/>
              <a:pathLst>
                <a:path w="2627630" h="44450">
                  <a:moveTo>
                    <a:pt x="0" y="0"/>
                  </a:moveTo>
                  <a:lnTo>
                    <a:pt x="2627376" y="0"/>
                  </a:lnTo>
                </a:path>
                <a:path w="2627630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133">
              <a:extLst>
                <a:ext uri="{FF2B5EF4-FFF2-40B4-BE49-F238E27FC236}">
                  <a16:creationId xmlns:a16="http://schemas.microsoft.com/office/drawing/2014/main" id="{73ED8324-7949-49FF-82CD-2E0C2D8DA5B6}"/>
                </a:ext>
              </a:extLst>
            </p:cNvPr>
            <p:cNvSpPr txBox="1"/>
            <p:nvPr/>
          </p:nvSpPr>
          <p:spPr>
            <a:xfrm>
              <a:off x="4023456" y="7385348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77" name="object 134">
              <a:extLst>
                <a:ext uri="{FF2B5EF4-FFF2-40B4-BE49-F238E27FC236}">
                  <a16:creationId xmlns:a16="http://schemas.microsoft.com/office/drawing/2014/main" id="{2498658B-42BF-4FFE-B783-F57B1E452E5F}"/>
                </a:ext>
              </a:extLst>
            </p:cNvPr>
            <p:cNvGrpSpPr/>
            <p:nvPr/>
          </p:nvGrpSpPr>
          <p:grpSpPr>
            <a:xfrm>
              <a:off x="4121614" y="7361535"/>
              <a:ext cx="885825" cy="53975"/>
              <a:chOff x="522541" y="4795837"/>
              <a:chExt cx="885825" cy="53975"/>
            </a:xfrm>
          </p:grpSpPr>
          <p:sp>
            <p:nvSpPr>
              <p:cNvPr id="378" name="object 135">
                <a:extLst>
                  <a:ext uri="{FF2B5EF4-FFF2-40B4-BE49-F238E27FC236}">
                    <a16:creationId xmlns:a16="http://schemas.microsoft.com/office/drawing/2014/main" id="{82748DC3-96AD-4FF4-940B-ED2DA34B5510}"/>
                  </a:ext>
                </a:extLst>
              </p:cNvPr>
              <p:cNvSpPr/>
              <p:nvPr/>
            </p:nvSpPr>
            <p:spPr>
              <a:xfrm>
                <a:off x="527304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9" name="object 136">
                <a:extLst>
                  <a:ext uri="{FF2B5EF4-FFF2-40B4-BE49-F238E27FC236}">
                    <a16:creationId xmlns:a16="http://schemas.microsoft.com/office/drawing/2014/main" id="{DFBCAB2B-4F13-409F-8B68-C82CD8B438B4}"/>
                  </a:ext>
                </a:extLst>
              </p:cNvPr>
              <p:cNvSpPr/>
              <p:nvPr/>
            </p:nvSpPr>
            <p:spPr>
              <a:xfrm>
                <a:off x="74676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0" name="object 137">
                <a:extLst>
                  <a:ext uri="{FF2B5EF4-FFF2-40B4-BE49-F238E27FC236}">
                    <a16:creationId xmlns:a16="http://schemas.microsoft.com/office/drawing/2014/main" id="{7F223055-89A6-41F3-A207-F0763F09D50D}"/>
                  </a:ext>
                </a:extLst>
              </p:cNvPr>
              <p:cNvSpPr/>
              <p:nvPr/>
            </p:nvSpPr>
            <p:spPr>
              <a:xfrm>
                <a:off x="966216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1" name="object 138">
                <a:extLst>
                  <a:ext uri="{FF2B5EF4-FFF2-40B4-BE49-F238E27FC236}">
                    <a16:creationId xmlns:a16="http://schemas.microsoft.com/office/drawing/2014/main" id="{77C12973-D576-48E6-B130-463D4BDC1183}"/>
                  </a:ext>
                </a:extLst>
              </p:cNvPr>
              <p:cNvSpPr/>
              <p:nvPr/>
            </p:nvSpPr>
            <p:spPr>
              <a:xfrm>
                <a:off x="1184148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2" name="object 139">
                <a:extLst>
                  <a:ext uri="{FF2B5EF4-FFF2-40B4-BE49-F238E27FC236}">
                    <a16:creationId xmlns:a16="http://schemas.microsoft.com/office/drawing/2014/main" id="{3E8ABF12-13E4-45A3-8744-7943254BBD04}"/>
                  </a:ext>
                </a:extLst>
              </p:cNvPr>
              <p:cNvSpPr/>
              <p:nvPr/>
            </p:nvSpPr>
            <p:spPr>
              <a:xfrm>
                <a:off x="1403604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3" name="object 140">
              <a:extLst>
                <a:ext uri="{FF2B5EF4-FFF2-40B4-BE49-F238E27FC236}">
                  <a16:creationId xmlns:a16="http://schemas.microsoft.com/office/drawing/2014/main" id="{F97A9456-BB65-4D78-8515-994F1BE2CE31}"/>
                </a:ext>
              </a:extLst>
            </p:cNvPr>
            <p:cNvSpPr txBox="1"/>
            <p:nvPr/>
          </p:nvSpPr>
          <p:spPr>
            <a:xfrm>
              <a:off x="4901584" y="7385348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84" name="object 141">
              <a:extLst>
                <a:ext uri="{FF2B5EF4-FFF2-40B4-BE49-F238E27FC236}">
                  <a16:creationId xmlns:a16="http://schemas.microsoft.com/office/drawing/2014/main" id="{20B25014-25C2-4563-9060-11AEFD02D54C}"/>
                </a:ext>
              </a:extLst>
            </p:cNvPr>
            <p:cNvGrpSpPr/>
            <p:nvPr/>
          </p:nvGrpSpPr>
          <p:grpSpPr>
            <a:xfrm>
              <a:off x="5217370" y="7361535"/>
              <a:ext cx="666750" cy="53975"/>
              <a:chOff x="1618297" y="4795837"/>
              <a:chExt cx="666750" cy="53975"/>
            </a:xfrm>
          </p:grpSpPr>
          <p:sp>
            <p:nvSpPr>
              <p:cNvPr id="385" name="object 142">
                <a:extLst>
                  <a:ext uri="{FF2B5EF4-FFF2-40B4-BE49-F238E27FC236}">
                    <a16:creationId xmlns:a16="http://schemas.microsoft.com/office/drawing/2014/main" id="{67C41963-C8CD-4518-A065-4611DF884B1D}"/>
                  </a:ext>
                </a:extLst>
              </p:cNvPr>
              <p:cNvSpPr/>
              <p:nvPr/>
            </p:nvSpPr>
            <p:spPr>
              <a:xfrm>
                <a:off x="162306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6" name="object 143">
                <a:extLst>
                  <a:ext uri="{FF2B5EF4-FFF2-40B4-BE49-F238E27FC236}">
                    <a16:creationId xmlns:a16="http://schemas.microsoft.com/office/drawing/2014/main" id="{B4B3BA5D-7CDC-4C7B-9BB3-F66B927001C4}"/>
                  </a:ext>
                </a:extLst>
              </p:cNvPr>
              <p:cNvSpPr/>
              <p:nvPr/>
            </p:nvSpPr>
            <p:spPr>
              <a:xfrm>
                <a:off x="1842516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7" name="object 144">
                <a:extLst>
                  <a:ext uri="{FF2B5EF4-FFF2-40B4-BE49-F238E27FC236}">
                    <a16:creationId xmlns:a16="http://schemas.microsoft.com/office/drawing/2014/main" id="{8383DD06-2702-47C6-901E-23C742C401CC}"/>
                  </a:ext>
                </a:extLst>
              </p:cNvPr>
              <p:cNvSpPr/>
              <p:nvPr/>
            </p:nvSpPr>
            <p:spPr>
              <a:xfrm>
                <a:off x="2060448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8" name="object 145">
                <a:extLst>
                  <a:ext uri="{FF2B5EF4-FFF2-40B4-BE49-F238E27FC236}">
                    <a16:creationId xmlns:a16="http://schemas.microsoft.com/office/drawing/2014/main" id="{0F8D5A69-A601-40FA-A751-FBE2DF82CCAE}"/>
                  </a:ext>
                </a:extLst>
              </p:cNvPr>
              <p:cNvSpPr/>
              <p:nvPr/>
            </p:nvSpPr>
            <p:spPr>
              <a:xfrm>
                <a:off x="2279904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9" name="object 146">
              <a:extLst>
                <a:ext uri="{FF2B5EF4-FFF2-40B4-BE49-F238E27FC236}">
                  <a16:creationId xmlns:a16="http://schemas.microsoft.com/office/drawing/2014/main" id="{A9CC1166-FD27-457D-8689-4614389D8C4F}"/>
                </a:ext>
              </a:extLst>
            </p:cNvPr>
            <p:cNvSpPr txBox="1"/>
            <p:nvPr/>
          </p:nvSpPr>
          <p:spPr>
            <a:xfrm>
              <a:off x="5771789" y="7385348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90" name="object 147">
              <a:extLst>
                <a:ext uri="{FF2B5EF4-FFF2-40B4-BE49-F238E27FC236}">
                  <a16:creationId xmlns:a16="http://schemas.microsoft.com/office/drawing/2014/main" id="{EC18339A-BC2F-4DFE-AF31-F249C2C957A6}"/>
                </a:ext>
              </a:extLst>
            </p:cNvPr>
            <p:cNvGrpSpPr/>
            <p:nvPr/>
          </p:nvGrpSpPr>
          <p:grpSpPr>
            <a:xfrm>
              <a:off x="6092146" y="7361535"/>
              <a:ext cx="666750" cy="53975"/>
              <a:chOff x="2493073" y="4795837"/>
              <a:chExt cx="666750" cy="53975"/>
            </a:xfrm>
          </p:grpSpPr>
          <p:sp>
            <p:nvSpPr>
              <p:cNvPr id="391" name="object 148">
                <a:extLst>
                  <a:ext uri="{FF2B5EF4-FFF2-40B4-BE49-F238E27FC236}">
                    <a16:creationId xmlns:a16="http://schemas.microsoft.com/office/drawing/2014/main" id="{FC09A8D2-7D15-4BAE-B430-5239BB73AE0F}"/>
                  </a:ext>
                </a:extLst>
              </p:cNvPr>
              <p:cNvSpPr/>
              <p:nvPr/>
            </p:nvSpPr>
            <p:spPr>
              <a:xfrm>
                <a:off x="2497835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2" name="object 149">
                <a:extLst>
                  <a:ext uri="{FF2B5EF4-FFF2-40B4-BE49-F238E27FC236}">
                    <a16:creationId xmlns:a16="http://schemas.microsoft.com/office/drawing/2014/main" id="{1B315768-EB6C-46E4-80E6-7609CC990DC0}"/>
                  </a:ext>
                </a:extLst>
              </p:cNvPr>
              <p:cNvSpPr/>
              <p:nvPr/>
            </p:nvSpPr>
            <p:spPr>
              <a:xfrm>
                <a:off x="2717291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3" name="object 150">
                <a:extLst>
                  <a:ext uri="{FF2B5EF4-FFF2-40B4-BE49-F238E27FC236}">
                    <a16:creationId xmlns:a16="http://schemas.microsoft.com/office/drawing/2014/main" id="{A96153E6-99B9-4692-8B84-C9BC33CB34C2}"/>
                  </a:ext>
                </a:extLst>
              </p:cNvPr>
              <p:cNvSpPr/>
              <p:nvPr/>
            </p:nvSpPr>
            <p:spPr>
              <a:xfrm>
                <a:off x="2935223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4" name="object 151">
                <a:extLst>
                  <a:ext uri="{FF2B5EF4-FFF2-40B4-BE49-F238E27FC236}">
                    <a16:creationId xmlns:a16="http://schemas.microsoft.com/office/drawing/2014/main" id="{2E28A399-9438-4E7E-90F1-F1F2AF074780}"/>
                  </a:ext>
                </a:extLst>
              </p:cNvPr>
              <p:cNvSpPr/>
              <p:nvPr/>
            </p:nvSpPr>
            <p:spPr>
              <a:xfrm>
                <a:off x="3154679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95" name="object 152">
              <a:extLst>
                <a:ext uri="{FF2B5EF4-FFF2-40B4-BE49-F238E27FC236}">
                  <a16:creationId xmlns:a16="http://schemas.microsoft.com/office/drawing/2014/main" id="{107F82EA-956D-497D-B0EC-5C1C66023D36}"/>
                </a:ext>
              </a:extLst>
            </p:cNvPr>
            <p:cNvSpPr txBox="1"/>
            <p:nvPr/>
          </p:nvSpPr>
          <p:spPr>
            <a:xfrm>
              <a:off x="6651390" y="7385348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396" name="object 153">
              <a:extLst>
                <a:ext uri="{FF2B5EF4-FFF2-40B4-BE49-F238E27FC236}">
                  <a16:creationId xmlns:a16="http://schemas.microsoft.com/office/drawing/2014/main" id="{E66B3589-2C66-4A71-A403-73AC8EFC054A}"/>
                </a:ext>
              </a:extLst>
            </p:cNvPr>
            <p:cNvSpPr txBox="1"/>
            <p:nvPr/>
          </p:nvSpPr>
          <p:spPr>
            <a:xfrm>
              <a:off x="5046111" y="7518825"/>
              <a:ext cx="79438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97" name="object 154">
              <a:extLst>
                <a:ext uri="{FF2B5EF4-FFF2-40B4-BE49-F238E27FC236}">
                  <a16:creationId xmlns:a16="http://schemas.microsoft.com/office/drawing/2014/main" id="{438030A7-8D30-4232-9465-BDAAA6BCFA6C}"/>
                </a:ext>
              </a:extLst>
            </p:cNvPr>
            <p:cNvGrpSpPr/>
            <p:nvPr/>
          </p:nvGrpSpPr>
          <p:grpSpPr>
            <a:xfrm>
              <a:off x="4040842" y="5430627"/>
              <a:ext cx="55244" cy="1904364"/>
              <a:chOff x="441769" y="2864929"/>
              <a:chExt cx="55244" cy="1904364"/>
            </a:xfrm>
          </p:grpSpPr>
          <p:sp>
            <p:nvSpPr>
              <p:cNvPr id="398" name="object 155">
                <a:extLst>
                  <a:ext uri="{FF2B5EF4-FFF2-40B4-BE49-F238E27FC236}">
                    <a16:creationId xmlns:a16="http://schemas.microsoft.com/office/drawing/2014/main" id="{A97B8022-7EFC-4555-BD70-ACAE60E03FDC}"/>
                  </a:ext>
                </a:extLst>
              </p:cNvPr>
              <p:cNvSpPr/>
              <p:nvPr/>
            </p:nvSpPr>
            <p:spPr>
              <a:xfrm>
                <a:off x="492251" y="2869692"/>
                <a:ext cx="0" cy="1894839"/>
              </a:xfrm>
              <a:custGeom>
                <a:avLst/>
                <a:gdLst/>
                <a:ahLst/>
                <a:cxnLst/>
                <a:rect l="l" t="t" r="r" b="b"/>
                <a:pathLst>
                  <a:path h="1894839">
                    <a:moveTo>
                      <a:pt x="0" y="0"/>
                    </a:moveTo>
                    <a:lnTo>
                      <a:pt x="0" y="18943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9" name="object 156">
                <a:extLst>
                  <a:ext uri="{FF2B5EF4-FFF2-40B4-BE49-F238E27FC236}">
                    <a16:creationId xmlns:a16="http://schemas.microsoft.com/office/drawing/2014/main" id="{13C455E2-4B34-430F-92BE-E952B484B6FA}"/>
                  </a:ext>
                </a:extLst>
              </p:cNvPr>
              <p:cNvSpPr/>
              <p:nvPr/>
            </p:nvSpPr>
            <p:spPr>
              <a:xfrm>
                <a:off x="446531" y="47640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00" name="object 157">
              <a:extLst>
                <a:ext uri="{FF2B5EF4-FFF2-40B4-BE49-F238E27FC236}">
                  <a16:creationId xmlns:a16="http://schemas.microsoft.com/office/drawing/2014/main" id="{CF053FF8-02AA-4580-855C-2E629E48657F}"/>
                </a:ext>
              </a:extLst>
            </p:cNvPr>
            <p:cNvSpPr txBox="1"/>
            <p:nvPr/>
          </p:nvSpPr>
          <p:spPr>
            <a:xfrm>
              <a:off x="3860083" y="7240821"/>
              <a:ext cx="16764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401" name="object 158">
              <a:extLst>
                <a:ext uri="{FF2B5EF4-FFF2-40B4-BE49-F238E27FC236}">
                  <a16:creationId xmlns:a16="http://schemas.microsoft.com/office/drawing/2014/main" id="{A0A654C1-7773-41CC-84BE-4DB728333D41}"/>
                </a:ext>
              </a:extLst>
            </p:cNvPr>
            <p:cNvGrpSpPr/>
            <p:nvPr/>
          </p:nvGrpSpPr>
          <p:grpSpPr>
            <a:xfrm>
              <a:off x="4040842" y="5430627"/>
              <a:ext cx="2717800" cy="1904364"/>
              <a:chOff x="441769" y="2864929"/>
              <a:chExt cx="2717800" cy="1904364"/>
            </a:xfrm>
          </p:grpSpPr>
          <p:sp>
            <p:nvSpPr>
              <p:cNvPr id="402" name="object 159">
                <a:extLst>
                  <a:ext uri="{FF2B5EF4-FFF2-40B4-BE49-F238E27FC236}">
                    <a16:creationId xmlns:a16="http://schemas.microsoft.com/office/drawing/2014/main" id="{B76A51B0-F946-4236-8E2E-D712B0F077FE}"/>
                  </a:ext>
                </a:extLst>
              </p:cNvPr>
              <p:cNvSpPr/>
              <p:nvPr/>
            </p:nvSpPr>
            <p:spPr>
              <a:xfrm>
                <a:off x="446531" y="476402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3" name="object 160">
                <a:extLst>
                  <a:ext uri="{FF2B5EF4-FFF2-40B4-BE49-F238E27FC236}">
                    <a16:creationId xmlns:a16="http://schemas.microsoft.com/office/drawing/2014/main" id="{927B89BA-44C4-43E2-8673-510978B77949}"/>
                  </a:ext>
                </a:extLst>
              </p:cNvPr>
              <p:cNvSpPr/>
              <p:nvPr/>
            </p:nvSpPr>
            <p:spPr>
              <a:xfrm>
                <a:off x="464819" y="467868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4" name="object 161">
                <a:extLst>
                  <a:ext uri="{FF2B5EF4-FFF2-40B4-BE49-F238E27FC236}">
                    <a16:creationId xmlns:a16="http://schemas.microsoft.com/office/drawing/2014/main" id="{B8AAD017-49B7-41CE-8ED9-1485397AEB75}"/>
                  </a:ext>
                </a:extLst>
              </p:cNvPr>
              <p:cNvSpPr/>
              <p:nvPr/>
            </p:nvSpPr>
            <p:spPr>
              <a:xfrm>
                <a:off x="464819" y="459333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5" name="object 162">
                <a:extLst>
                  <a:ext uri="{FF2B5EF4-FFF2-40B4-BE49-F238E27FC236}">
                    <a16:creationId xmlns:a16="http://schemas.microsoft.com/office/drawing/2014/main" id="{63E80570-F0F3-4215-83B8-B24986A1EB47}"/>
                  </a:ext>
                </a:extLst>
              </p:cNvPr>
              <p:cNvSpPr/>
              <p:nvPr/>
            </p:nvSpPr>
            <p:spPr>
              <a:xfrm>
                <a:off x="464819" y="450646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6" name="object 163">
                <a:extLst>
                  <a:ext uri="{FF2B5EF4-FFF2-40B4-BE49-F238E27FC236}">
                    <a16:creationId xmlns:a16="http://schemas.microsoft.com/office/drawing/2014/main" id="{FB6D4E5B-7E7A-4D7A-905E-2BFD52D1E255}"/>
                  </a:ext>
                </a:extLst>
              </p:cNvPr>
              <p:cNvSpPr/>
              <p:nvPr/>
            </p:nvSpPr>
            <p:spPr>
              <a:xfrm>
                <a:off x="446531" y="4419600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7" name="object 164">
                <a:extLst>
                  <a:ext uri="{FF2B5EF4-FFF2-40B4-BE49-F238E27FC236}">
                    <a16:creationId xmlns:a16="http://schemas.microsoft.com/office/drawing/2014/main" id="{A1B18871-AA5A-4EC1-9E5B-3725D85FEABB}"/>
                  </a:ext>
                </a:extLst>
              </p:cNvPr>
              <p:cNvSpPr/>
              <p:nvPr/>
            </p:nvSpPr>
            <p:spPr>
              <a:xfrm>
                <a:off x="464819" y="433425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8" name="object 165">
                <a:extLst>
                  <a:ext uri="{FF2B5EF4-FFF2-40B4-BE49-F238E27FC236}">
                    <a16:creationId xmlns:a16="http://schemas.microsoft.com/office/drawing/2014/main" id="{DA978343-C20C-4DE6-BC59-3B34EF30457C}"/>
                  </a:ext>
                </a:extLst>
              </p:cNvPr>
              <p:cNvSpPr/>
              <p:nvPr/>
            </p:nvSpPr>
            <p:spPr>
              <a:xfrm>
                <a:off x="464819" y="424738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9" name="object 166">
                <a:extLst>
                  <a:ext uri="{FF2B5EF4-FFF2-40B4-BE49-F238E27FC236}">
                    <a16:creationId xmlns:a16="http://schemas.microsoft.com/office/drawing/2014/main" id="{1E237281-C3EA-4AA3-B581-FA40438DFD6F}"/>
                  </a:ext>
                </a:extLst>
              </p:cNvPr>
              <p:cNvSpPr/>
              <p:nvPr/>
            </p:nvSpPr>
            <p:spPr>
              <a:xfrm>
                <a:off x="464819" y="416052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0" name="object 167">
                <a:extLst>
                  <a:ext uri="{FF2B5EF4-FFF2-40B4-BE49-F238E27FC236}">
                    <a16:creationId xmlns:a16="http://schemas.microsoft.com/office/drawing/2014/main" id="{DBA66847-7F19-4065-9609-294737BE4964}"/>
                  </a:ext>
                </a:extLst>
              </p:cNvPr>
              <p:cNvSpPr/>
              <p:nvPr/>
            </p:nvSpPr>
            <p:spPr>
              <a:xfrm>
                <a:off x="446531" y="4075176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1" name="object 168">
                <a:extLst>
                  <a:ext uri="{FF2B5EF4-FFF2-40B4-BE49-F238E27FC236}">
                    <a16:creationId xmlns:a16="http://schemas.microsoft.com/office/drawing/2014/main" id="{5C79562D-BDF1-4B56-AF29-B5991EB1A669}"/>
                  </a:ext>
                </a:extLst>
              </p:cNvPr>
              <p:cNvSpPr/>
              <p:nvPr/>
            </p:nvSpPr>
            <p:spPr>
              <a:xfrm>
                <a:off x="464819" y="3989832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2" name="object 169">
                <a:extLst>
                  <a:ext uri="{FF2B5EF4-FFF2-40B4-BE49-F238E27FC236}">
                    <a16:creationId xmlns:a16="http://schemas.microsoft.com/office/drawing/2014/main" id="{89831C20-023D-4884-9F6A-5AC2EDBF553E}"/>
                  </a:ext>
                </a:extLst>
              </p:cNvPr>
              <p:cNvSpPr/>
              <p:nvPr/>
            </p:nvSpPr>
            <p:spPr>
              <a:xfrm>
                <a:off x="464819" y="3902964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3" name="object 170">
                <a:extLst>
                  <a:ext uri="{FF2B5EF4-FFF2-40B4-BE49-F238E27FC236}">
                    <a16:creationId xmlns:a16="http://schemas.microsoft.com/office/drawing/2014/main" id="{1D328034-297F-4F56-B74B-77140F7BB4EC}"/>
                  </a:ext>
                </a:extLst>
              </p:cNvPr>
              <p:cNvSpPr/>
              <p:nvPr/>
            </p:nvSpPr>
            <p:spPr>
              <a:xfrm>
                <a:off x="464819" y="381609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4" name="object 171">
                <a:extLst>
                  <a:ext uri="{FF2B5EF4-FFF2-40B4-BE49-F238E27FC236}">
                    <a16:creationId xmlns:a16="http://schemas.microsoft.com/office/drawing/2014/main" id="{838D7CE0-793A-4E1D-A389-1DC332852746}"/>
                  </a:ext>
                </a:extLst>
              </p:cNvPr>
              <p:cNvSpPr/>
              <p:nvPr/>
            </p:nvSpPr>
            <p:spPr>
              <a:xfrm>
                <a:off x="446531" y="373075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5" name="object 172">
                <a:extLst>
                  <a:ext uri="{FF2B5EF4-FFF2-40B4-BE49-F238E27FC236}">
                    <a16:creationId xmlns:a16="http://schemas.microsoft.com/office/drawing/2014/main" id="{30236B10-F20C-4E20-BC36-959ABC91FA68}"/>
                  </a:ext>
                </a:extLst>
              </p:cNvPr>
              <p:cNvSpPr/>
              <p:nvPr/>
            </p:nvSpPr>
            <p:spPr>
              <a:xfrm>
                <a:off x="464819" y="3643884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6" name="object 173">
                <a:extLst>
                  <a:ext uri="{FF2B5EF4-FFF2-40B4-BE49-F238E27FC236}">
                    <a16:creationId xmlns:a16="http://schemas.microsoft.com/office/drawing/2014/main" id="{A1E1DE76-2BF3-4988-94E2-114654BCBC79}"/>
                  </a:ext>
                </a:extLst>
              </p:cNvPr>
              <p:cNvSpPr/>
              <p:nvPr/>
            </p:nvSpPr>
            <p:spPr>
              <a:xfrm>
                <a:off x="464819" y="3558540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7" name="object 174">
                <a:extLst>
                  <a:ext uri="{FF2B5EF4-FFF2-40B4-BE49-F238E27FC236}">
                    <a16:creationId xmlns:a16="http://schemas.microsoft.com/office/drawing/2014/main" id="{D3BF3FCD-31AC-4A4B-8722-E8512D30EAC8}"/>
                  </a:ext>
                </a:extLst>
              </p:cNvPr>
              <p:cNvSpPr/>
              <p:nvPr/>
            </p:nvSpPr>
            <p:spPr>
              <a:xfrm>
                <a:off x="464819" y="3471672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8" name="object 175">
                <a:extLst>
                  <a:ext uri="{FF2B5EF4-FFF2-40B4-BE49-F238E27FC236}">
                    <a16:creationId xmlns:a16="http://schemas.microsoft.com/office/drawing/2014/main" id="{CD02C8E8-6940-4DEB-883C-869C88A03645}"/>
                  </a:ext>
                </a:extLst>
              </p:cNvPr>
              <p:cNvSpPr/>
              <p:nvPr/>
            </p:nvSpPr>
            <p:spPr>
              <a:xfrm>
                <a:off x="446531" y="3386328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9" name="object 176">
                <a:extLst>
                  <a:ext uri="{FF2B5EF4-FFF2-40B4-BE49-F238E27FC236}">
                    <a16:creationId xmlns:a16="http://schemas.microsoft.com/office/drawing/2014/main" id="{CE846A8D-E156-4CF0-85FF-46E041BBAB98}"/>
                  </a:ext>
                </a:extLst>
              </p:cNvPr>
              <p:cNvSpPr/>
              <p:nvPr/>
            </p:nvSpPr>
            <p:spPr>
              <a:xfrm>
                <a:off x="464819" y="3300984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0" name="object 177">
                <a:extLst>
                  <a:ext uri="{FF2B5EF4-FFF2-40B4-BE49-F238E27FC236}">
                    <a16:creationId xmlns:a16="http://schemas.microsoft.com/office/drawing/2014/main" id="{0001F812-0484-48BA-B9D8-C93B8EDFD78F}"/>
                  </a:ext>
                </a:extLst>
              </p:cNvPr>
              <p:cNvSpPr/>
              <p:nvPr/>
            </p:nvSpPr>
            <p:spPr>
              <a:xfrm>
                <a:off x="464819" y="321411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1" name="object 178">
                <a:extLst>
                  <a:ext uri="{FF2B5EF4-FFF2-40B4-BE49-F238E27FC236}">
                    <a16:creationId xmlns:a16="http://schemas.microsoft.com/office/drawing/2014/main" id="{AF8DB446-7B54-491C-B112-63FF5B87675C}"/>
                  </a:ext>
                </a:extLst>
              </p:cNvPr>
              <p:cNvSpPr/>
              <p:nvPr/>
            </p:nvSpPr>
            <p:spPr>
              <a:xfrm>
                <a:off x="464819" y="3127248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2" name="object 179">
                <a:extLst>
                  <a:ext uri="{FF2B5EF4-FFF2-40B4-BE49-F238E27FC236}">
                    <a16:creationId xmlns:a16="http://schemas.microsoft.com/office/drawing/2014/main" id="{599260F6-761A-4AED-9CFB-4F455A3994B6}"/>
                  </a:ext>
                </a:extLst>
              </p:cNvPr>
              <p:cNvSpPr/>
              <p:nvPr/>
            </p:nvSpPr>
            <p:spPr>
              <a:xfrm>
                <a:off x="446531" y="3041904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3" name="object 180">
                <a:extLst>
                  <a:ext uri="{FF2B5EF4-FFF2-40B4-BE49-F238E27FC236}">
                    <a16:creationId xmlns:a16="http://schemas.microsoft.com/office/drawing/2014/main" id="{8E8C4537-92F0-446A-81F9-9D5807CF1D8A}"/>
                  </a:ext>
                </a:extLst>
              </p:cNvPr>
              <p:cNvSpPr/>
              <p:nvPr/>
            </p:nvSpPr>
            <p:spPr>
              <a:xfrm>
                <a:off x="464819" y="2955036"/>
                <a:ext cx="279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7940">
                    <a:moveTo>
                      <a:pt x="27432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4" name="object 181">
                <a:extLst>
                  <a:ext uri="{FF2B5EF4-FFF2-40B4-BE49-F238E27FC236}">
                    <a16:creationId xmlns:a16="http://schemas.microsoft.com/office/drawing/2014/main" id="{59861940-F5C9-40BD-9F28-A494EEF47816}"/>
                  </a:ext>
                </a:extLst>
              </p:cNvPr>
              <p:cNvSpPr/>
              <p:nvPr/>
            </p:nvSpPr>
            <p:spPr>
              <a:xfrm>
                <a:off x="446531" y="2869692"/>
                <a:ext cx="45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720">
                    <a:moveTo>
                      <a:pt x="45720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5" name="object 182">
                <a:extLst>
                  <a:ext uri="{FF2B5EF4-FFF2-40B4-BE49-F238E27FC236}">
                    <a16:creationId xmlns:a16="http://schemas.microsoft.com/office/drawing/2014/main" id="{CBEEBCB3-5E43-4F8B-9A76-84668FA10BE9}"/>
                  </a:ext>
                </a:extLst>
              </p:cNvPr>
              <p:cNvSpPr/>
              <p:nvPr/>
            </p:nvSpPr>
            <p:spPr>
              <a:xfrm>
                <a:off x="527303" y="3041904"/>
                <a:ext cx="2627630" cy="1630680"/>
              </a:xfrm>
              <a:custGeom>
                <a:avLst/>
                <a:gdLst/>
                <a:ahLst/>
                <a:cxnLst/>
                <a:rect l="l" t="t" r="r" b="b"/>
                <a:pathLst>
                  <a:path w="2627630" h="1630679">
                    <a:moveTo>
                      <a:pt x="0" y="27050"/>
                    </a:moveTo>
                    <a:lnTo>
                      <a:pt x="9525" y="33400"/>
                    </a:lnTo>
                    <a:lnTo>
                      <a:pt x="19050" y="36575"/>
                    </a:lnTo>
                    <a:lnTo>
                      <a:pt x="28575" y="38099"/>
                    </a:lnTo>
                    <a:lnTo>
                      <a:pt x="38100" y="38099"/>
                    </a:lnTo>
                    <a:lnTo>
                      <a:pt x="47625" y="34924"/>
                    </a:lnTo>
                    <a:lnTo>
                      <a:pt x="57150" y="30225"/>
                    </a:lnTo>
                    <a:lnTo>
                      <a:pt x="66675" y="22224"/>
                    </a:lnTo>
                    <a:lnTo>
                      <a:pt x="76200" y="11175"/>
                    </a:lnTo>
                    <a:lnTo>
                      <a:pt x="85725" y="3174"/>
                    </a:lnTo>
                    <a:lnTo>
                      <a:pt x="114300" y="28574"/>
                    </a:lnTo>
                    <a:lnTo>
                      <a:pt x="123825" y="66674"/>
                    </a:lnTo>
                    <a:lnTo>
                      <a:pt x="133350" y="123824"/>
                    </a:lnTo>
                    <a:lnTo>
                      <a:pt x="142875" y="200024"/>
                    </a:lnTo>
                    <a:lnTo>
                      <a:pt x="153987" y="292099"/>
                    </a:lnTo>
                    <a:lnTo>
                      <a:pt x="163512" y="397001"/>
                    </a:lnTo>
                    <a:lnTo>
                      <a:pt x="173037" y="508127"/>
                    </a:lnTo>
                    <a:lnTo>
                      <a:pt x="182562" y="617601"/>
                    </a:lnTo>
                    <a:lnTo>
                      <a:pt x="192087" y="720852"/>
                    </a:lnTo>
                    <a:lnTo>
                      <a:pt x="201612" y="812926"/>
                    </a:lnTo>
                    <a:lnTo>
                      <a:pt x="211137" y="892301"/>
                    </a:lnTo>
                    <a:lnTo>
                      <a:pt x="220662" y="960628"/>
                    </a:lnTo>
                    <a:lnTo>
                      <a:pt x="230187" y="1016254"/>
                    </a:lnTo>
                    <a:lnTo>
                      <a:pt x="239712" y="1060704"/>
                    </a:lnTo>
                    <a:lnTo>
                      <a:pt x="258762" y="1125728"/>
                    </a:lnTo>
                    <a:lnTo>
                      <a:pt x="277825" y="1162304"/>
                    </a:lnTo>
                    <a:lnTo>
                      <a:pt x="306400" y="1181354"/>
                    </a:lnTo>
                    <a:lnTo>
                      <a:pt x="315925" y="1179703"/>
                    </a:lnTo>
                    <a:lnTo>
                      <a:pt x="325450" y="1175004"/>
                    </a:lnTo>
                    <a:lnTo>
                      <a:pt x="334975" y="1168654"/>
                    </a:lnTo>
                    <a:lnTo>
                      <a:pt x="344500" y="1162304"/>
                    </a:lnTo>
                    <a:lnTo>
                      <a:pt x="354025" y="1152779"/>
                    </a:lnTo>
                    <a:lnTo>
                      <a:pt x="363550" y="1146429"/>
                    </a:lnTo>
                    <a:lnTo>
                      <a:pt x="373075" y="1140079"/>
                    </a:lnTo>
                    <a:lnTo>
                      <a:pt x="382600" y="1135253"/>
                    </a:lnTo>
                    <a:lnTo>
                      <a:pt x="392125" y="1132078"/>
                    </a:lnTo>
                    <a:lnTo>
                      <a:pt x="401650" y="1130554"/>
                    </a:lnTo>
                    <a:lnTo>
                      <a:pt x="411175" y="1130554"/>
                    </a:lnTo>
                    <a:lnTo>
                      <a:pt x="420700" y="1127379"/>
                    </a:lnTo>
                    <a:lnTo>
                      <a:pt x="449275" y="1084453"/>
                    </a:lnTo>
                    <a:lnTo>
                      <a:pt x="468325" y="1014603"/>
                    </a:lnTo>
                    <a:lnTo>
                      <a:pt x="477850" y="968501"/>
                    </a:lnTo>
                    <a:lnTo>
                      <a:pt x="487375" y="914526"/>
                    </a:lnTo>
                    <a:lnTo>
                      <a:pt x="496900" y="857376"/>
                    </a:lnTo>
                    <a:lnTo>
                      <a:pt x="506425" y="797052"/>
                    </a:lnTo>
                    <a:lnTo>
                      <a:pt x="515950" y="735202"/>
                    </a:lnTo>
                    <a:lnTo>
                      <a:pt x="525475" y="673227"/>
                    </a:lnTo>
                    <a:lnTo>
                      <a:pt x="535000" y="611251"/>
                    </a:lnTo>
                    <a:lnTo>
                      <a:pt x="544525" y="550926"/>
                    </a:lnTo>
                    <a:lnTo>
                      <a:pt x="554050" y="495427"/>
                    </a:lnTo>
                    <a:lnTo>
                      <a:pt x="563575" y="441452"/>
                    </a:lnTo>
                    <a:lnTo>
                      <a:pt x="573100" y="392175"/>
                    </a:lnTo>
                    <a:lnTo>
                      <a:pt x="582625" y="347725"/>
                    </a:lnTo>
                    <a:lnTo>
                      <a:pt x="592150" y="309625"/>
                    </a:lnTo>
                    <a:lnTo>
                      <a:pt x="611200" y="255650"/>
                    </a:lnTo>
                    <a:lnTo>
                      <a:pt x="630250" y="236600"/>
                    </a:lnTo>
                    <a:lnTo>
                      <a:pt x="639775" y="238124"/>
                    </a:lnTo>
                    <a:lnTo>
                      <a:pt x="658825" y="271525"/>
                    </a:lnTo>
                    <a:lnTo>
                      <a:pt x="677875" y="343026"/>
                    </a:lnTo>
                    <a:lnTo>
                      <a:pt x="688987" y="392175"/>
                    </a:lnTo>
                    <a:lnTo>
                      <a:pt x="698512" y="446150"/>
                    </a:lnTo>
                    <a:lnTo>
                      <a:pt x="708037" y="506475"/>
                    </a:lnTo>
                    <a:lnTo>
                      <a:pt x="717562" y="568452"/>
                    </a:lnTo>
                    <a:lnTo>
                      <a:pt x="727087" y="630301"/>
                    </a:lnTo>
                    <a:lnTo>
                      <a:pt x="736612" y="689102"/>
                    </a:lnTo>
                    <a:lnTo>
                      <a:pt x="746125" y="743077"/>
                    </a:lnTo>
                    <a:lnTo>
                      <a:pt x="755650" y="792352"/>
                    </a:lnTo>
                    <a:lnTo>
                      <a:pt x="765175" y="835151"/>
                    </a:lnTo>
                    <a:lnTo>
                      <a:pt x="784225" y="901826"/>
                    </a:lnTo>
                    <a:lnTo>
                      <a:pt x="803275" y="943101"/>
                    </a:lnTo>
                    <a:lnTo>
                      <a:pt x="822325" y="960628"/>
                    </a:lnTo>
                    <a:lnTo>
                      <a:pt x="831850" y="960628"/>
                    </a:lnTo>
                    <a:lnTo>
                      <a:pt x="860425" y="935228"/>
                    </a:lnTo>
                    <a:lnTo>
                      <a:pt x="879475" y="901826"/>
                    </a:lnTo>
                    <a:lnTo>
                      <a:pt x="889000" y="885951"/>
                    </a:lnTo>
                    <a:lnTo>
                      <a:pt x="908050" y="849503"/>
                    </a:lnTo>
                    <a:lnTo>
                      <a:pt x="936625" y="805052"/>
                    </a:lnTo>
                    <a:lnTo>
                      <a:pt x="974725" y="779652"/>
                    </a:lnTo>
                    <a:lnTo>
                      <a:pt x="984250" y="779652"/>
                    </a:lnTo>
                    <a:lnTo>
                      <a:pt x="1022350" y="808227"/>
                    </a:lnTo>
                    <a:lnTo>
                      <a:pt x="1050925" y="855853"/>
                    </a:lnTo>
                    <a:lnTo>
                      <a:pt x="1069975" y="897128"/>
                    </a:lnTo>
                    <a:lnTo>
                      <a:pt x="1089025" y="943101"/>
                    </a:lnTo>
                    <a:lnTo>
                      <a:pt x="1098550" y="968501"/>
                    </a:lnTo>
                    <a:lnTo>
                      <a:pt x="1108075" y="992378"/>
                    </a:lnTo>
                    <a:lnTo>
                      <a:pt x="1117600" y="1016254"/>
                    </a:lnTo>
                    <a:lnTo>
                      <a:pt x="1127125" y="1041654"/>
                    </a:lnTo>
                    <a:lnTo>
                      <a:pt x="1136650" y="1065403"/>
                    </a:lnTo>
                    <a:lnTo>
                      <a:pt x="1155700" y="1113028"/>
                    </a:lnTo>
                    <a:lnTo>
                      <a:pt x="1174750" y="1155954"/>
                    </a:lnTo>
                    <a:lnTo>
                      <a:pt x="1184275" y="1176528"/>
                    </a:lnTo>
                    <a:lnTo>
                      <a:pt x="1193800" y="1197229"/>
                    </a:lnTo>
                    <a:lnTo>
                      <a:pt x="1203325" y="1217803"/>
                    </a:lnTo>
                    <a:lnTo>
                      <a:pt x="1212850" y="1235329"/>
                    </a:lnTo>
                    <a:lnTo>
                      <a:pt x="1224026" y="1252728"/>
                    </a:lnTo>
                    <a:lnTo>
                      <a:pt x="1233551" y="1271778"/>
                    </a:lnTo>
                    <a:lnTo>
                      <a:pt x="1243076" y="1287653"/>
                    </a:lnTo>
                    <a:lnTo>
                      <a:pt x="1252601" y="1303528"/>
                    </a:lnTo>
                    <a:lnTo>
                      <a:pt x="1262126" y="1321054"/>
                    </a:lnTo>
                    <a:lnTo>
                      <a:pt x="1271651" y="1335405"/>
                    </a:lnTo>
                    <a:lnTo>
                      <a:pt x="1281176" y="1351280"/>
                    </a:lnTo>
                    <a:lnTo>
                      <a:pt x="1290701" y="1365504"/>
                    </a:lnTo>
                    <a:lnTo>
                      <a:pt x="1300226" y="1379855"/>
                    </a:lnTo>
                    <a:lnTo>
                      <a:pt x="1309751" y="1392555"/>
                    </a:lnTo>
                    <a:lnTo>
                      <a:pt x="1319276" y="1405255"/>
                    </a:lnTo>
                    <a:lnTo>
                      <a:pt x="1328801" y="1416304"/>
                    </a:lnTo>
                    <a:lnTo>
                      <a:pt x="1338326" y="1427480"/>
                    </a:lnTo>
                    <a:lnTo>
                      <a:pt x="1347851" y="1440180"/>
                    </a:lnTo>
                    <a:lnTo>
                      <a:pt x="1357376" y="1451229"/>
                    </a:lnTo>
                    <a:lnTo>
                      <a:pt x="1366901" y="1462405"/>
                    </a:lnTo>
                    <a:lnTo>
                      <a:pt x="1376426" y="1471930"/>
                    </a:lnTo>
                    <a:lnTo>
                      <a:pt x="1385951" y="1481455"/>
                    </a:lnTo>
                    <a:lnTo>
                      <a:pt x="1395476" y="1490980"/>
                    </a:lnTo>
                    <a:lnTo>
                      <a:pt x="1405001" y="1500505"/>
                    </a:lnTo>
                    <a:lnTo>
                      <a:pt x="1414526" y="1508379"/>
                    </a:lnTo>
                    <a:lnTo>
                      <a:pt x="1424051" y="1517904"/>
                    </a:lnTo>
                    <a:lnTo>
                      <a:pt x="1433576" y="1525905"/>
                    </a:lnTo>
                    <a:lnTo>
                      <a:pt x="1443101" y="1533779"/>
                    </a:lnTo>
                    <a:lnTo>
                      <a:pt x="1452626" y="1540129"/>
                    </a:lnTo>
                    <a:lnTo>
                      <a:pt x="1462151" y="1548130"/>
                    </a:lnTo>
                    <a:lnTo>
                      <a:pt x="1471676" y="1554480"/>
                    </a:lnTo>
                    <a:lnTo>
                      <a:pt x="1481201" y="1556004"/>
                    </a:lnTo>
                    <a:lnTo>
                      <a:pt x="1490726" y="1557655"/>
                    </a:lnTo>
                    <a:lnTo>
                      <a:pt x="1500251" y="1564005"/>
                    </a:lnTo>
                    <a:lnTo>
                      <a:pt x="1509776" y="1568704"/>
                    </a:lnTo>
                    <a:lnTo>
                      <a:pt x="1519301" y="1573530"/>
                    </a:lnTo>
                    <a:lnTo>
                      <a:pt x="1528826" y="1576705"/>
                    </a:lnTo>
                    <a:lnTo>
                      <a:pt x="1538351" y="1579880"/>
                    </a:lnTo>
                    <a:lnTo>
                      <a:pt x="1547876" y="1583055"/>
                    </a:lnTo>
                    <a:lnTo>
                      <a:pt x="1557401" y="1587754"/>
                    </a:lnTo>
                    <a:lnTo>
                      <a:pt x="1566926" y="1590929"/>
                    </a:lnTo>
                    <a:lnTo>
                      <a:pt x="1576451" y="1594104"/>
                    </a:lnTo>
                    <a:lnTo>
                      <a:pt x="1585976" y="1598930"/>
                    </a:lnTo>
                    <a:lnTo>
                      <a:pt x="1595501" y="1602105"/>
                    </a:lnTo>
                    <a:lnTo>
                      <a:pt x="1605026" y="1606804"/>
                    </a:lnTo>
                    <a:lnTo>
                      <a:pt x="1614551" y="1611630"/>
                    </a:lnTo>
                    <a:lnTo>
                      <a:pt x="1624076" y="1616329"/>
                    </a:lnTo>
                    <a:lnTo>
                      <a:pt x="1633601" y="1619504"/>
                    </a:lnTo>
                    <a:lnTo>
                      <a:pt x="1643126" y="1621155"/>
                    </a:lnTo>
                    <a:lnTo>
                      <a:pt x="1652651" y="1621155"/>
                    </a:lnTo>
                    <a:lnTo>
                      <a:pt x="1662176" y="1622679"/>
                    </a:lnTo>
                    <a:lnTo>
                      <a:pt x="1671701" y="1624330"/>
                    </a:lnTo>
                    <a:lnTo>
                      <a:pt x="1681226" y="1624330"/>
                    </a:lnTo>
                    <a:lnTo>
                      <a:pt x="1690751" y="1625853"/>
                    </a:lnTo>
                    <a:lnTo>
                      <a:pt x="1700276" y="1627504"/>
                    </a:lnTo>
                    <a:lnTo>
                      <a:pt x="1709801" y="1629028"/>
                    </a:lnTo>
                    <a:lnTo>
                      <a:pt x="1719326" y="1629028"/>
                    </a:lnTo>
                    <a:lnTo>
                      <a:pt x="1728851" y="1629028"/>
                    </a:lnTo>
                    <a:lnTo>
                      <a:pt x="1738376" y="1630679"/>
                    </a:lnTo>
                    <a:lnTo>
                      <a:pt x="1747901" y="1630679"/>
                    </a:lnTo>
                    <a:lnTo>
                      <a:pt x="1758950" y="1630679"/>
                    </a:lnTo>
                    <a:lnTo>
                      <a:pt x="1892300" y="1630679"/>
                    </a:lnTo>
                    <a:lnTo>
                      <a:pt x="1901825" y="1629028"/>
                    </a:lnTo>
                    <a:lnTo>
                      <a:pt x="1968500" y="1629028"/>
                    </a:lnTo>
                    <a:lnTo>
                      <a:pt x="1978025" y="1627504"/>
                    </a:lnTo>
                    <a:lnTo>
                      <a:pt x="1987550" y="1625853"/>
                    </a:lnTo>
                    <a:lnTo>
                      <a:pt x="1997075" y="1625853"/>
                    </a:lnTo>
                    <a:lnTo>
                      <a:pt x="2006600" y="1625853"/>
                    </a:lnTo>
                    <a:lnTo>
                      <a:pt x="2016125" y="1624330"/>
                    </a:lnTo>
                    <a:lnTo>
                      <a:pt x="2025650" y="1624330"/>
                    </a:lnTo>
                    <a:lnTo>
                      <a:pt x="2035175" y="1624330"/>
                    </a:lnTo>
                    <a:lnTo>
                      <a:pt x="2044700" y="1624330"/>
                    </a:lnTo>
                    <a:lnTo>
                      <a:pt x="2054225" y="1624330"/>
                    </a:lnTo>
                    <a:lnTo>
                      <a:pt x="2063750" y="1622679"/>
                    </a:lnTo>
                    <a:lnTo>
                      <a:pt x="2073275" y="1622679"/>
                    </a:lnTo>
                    <a:lnTo>
                      <a:pt x="2082800" y="1622679"/>
                    </a:lnTo>
                    <a:lnTo>
                      <a:pt x="2092325" y="1622679"/>
                    </a:lnTo>
                    <a:lnTo>
                      <a:pt x="2101850" y="1622679"/>
                    </a:lnTo>
                    <a:lnTo>
                      <a:pt x="2111375" y="1624330"/>
                    </a:lnTo>
                    <a:lnTo>
                      <a:pt x="2120900" y="1624330"/>
                    </a:lnTo>
                    <a:lnTo>
                      <a:pt x="2130425" y="1624330"/>
                    </a:lnTo>
                    <a:lnTo>
                      <a:pt x="2139950" y="1624330"/>
                    </a:lnTo>
                    <a:lnTo>
                      <a:pt x="2149475" y="1622679"/>
                    </a:lnTo>
                    <a:lnTo>
                      <a:pt x="2159000" y="1622679"/>
                    </a:lnTo>
                    <a:lnTo>
                      <a:pt x="2168525" y="1622679"/>
                    </a:lnTo>
                    <a:lnTo>
                      <a:pt x="2178050" y="1622679"/>
                    </a:lnTo>
                    <a:lnTo>
                      <a:pt x="2187575" y="1621155"/>
                    </a:lnTo>
                    <a:lnTo>
                      <a:pt x="2235200" y="1621155"/>
                    </a:lnTo>
                    <a:lnTo>
                      <a:pt x="2244725" y="1622679"/>
                    </a:lnTo>
                    <a:lnTo>
                      <a:pt x="2254250" y="1621155"/>
                    </a:lnTo>
                    <a:lnTo>
                      <a:pt x="2263775" y="1621155"/>
                    </a:lnTo>
                    <a:lnTo>
                      <a:pt x="2273300" y="1621155"/>
                    </a:lnTo>
                    <a:lnTo>
                      <a:pt x="2341626" y="1621155"/>
                    </a:lnTo>
                    <a:lnTo>
                      <a:pt x="2351151" y="1619504"/>
                    </a:lnTo>
                    <a:lnTo>
                      <a:pt x="2465451" y="1619504"/>
                    </a:lnTo>
                    <a:lnTo>
                      <a:pt x="2474976" y="1621155"/>
                    </a:lnTo>
                    <a:lnTo>
                      <a:pt x="2484501" y="1622679"/>
                    </a:lnTo>
                    <a:lnTo>
                      <a:pt x="2494026" y="1622679"/>
                    </a:lnTo>
                    <a:lnTo>
                      <a:pt x="2503551" y="1622679"/>
                    </a:lnTo>
                    <a:lnTo>
                      <a:pt x="2513076" y="1622679"/>
                    </a:lnTo>
                    <a:lnTo>
                      <a:pt x="2522601" y="1622679"/>
                    </a:lnTo>
                    <a:lnTo>
                      <a:pt x="2532126" y="1621155"/>
                    </a:lnTo>
                    <a:lnTo>
                      <a:pt x="2541651" y="1621155"/>
                    </a:lnTo>
                    <a:lnTo>
                      <a:pt x="2551176" y="1619504"/>
                    </a:lnTo>
                    <a:lnTo>
                      <a:pt x="2560701" y="1619504"/>
                    </a:lnTo>
                    <a:lnTo>
                      <a:pt x="2617851" y="1619504"/>
                    </a:lnTo>
                    <a:lnTo>
                      <a:pt x="2627376" y="1619504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26" name="object 183">
              <a:extLst>
                <a:ext uri="{FF2B5EF4-FFF2-40B4-BE49-F238E27FC236}">
                  <a16:creationId xmlns:a16="http://schemas.microsoft.com/office/drawing/2014/main" id="{5C98ED6B-FCAA-4FA9-A821-4D92DD90A783}"/>
                </a:ext>
              </a:extLst>
            </p:cNvPr>
            <p:cNvSpPr txBox="1"/>
            <p:nvPr/>
          </p:nvSpPr>
          <p:spPr>
            <a:xfrm>
              <a:off x="3802781" y="6896398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27" name="object 184">
              <a:extLst>
                <a:ext uri="{FF2B5EF4-FFF2-40B4-BE49-F238E27FC236}">
                  <a16:creationId xmlns:a16="http://schemas.microsoft.com/office/drawing/2014/main" id="{C97B0A7D-E58B-4A45-9B38-2C6A20B0E298}"/>
                </a:ext>
              </a:extLst>
            </p:cNvPr>
            <p:cNvSpPr txBox="1"/>
            <p:nvPr/>
          </p:nvSpPr>
          <p:spPr>
            <a:xfrm>
              <a:off x="3802781" y="6551719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28" name="object 185">
              <a:extLst>
                <a:ext uri="{FF2B5EF4-FFF2-40B4-BE49-F238E27FC236}">
                  <a16:creationId xmlns:a16="http://schemas.microsoft.com/office/drawing/2014/main" id="{8AC403FC-2F56-4362-B732-A542E9737862}"/>
                </a:ext>
              </a:extLst>
            </p:cNvPr>
            <p:cNvSpPr txBox="1"/>
            <p:nvPr/>
          </p:nvSpPr>
          <p:spPr>
            <a:xfrm>
              <a:off x="3802781" y="6208819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29" name="object 186">
              <a:extLst>
                <a:ext uri="{FF2B5EF4-FFF2-40B4-BE49-F238E27FC236}">
                  <a16:creationId xmlns:a16="http://schemas.microsoft.com/office/drawing/2014/main" id="{8C2D44BB-2927-4749-A053-6BBF019D8C2D}"/>
                </a:ext>
              </a:extLst>
            </p:cNvPr>
            <p:cNvSpPr txBox="1"/>
            <p:nvPr/>
          </p:nvSpPr>
          <p:spPr>
            <a:xfrm>
              <a:off x="3802781" y="5864395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40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30" name="object 187">
              <a:extLst>
                <a:ext uri="{FF2B5EF4-FFF2-40B4-BE49-F238E27FC236}">
                  <a16:creationId xmlns:a16="http://schemas.microsoft.com/office/drawing/2014/main" id="{558F54A4-2AC7-40B2-A04F-1BC0DB33F6FB}"/>
                </a:ext>
              </a:extLst>
            </p:cNvPr>
            <p:cNvSpPr txBox="1"/>
            <p:nvPr/>
          </p:nvSpPr>
          <p:spPr>
            <a:xfrm>
              <a:off x="3802781" y="5295918"/>
              <a:ext cx="224154" cy="372110"/>
            </a:xfrm>
            <a:prstGeom prst="rect">
              <a:avLst/>
            </a:prstGeom>
          </p:spPr>
          <p:txBody>
            <a:bodyPr vert="horz" wrap="square" lIns="0" tIns="635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00"/>
                </a:spcBef>
              </a:pPr>
              <a:r>
                <a:rPr sz="800" spc="-5" dirty="0">
                  <a:latin typeface="Arial"/>
                  <a:cs typeface="Arial"/>
                </a:rPr>
                <a:t>55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405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31" name="object 188">
              <a:extLst>
                <a:ext uri="{FF2B5EF4-FFF2-40B4-BE49-F238E27FC236}">
                  <a16:creationId xmlns:a16="http://schemas.microsoft.com/office/drawing/2014/main" id="{6FADE597-DC8F-4446-86A8-E61B89E86501}"/>
                </a:ext>
              </a:extLst>
            </p:cNvPr>
            <p:cNvSpPr txBox="1"/>
            <p:nvPr/>
          </p:nvSpPr>
          <p:spPr>
            <a:xfrm>
              <a:off x="3666454" y="5895954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[</a:t>
              </a:r>
              <a:r>
                <a:rPr sz="800" spc="35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32" name="object 189">
              <a:extLst>
                <a:ext uri="{FF2B5EF4-FFF2-40B4-BE49-F238E27FC236}">
                  <a16:creationId xmlns:a16="http://schemas.microsoft.com/office/drawing/2014/main" id="{C22DBD34-7743-48A5-B38C-7AC3C965E815}"/>
                </a:ext>
              </a:extLst>
            </p:cNvPr>
            <p:cNvSpPr txBox="1"/>
            <p:nvPr/>
          </p:nvSpPr>
          <p:spPr>
            <a:xfrm>
              <a:off x="4223709" y="5452916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210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8</a:t>
              </a:r>
              <a:r>
                <a:rPr sz="800" dirty="0">
                  <a:latin typeface="Arial"/>
                  <a:cs typeface="Arial"/>
                </a:rPr>
                <a:t>4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33" name="object 190">
              <a:extLst>
                <a:ext uri="{FF2B5EF4-FFF2-40B4-BE49-F238E27FC236}">
                  <a16:creationId xmlns:a16="http://schemas.microsoft.com/office/drawing/2014/main" id="{6D03AD74-4FB0-4FEE-9313-56A371EA742A}"/>
                </a:ext>
              </a:extLst>
            </p:cNvPr>
            <p:cNvSpPr txBox="1"/>
            <p:nvPr/>
          </p:nvSpPr>
          <p:spPr>
            <a:xfrm>
              <a:off x="4758633" y="5691168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272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2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34" name="object 191">
              <a:extLst>
                <a:ext uri="{FF2B5EF4-FFF2-40B4-BE49-F238E27FC236}">
                  <a16:creationId xmlns:a16="http://schemas.microsoft.com/office/drawing/2014/main" id="{B98DB062-1AA0-4D12-8E68-2BBA0B4A0123}"/>
                </a:ext>
              </a:extLst>
            </p:cNvPr>
            <p:cNvSpPr txBox="1"/>
            <p:nvPr/>
          </p:nvSpPr>
          <p:spPr>
            <a:xfrm>
              <a:off x="5112786" y="6237394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311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7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435" name="object 192">
              <a:extLst>
                <a:ext uri="{FF2B5EF4-FFF2-40B4-BE49-F238E27FC236}">
                  <a16:creationId xmlns:a16="http://schemas.microsoft.com/office/drawing/2014/main" id="{FC8556E5-2324-47A5-A2C0-0A4F796A3D69}"/>
                </a:ext>
              </a:extLst>
            </p:cNvPr>
            <p:cNvSpPr/>
            <p:nvPr/>
          </p:nvSpPr>
          <p:spPr>
            <a:xfrm>
              <a:off x="4126377" y="5435390"/>
              <a:ext cx="2627630" cy="1894839"/>
            </a:xfrm>
            <a:custGeom>
              <a:avLst/>
              <a:gdLst/>
              <a:ahLst/>
              <a:cxnLst/>
              <a:rect l="l" t="t" r="r" b="b"/>
              <a:pathLst>
                <a:path w="2627630" h="1894839">
                  <a:moveTo>
                    <a:pt x="0" y="1894331"/>
                  </a:moveTo>
                  <a:lnTo>
                    <a:pt x="2627376" y="1894331"/>
                  </a:lnTo>
                  <a:lnTo>
                    <a:pt x="2627376" y="0"/>
                  </a:lnTo>
                  <a:lnTo>
                    <a:pt x="0" y="0"/>
                  </a:lnTo>
                  <a:lnTo>
                    <a:pt x="0" y="1894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193">
              <a:extLst>
                <a:ext uri="{FF2B5EF4-FFF2-40B4-BE49-F238E27FC236}">
                  <a16:creationId xmlns:a16="http://schemas.microsoft.com/office/drawing/2014/main" id="{C3C259D0-1BCB-4113-A71B-C7C7EEF6790B}"/>
                </a:ext>
              </a:extLst>
            </p:cNvPr>
            <p:cNvSpPr txBox="1"/>
            <p:nvPr/>
          </p:nvSpPr>
          <p:spPr>
            <a:xfrm>
              <a:off x="4128307" y="5270290"/>
              <a:ext cx="1631314" cy="13657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oroxyloside</a:t>
              </a:r>
              <a:endParaRPr sz="8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3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CC18A55-BDB3-49C5-B634-5B4F4F789976}"/>
              </a:ext>
            </a:extLst>
          </p:cNvPr>
          <p:cNvGrpSpPr/>
          <p:nvPr/>
        </p:nvGrpSpPr>
        <p:grpSpPr>
          <a:xfrm>
            <a:off x="3415304" y="2704592"/>
            <a:ext cx="3179679" cy="2396490"/>
            <a:chOff x="3415304" y="2704592"/>
            <a:chExt cx="3179679" cy="2396490"/>
          </a:xfrm>
        </p:grpSpPr>
        <p:sp>
          <p:nvSpPr>
            <p:cNvPr id="4" name="object 313">
              <a:extLst>
                <a:ext uri="{FF2B5EF4-FFF2-40B4-BE49-F238E27FC236}">
                  <a16:creationId xmlns:a16="http://schemas.microsoft.com/office/drawing/2014/main" id="{1176B1C3-A9AB-462C-B4F0-FFC743D4392D}"/>
                </a:ext>
              </a:extLst>
            </p:cNvPr>
            <p:cNvSpPr/>
            <p:nvPr/>
          </p:nvSpPr>
          <p:spPr>
            <a:xfrm>
              <a:off x="3875532" y="4800600"/>
              <a:ext cx="2626360" cy="44450"/>
            </a:xfrm>
            <a:custGeom>
              <a:avLst/>
              <a:gdLst/>
              <a:ahLst/>
              <a:cxnLst/>
              <a:rect l="l" t="t" r="r" b="b"/>
              <a:pathLst>
                <a:path w="2626360" h="44450">
                  <a:moveTo>
                    <a:pt x="0" y="0"/>
                  </a:moveTo>
                  <a:lnTo>
                    <a:pt x="2625852" y="0"/>
                  </a:lnTo>
                </a:path>
                <a:path w="2626360"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314">
              <a:extLst>
                <a:ext uri="{FF2B5EF4-FFF2-40B4-BE49-F238E27FC236}">
                  <a16:creationId xmlns:a16="http://schemas.microsoft.com/office/drawing/2014/main" id="{B73D71CE-44C7-49BF-9A38-E35DB92DA1BF}"/>
                </a:ext>
              </a:extLst>
            </p:cNvPr>
            <p:cNvSpPr txBox="1"/>
            <p:nvPr/>
          </p:nvSpPr>
          <p:spPr>
            <a:xfrm>
              <a:off x="3772280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6" name="object 315">
              <a:extLst>
                <a:ext uri="{FF2B5EF4-FFF2-40B4-BE49-F238E27FC236}">
                  <a16:creationId xmlns:a16="http://schemas.microsoft.com/office/drawing/2014/main" id="{18BB04D7-9944-4C3A-9112-F52147168CBA}"/>
                </a:ext>
              </a:extLst>
            </p:cNvPr>
            <p:cNvGrpSpPr/>
            <p:nvPr/>
          </p:nvGrpSpPr>
          <p:grpSpPr>
            <a:xfrm>
              <a:off x="3870769" y="4795837"/>
              <a:ext cx="885825" cy="53975"/>
              <a:chOff x="3870769" y="4795837"/>
              <a:chExt cx="885825" cy="53975"/>
            </a:xfrm>
          </p:grpSpPr>
          <p:sp>
            <p:nvSpPr>
              <p:cNvPr id="7" name="object 316">
                <a:extLst>
                  <a:ext uri="{FF2B5EF4-FFF2-40B4-BE49-F238E27FC236}">
                    <a16:creationId xmlns:a16="http://schemas.microsoft.com/office/drawing/2014/main" id="{96FD6D48-4A62-43E0-BD10-A22BF0F8C54E}"/>
                  </a:ext>
                </a:extLst>
              </p:cNvPr>
              <p:cNvSpPr/>
              <p:nvPr/>
            </p:nvSpPr>
            <p:spPr>
              <a:xfrm>
                <a:off x="3875532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317">
                <a:extLst>
                  <a:ext uri="{FF2B5EF4-FFF2-40B4-BE49-F238E27FC236}">
                    <a16:creationId xmlns:a16="http://schemas.microsoft.com/office/drawing/2014/main" id="{D71AB02A-FBD9-44D6-A52F-30C15872EFA9}"/>
                  </a:ext>
                </a:extLst>
              </p:cNvPr>
              <p:cNvSpPr/>
              <p:nvPr/>
            </p:nvSpPr>
            <p:spPr>
              <a:xfrm>
                <a:off x="4093464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318">
                <a:extLst>
                  <a:ext uri="{FF2B5EF4-FFF2-40B4-BE49-F238E27FC236}">
                    <a16:creationId xmlns:a16="http://schemas.microsoft.com/office/drawing/2014/main" id="{856901F8-7B01-43CF-96EA-67166F278C9A}"/>
                  </a:ext>
                </a:extLst>
              </p:cNvPr>
              <p:cNvSpPr/>
              <p:nvPr/>
            </p:nvSpPr>
            <p:spPr>
              <a:xfrm>
                <a:off x="431292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319">
                <a:extLst>
                  <a:ext uri="{FF2B5EF4-FFF2-40B4-BE49-F238E27FC236}">
                    <a16:creationId xmlns:a16="http://schemas.microsoft.com/office/drawing/2014/main" id="{3D0E30F4-37AA-46FE-A2F9-B91F6874BB48}"/>
                  </a:ext>
                </a:extLst>
              </p:cNvPr>
              <p:cNvSpPr/>
              <p:nvPr/>
            </p:nvSpPr>
            <p:spPr>
              <a:xfrm>
                <a:off x="4532376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320">
                <a:extLst>
                  <a:ext uri="{FF2B5EF4-FFF2-40B4-BE49-F238E27FC236}">
                    <a16:creationId xmlns:a16="http://schemas.microsoft.com/office/drawing/2014/main" id="{DCE6DD89-FB5C-4980-9CB5-67D433B6172F}"/>
                  </a:ext>
                </a:extLst>
              </p:cNvPr>
              <p:cNvSpPr/>
              <p:nvPr/>
            </p:nvSpPr>
            <p:spPr>
              <a:xfrm>
                <a:off x="4751832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321">
              <a:extLst>
                <a:ext uri="{FF2B5EF4-FFF2-40B4-BE49-F238E27FC236}">
                  <a16:creationId xmlns:a16="http://schemas.microsoft.com/office/drawing/2014/main" id="{14343B4F-049E-422B-A907-F493CD295089}"/>
                </a:ext>
              </a:extLst>
            </p:cNvPr>
            <p:cNvSpPr txBox="1"/>
            <p:nvPr/>
          </p:nvSpPr>
          <p:spPr>
            <a:xfrm>
              <a:off x="4650485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3" name="object 322">
              <a:extLst>
                <a:ext uri="{FF2B5EF4-FFF2-40B4-BE49-F238E27FC236}">
                  <a16:creationId xmlns:a16="http://schemas.microsoft.com/office/drawing/2014/main" id="{1DD152C1-7587-4B67-8747-241E90FC713D}"/>
                </a:ext>
              </a:extLst>
            </p:cNvPr>
            <p:cNvGrpSpPr/>
            <p:nvPr/>
          </p:nvGrpSpPr>
          <p:grpSpPr>
            <a:xfrm>
              <a:off x="4965001" y="4795837"/>
              <a:ext cx="668020" cy="53975"/>
              <a:chOff x="4965001" y="4795837"/>
              <a:chExt cx="668020" cy="53975"/>
            </a:xfrm>
          </p:grpSpPr>
          <p:sp>
            <p:nvSpPr>
              <p:cNvPr id="14" name="object 323">
                <a:extLst>
                  <a:ext uri="{FF2B5EF4-FFF2-40B4-BE49-F238E27FC236}">
                    <a16:creationId xmlns:a16="http://schemas.microsoft.com/office/drawing/2014/main" id="{B30CBF65-E5BB-4AA6-BEB1-335675395D01}"/>
                  </a:ext>
                </a:extLst>
              </p:cNvPr>
              <p:cNvSpPr/>
              <p:nvPr/>
            </p:nvSpPr>
            <p:spPr>
              <a:xfrm>
                <a:off x="4969764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324">
                <a:extLst>
                  <a:ext uri="{FF2B5EF4-FFF2-40B4-BE49-F238E27FC236}">
                    <a16:creationId xmlns:a16="http://schemas.microsoft.com/office/drawing/2014/main" id="{00DDACC6-7169-4BA7-8065-193574EC9BA4}"/>
                  </a:ext>
                </a:extLst>
              </p:cNvPr>
              <p:cNvSpPr/>
              <p:nvPr/>
            </p:nvSpPr>
            <p:spPr>
              <a:xfrm>
                <a:off x="518922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325">
                <a:extLst>
                  <a:ext uri="{FF2B5EF4-FFF2-40B4-BE49-F238E27FC236}">
                    <a16:creationId xmlns:a16="http://schemas.microsoft.com/office/drawing/2014/main" id="{BC480C87-F79B-419D-ADD9-DDBA6EFBD897}"/>
                  </a:ext>
                </a:extLst>
              </p:cNvPr>
              <p:cNvSpPr/>
              <p:nvPr/>
            </p:nvSpPr>
            <p:spPr>
              <a:xfrm>
                <a:off x="5408676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326">
                <a:extLst>
                  <a:ext uri="{FF2B5EF4-FFF2-40B4-BE49-F238E27FC236}">
                    <a16:creationId xmlns:a16="http://schemas.microsoft.com/office/drawing/2014/main" id="{DC091200-A021-4961-91FA-D32749C2B5F7}"/>
                  </a:ext>
                </a:extLst>
              </p:cNvPr>
              <p:cNvSpPr/>
              <p:nvPr/>
            </p:nvSpPr>
            <p:spPr>
              <a:xfrm>
                <a:off x="5628132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327">
              <a:extLst>
                <a:ext uri="{FF2B5EF4-FFF2-40B4-BE49-F238E27FC236}">
                  <a16:creationId xmlns:a16="http://schemas.microsoft.com/office/drawing/2014/main" id="{C298A40F-7FE5-49A7-8854-4B6D4EA3F8C5}"/>
                </a:ext>
              </a:extLst>
            </p:cNvPr>
            <p:cNvSpPr txBox="1"/>
            <p:nvPr/>
          </p:nvSpPr>
          <p:spPr>
            <a:xfrm>
              <a:off x="5520309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19" name="object 328">
              <a:extLst>
                <a:ext uri="{FF2B5EF4-FFF2-40B4-BE49-F238E27FC236}">
                  <a16:creationId xmlns:a16="http://schemas.microsoft.com/office/drawing/2014/main" id="{6B6BB55F-CF15-4151-B0A7-48C8D2265120}"/>
                </a:ext>
              </a:extLst>
            </p:cNvPr>
            <p:cNvGrpSpPr/>
            <p:nvPr/>
          </p:nvGrpSpPr>
          <p:grpSpPr>
            <a:xfrm>
              <a:off x="5839777" y="4795837"/>
              <a:ext cx="666750" cy="53975"/>
              <a:chOff x="5839777" y="4795837"/>
              <a:chExt cx="666750" cy="53975"/>
            </a:xfrm>
          </p:grpSpPr>
          <p:sp>
            <p:nvSpPr>
              <p:cNvPr id="20" name="object 329">
                <a:extLst>
                  <a:ext uri="{FF2B5EF4-FFF2-40B4-BE49-F238E27FC236}">
                    <a16:creationId xmlns:a16="http://schemas.microsoft.com/office/drawing/2014/main" id="{DD472F26-3899-4509-AC38-E67B0FBFE67D}"/>
                  </a:ext>
                </a:extLst>
              </p:cNvPr>
              <p:cNvSpPr/>
              <p:nvPr/>
            </p:nvSpPr>
            <p:spPr>
              <a:xfrm>
                <a:off x="5844540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330">
                <a:extLst>
                  <a:ext uri="{FF2B5EF4-FFF2-40B4-BE49-F238E27FC236}">
                    <a16:creationId xmlns:a16="http://schemas.microsoft.com/office/drawing/2014/main" id="{512BA823-8893-4064-9841-F4EE7A0868F3}"/>
                  </a:ext>
                </a:extLst>
              </p:cNvPr>
              <p:cNvSpPr/>
              <p:nvPr/>
            </p:nvSpPr>
            <p:spPr>
              <a:xfrm>
                <a:off x="6063996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331">
                <a:extLst>
                  <a:ext uri="{FF2B5EF4-FFF2-40B4-BE49-F238E27FC236}">
                    <a16:creationId xmlns:a16="http://schemas.microsoft.com/office/drawing/2014/main" id="{4103D816-6C28-44E1-A0AC-8FC38066789A}"/>
                  </a:ext>
                </a:extLst>
              </p:cNvPr>
              <p:cNvSpPr/>
              <p:nvPr/>
            </p:nvSpPr>
            <p:spPr>
              <a:xfrm>
                <a:off x="6283452" y="4800600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39">
                    <a:moveTo>
                      <a:pt x="0" y="0"/>
                    </a:moveTo>
                    <a:lnTo>
                      <a:pt x="0" y="274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332">
                <a:extLst>
                  <a:ext uri="{FF2B5EF4-FFF2-40B4-BE49-F238E27FC236}">
                    <a16:creationId xmlns:a16="http://schemas.microsoft.com/office/drawing/2014/main" id="{4E16B85D-4106-4C10-B81C-B3725C924A35}"/>
                  </a:ext>
                </a:extLst>
              </p:cNvPr>
              <p:cNvSpPr/>
              <p:nvPr/>
            </p:nvSpPr>
            <p:spPr>
              <a:xfrm>
                <a:off x="6501384" y="4800600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333">
              <a:extLst>
                <a:ext uri="{FF2B5EF4-FFF2-40B4-BE49-F238E27FC236}">
                  <a16:creationId xmlns:a16="http://schemas.microsoft.com/office/drawing/2014/main" id="{98DE35AC-4D84-4E93-913F-5A88D590D369}"/>
                </a:ext>
              </a:extLst>
            </p:cNvPr>
            <p:cNvSpPr txBox="1"/>
            <p:nvPr/>
          </p:nvSpPr>
          <p:spPr>
            <a:xfrm>
              <a:off x="6400038" y="4819650"/>
              <a:ext cx="19494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5" name="object 334">
              <a:extLst>
                <a:ext uri="{FF2B5EF4-FFF2-40B4-BE49-F238E27FC236}">
                  <a16:creationId xmlns:a16="http://schemas.microsoft.com/office/drawing/2014/main" id="{54A267E8-DB05-4349-929B-9AF205726B2B}"/>
                </a:ext>
              </a:extLst>
            </p:cNvPr>
            <p:cNvSpPr txBox="1"/>
            <p:nvPr/>
          </p:nvSpPr>
          <p:spPr>
            <a:xfrm>
              <a:off x="4794884" y="4953127"/>
              <a:ext cx="794385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50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26" name="object 335">
              <a:extLst>
                <a:ext uri="{FF2B5EF4-FFF2-40B4-BE49-F238E27FC236}">
                  <a16:creationId xmlns:a16="http://schemas.microsoft.com/office/drawing/2014/main" id="{7B8D8C07-EF12-4690-BF90-0911445294EC}"/>
                </a:ext>
              </a:extLst>
            </p:cNvPr>
            <p:cNvGrpSpPr/>
            <p:nvPr/>
          </p:nvGrpSpPr>
          <p:grpSpPr>
            <a:xfrm>
              <a:off x="3788473" y="2864929"/>
              <a:ext cx="57150" cy="1904364"/>
              <a:chOff x="3788473" y="2864929"/>
              <a:chExt cx="57150" cy="1904364"/>
            </a:xfrm>
          </p:grpSpPr>
          <p:sp>
            <p:nvSpPr>
              <p:cNvPr id="27" name="object 336">
                <a:extLst>
                  <a:ext uri="{FF2B5EF4-FFF2-40B4-BE49-F238E27FC236}">
                    <a16:creationId xmlns:a16="http://schemas.microsoft.com/office/drawing/2014/main" id="{79F482B8-921B-422F-9103-A04D48944DEF}"/>
                  </a:ext>
                </a:extLst>
              </p:cNvPr>
              <p:cNvSpPr/>
              <p:nvPr/>
            </p:nvSpPr>
            <p:spPr>
              <a:xfrm>
                <a:off x="3840479" y="2869692"/>
                <a:ext cx="0" cy="1894839"/>
              </a:xfrm>
              <a:custGeom>
                <a:avLst/>
                <a:gdLst/>
                <a:ahLst/>
                <a:cxnLst/>
                <a:rect l="l" t="t" r="r" b="b"/>
                <a:pathLst>
                  <a:path h="1894839">
                    <a:moveTo>
                      <a:pt x="0" y="0"/>
                    </a:moveTo>
                    <a:lnTo>
                      <a:pt x="0" y="1894332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337">
                <a:extLst>
                  <a:ext uri="{FF2B5EF4-FFF2-40B4-BE49-F238E27FC236}">
                    <a16:creationId xmlns:a16="http://schemas.microsoft.com/office/drawing/2014/main" id="{E040B5C0-0BB1-4666-9077-12A029435E74}"/>
                  </a:ext>
                </a:extLst>
              </p:cNvPr>
              <p:cNvSpPr/>
              <p:nvPr/>
            </p:nvSpPr>
            <p:spPr>
              <a:xfrm>
                <a:off x="3793235" y="4764024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338">
              <a:extLst>
                <a:ext uri="{FF2B5EF4-FFF2-40B4-BE49-F238E27FC236}">
                  <a16:creationId xmlns:a16="http://schemas.microsoft.com/office/drawing/2014/main" id="{0857DBA9-4D3C-4E4A-AFBA-0AE1D4F39289}"/>
                </a:ext>
              </a:extLst>
            </p:cNvPr>
            <p:cNvSpPr txBox="1"/>
            <p:nvPr/>
          </p:nvSpPr>
          <p:spPr>
            <a:xfrm>
              <a:off x="3608578" y="4675123"/>
              <a:ext cx="16764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grpSp>
          <p:nvGrpSpPr>
            <p:cNvPr id="30" name="object 339">
              <a:extLst>
                <a:ext uri="{FF2B5EF4-FFF2-40B4-BE49-F238E27FC236}">
                  <a16:creationId xmlns:a16="http://schemas.microsoft.com/office/drawing/2014/main" id="{92D3A2FE-771F-44B9-A004-8AA1B9D4172B}"/>
                </a:ext>
              </a:extLst>
            </p:cNvPr>
            <p:cNvGrpSpPr/>
            <p:nvPr/>
          </p:nvGrpSpPr>
          <p:grpSpPr>
            <a:xfrm>
              <a:off x="3788473" y="2864929"/>
              <a:ext cx="2717800" cy="1904364"/>
              <a:chOff x="3788473" y="2864929"/>
              <a:chExt cx="2717800" cy="1904364"/>
            </a:xfrm>
          </p:grpSpPr>
          <p:sp>
            <p:nvSpPr>
              <p:cNvPr id="31" name="object 340">
                <a:extLst>
                  <a:ext uri="{FF2B5EF4-FFF2-40B4-BE49-F238E27FC236}">
                    <a16:creationId xmlns:a16="http://schemas.microsoft.com/office/drawing/2014/main" id="{30B1D68F-6EBF-4DCF-9DBE-F56F4EA04113}"/>
                  </a:ext>
                </a:extLst>
              </p:cNvPr>
              <p:cNvSpPr/>
              <p:nvPr/>
            </p:nvSpPr>
            <p:spPr>
              <a:xfrm>
                <a:off x="3793235" y="4764024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41">
                <a:extLst>
                  <a:ext uri="{FF2B5EF4-FFF2-40B4-BE49-F238E27FC236}">
                    <a16:creationId xmlns:a16="http://schemas.microsoft.com/office/drawing/2014/main" id="{58CA5DE3-9F7E-4D6E-9BAF-B9775F911F0D}"/>
                  </a:ext>
                </a:extLst>
              </p:cNvPr>
              <p:cNvSpPr/>
              <p:nvPr/>
            </p:nvSpPr>
            <p:spPr>
              <a:xfrm>
                <a:off x="3811523" y="46847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42">
                <a:extLst>
                  <a:ext uri="{FF2B5EF4-FFF2-40B4-BE49-F238E27FC236}">
                    <a16:creationId xmlns:a16="http://schemas.microsoft.com/office/drawing/2014/main" id="{4A9365F4-DD74-45C9-AC94-C6FF5C49D504}"/>
                  </a:ext>
                </a:extLst>
              </p:cNvPr>
              <p:cNvSpPr/>
              <p:nvPr/>
            </p:nvSpPr>
            <p:spPr>
              <a:xfrm>
                <a:off x="3811523" y="460705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3">
                <a:extLst>
                  <a:ext uri="{FF2B5EF4-FFF2-40B4-BE49-F238E27FC236}">
                    <a16:creationId xmlns:a16="http://schemas.microsoft.com/office/drawing/2014/main" id="{93BA8247-CEDA-4E96-BFA0-739B33C4AE49}"/>
                  </a:ext>
                </a:extLst>
              </p:cNvPr>
              <p:cNvSpPr/>
              <p:nvPr/>
            </p:nvSpPr>
            <p:spPr>
              <a:xfrm>
                <a:off x="3811523" y="45278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44">
                <a:extLst>
                  <a:ext uri="{FF2B5EF4-FFF2-40B4-BE49-F238E27FC236}">
                    <a16:creationId xmlns:a16="http://schemas.microsoft.com/office/drawing/2014/main" id="{0AB080DF-5D50-4E49-BEE6-5C20AC0C48A6}"/>
                  </a:ext>
                </a:extLst>
              </p:cNvPr>
              <p:cNvSpPr/>
              <p:nvPr/>
            </p:nvSpPr>
            <p:spPr>
              <a:xfrm>
                <a:off x="3811523" y="44485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45">
                <a:extLst>
                  <a:ext uri="{FF2B5EF4-FFF2-40B4-BE49-F238E27FC236}">
                    <a16:creationId xmlns:a16="http://schemas.microsoft.com/office/drawing/2014/main" id="{8862B2D7-5C08-45C0-A97E-F72058221E95}"/>
                  </a:ext>
                </a:extLst>
              </p:cNvPr>
              <p:cNvSpPr/>
              <p:nvPr/>
            </p:nvSpPr>
            <p:spPr>
              <a:xfrm>
                <a:off x="3793235" y="4370832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46">
                <a:extLst>
                  <a:ext uri="{FF2B5EF4-FFF2-40B4-BE49-F238E27FC236}">
                    <a16:creationId xmlns:a16="http://schemas.microsoft.com/office/drawing/2014/main" id="{A7D41611-06DB-4955-9FE9-57023995CA91}"/>
                  </a:ext>
                </a:extLst>
              </p:cNvPr>
              <p:cNvSpPr/>
              <p:nvPr/>
            </p:nvSpPr>
            <p:spPr>
              <a:xfrm>
                <a:off x="3811523" y="429006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47">
                <a:extLst>
                  <a:ext uri="{FF2B5EF4-FFF2-40B4-BE49-F238E27FC236}">
                    <a16:creationId xmlns:a16="http://schemas.microsoft.com/office/drawing/2014/main" id="{A670DBFB-C0E0-4C39-9D08-3B55253A6F42}"/>
                  </a:ext>
                </a:extLst>
              </p:cNvPr>
              <p:cNvSpPr/>
              <p:nvPr/>
            </p:nvSpPr>
            <p:spPr>
              <a:xfrm>
                <a:off x="3811523" y="4212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48">
                <a:extLst>
                  <a:ext uri="{FF2B5EF4-FFF2-40B4-BE49-F238E27FC236}">
                    <a16:creationId xmlns:a16="http://schemas.microsoft.com/office/drawing/2014/main" id="{F0AD665B-EA75-4767-B816-BD94C3B8D120}"/>
                  </a:ext>
                </a:extLst>
              </p:cNvPr>
              <p:cNvSpPr/>
              <p:nvPr/>
            </p:nvSpPr>
            <p:spPr>
              <a:xfrm>
                <a:off x="3811523" y="41330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49">
                <a:extLst>
                  <a:ext uri="{FF2B5EF4-FFF2-40B4-BE49-F238E27FC236}">
                    <a16:creationId xmlns:a16="http://schemas.microsoft.com/office/drawing/2014/main" id="{CEA7C27C-5C4C-4F7A-AC7F-63CAD427E910}"/>
                  </a:ext>
                </a:extLst>
              </p:cNvPr>
              <p:cNvSpPr/>
              <p:nvPr/>
            </p:nvSpPr>
            <p:spPr>
              <a:xfrm>
                <a:off x="3811523" y="40538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350">
                <a:extLst>
                  <a:ext uri="{FF2B5EF4-FFF2-40B4-BE49-F238E27FC236}">
                    <a16:creationId xmlns:a16="http://schemas.microsoft.com/office/drawing/2014/main" id="{14749DA5-606F-4400-A31B-700D55321559}"/>
                  </a:ext>
                </a:extLst>
              </p:cNvPr>
              <p:cNvSpPr/>
              <p:nvPr/>
            </p:nvSpPr>
            <p:spPr>
              <a:xfrm>
                <a:off x="3793235" y="3976116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351">
                <a:extLst>
                  <a:ext uri="{FF2B5EF4-FFF2-40B4-BE49-F238E27FC236}">
                    <a16:creationId xmlns:a16="http://schemas.microsoft.com/office/drawing/2014/main" id="{3460CB14-4300-4FCB-8321-C7D946B21FA9}"/>
                  </a:ext>
                </a:extLst>
              </p:cNvPr>
              <p:cNvSpPr/>
              <p:nvPr/>
            </p:nvSpPr>
            <p:spPr>
              <a:xfrm>
                <a:off x="3811523" y="38968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352">
                <a:extLst>
                  <a:ext uri="{FF2B5EF4-FFF2-40B4-BE49-F238E27FC236}">
                    <a16:creationId xmlns:a16="http://schemas.microsoft.com/office/drawing/2014/main" id="{7A5E81D9-BB0C-403A-8E41-A33B93E72BEC}"/>
                  </a:ext>
                </a:extLst>
              </p:cNvPr>
              <p:cNvSpPr/>
              <p:nvPr/>
            </p:nvSpPr>
            <p:spPr>
              <a:xfrm>
                <a:off x="3811523" y="381609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353">
                <a:extLst>
                  <a:ext uri="{FF2B5EF4-FFF2-40B4-BE49-F238E27FC236}">
                    <a16:creationId xmlns:a16="http://schemas.microsoft.com/office/drawing/2014/main" id="{AEFEC0D5-B758-4F8A-A05F-17B8DC2A4C14}"/>
                  </a:ext>
                </a:extLst>
              </p:cNvPr>
              <p:cNvSpPr/>
              <p:nvPr/>
            </p:nvSpPr>
            <p:spPr>
              <a:xfrm>
                <a:off x="3811523" y="3738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354">
                <a:extLst>
                  <a:ext uri="{FF2B5EF4-FFF2-40B4-BE49-F238E27FC236}">
                    <a16:creationId xmlns:a16="http://schemas.microsoft.com/office/drawing/2014/main" id="{100C5B52-F87C-430F-B4F5-327AEC0472F4}"/>
                  </a:ext>
                </a:extLst>
              </p:cNvPr>
              <p:cNvSpPr/>
              <p:nvPr/>
            </p:nvSpPr>
            <p:spPr>
              <a:xfrm>
                <a:off x="3811523" y="36591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355">
                <a:extLst>
                  <a:ext uri="{FF2B5EF4-FFF2-40B4-BE49-F238E27FC236}">
                    <a16:creationId xmlns:a16="http://schemas.microsoft.com/office/drawing/2014/main" id="{D59D3376-9CA8-4F3A-A41F-87456A972C3F}"/>
                  </a:ext>
                </a:extLst>
              </p:cNvPr>
              <p:cNvSpPr/>
              <p:nvPr/>
            </p:nvSpPr>
            <p:spPr>
              <a:xfrm>
                <a:off x="3793235" y="3579876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356">
                <a:extLst>
                  <a:ext uri="{FF2B5EF4-FFF2-40B4-BE49-F238E27FC236}">
                    <a16:creationId xmlns:a16="http://schemas.microsoft.com/office/drawing/2014/main" id="{CB7AEC68-B041-4AEE-92BB-DD04FCB75CF5}"/>
                  </a:ext>
                </a:extLst>
              </p:cNvPr>
              <p:cNvSpPr/>
              <p:nvPr/>
            </p:nvSpPr>
            <p:spPr>
              <a:xfrm>
                <a:off x="3811523" y="350062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357">
                <a:extLst>
                  <a:ext uri="{FF2B5EF4-FFF2-40B4-BE49-F238E27FC236}">
                    <a16:creationId xmlns:a16="http://schemas.microsoft.com/office/drawing/2014/main" id="{FD69DC37-D5EC-40B0-9830-9081E2F3AF0B}"/>
                  </a:ext>
                </a:extLst>
              </p:cNvPr>
              <p:cNvSpPr/>
              <p:nvPr/>
            </p:nvSpPr>
            <p:spPr>
              <a:xfrm>
                <a:off x="3811523" y="342138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358">
                <a:extLst>
                  <a:ext uri="{FF2B5EF4-FFF2-40B4-BE49-F238E27FC236}">
                    <a16:creationId xmlns:a16="http://schemas.microsoft.com/office/drawing/2014/main" id="{58A383C0-65F1-435D-862B-297D601754BD}"/>
                  </a:ext>
                </a:extLst>
              </p:cNvPr>
              <p:cNvSpPr/>
              <p:nvPr/>
            </p:nvSpPr>
            <p:spPr>
              <a:xfrm>
                <a:off x="3811523" y="33436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359">
                <a:extLst>
                  <a:ext uri="{FF2B5EF4-FFF2-40B4-BE49-F238E27FC236}">
                    <a16:creationId xmlns:a16="http://schemas.microsoft.com/office/drawing/2014/main" id="{08BC329E-67C6-48C7-8065-2C4821633EAA}"/>
                  </a:ext>
                </a:extLst>
              </p:cNvPr>
              <p:cNvSpPr/>
              <p:nvPr/>
            </p:nvSpPr>
            <p:spPr>
              <a:xfrm>
                <a:off x="3811523" y="32644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360">
                <a:extLst>
                  <a:ext uri="{FF2B5EF4-FFF2-40B4-BE49-F238E27FC236}">
                    <a16:creationId xmlns:a16="http://schemas.microsoft.com/office/drawing/2014/main" id="{74ED3A7F-30CC-4E5C-BB8F-B48BC276AEB4}"/>
                  </a:ext>
                </a:extLst>
              </p:cNvPr>
              <p:cNvSpPr/>
              <p:nvPr/>
            </p:nvSpPr>
            <p:spPr>
              <a:xfrm>
                <a:off x="3793235" y="3185160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361">
                <a:extLst>
                  <a:ext uri="{FF2B5EF4-FFF2-40B4-BE49-F238E27FC236}">
                    <a16:creationId xmlns:a16="http://schemas.microsoft.com/office/drawing/2014/main" id="{BBCE16BD-4FF7-4697-86C3-DBAE0D0EF315}"/>
                  </a:ext>
                </a:extLst>
              </p:cNvPr>
              <p:cNvSpPr/>
              <p:nvPr/>
            </p:nvSpPr>
            <p:spPr>
              <a:xfrm>
                <a:off x="3811523" y="31074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362">
                <a:extLst>
                  <a:ext uri="{FF2B5EF4-FFF2-40B4-BE49-F238E27FC236}">
                    <a16:creationId xmlns:a16="http://schemas.microsoft.com/office/drawing/2014/main" id="{00CA5DA7-293E-4616-88B1-E7F54A280D67}"/>
                  </a:ext>
                </a:extLst>
              </p:cNvPr>
              <p:cNvSpPr/>
              <p:nvPr/>
            </p:nvSpPr>
            <p:spPr>
              <a:xfrm>
                <a:off x="3811523" y="3028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363">
                <a:extLst>
                  <a:ext uri="{FF2B5EF4-FFF2-40B4-BE49-F238E27FC236}">
                    <a16:creationId xmlns:a16="http://schemas.microsoft.com/office/drawing/2014/main" id="{06E85950-C9D3-4328-BEF1-BAD2663D863A}"/>
                  </a:ext>
                </a:extLst>
              </p:cNvPr>
              <p:cNvSpPr/>
              <p:nvPr/>
            </p:nvSpPr>
            <p:spPr>
              <a:xfrm>
                <a:off x="3811523" y="2948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364">
                <a:extLst>
                  <a:ext uri="{FF2B5EF4-FFF2-40B4-BE49-F238E27FC236}">
                    <a16:creationId xmlns:a16="http://schemas.microsoft.com/office/drawing/2014/main" id="{505FA58F-E6E9-4D5B-A419-F5B9A12C5D7D}"/>
                  </a:ext>
                </a:extLst>
              </p:cNvPr>
              <p:cNvSpPr/>
              <p:nvPr/>
            </p:nvSpPr>
            <p:spPr>
              <a:xfrm>
                <a:off x="3793235" y="2869692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365">
                <a:extLst>
                  <a:ext uri="{FF2B5EF4-FFF2-40B4-BE49-F238E27FC236}">
                    <a16:creationId xmlns:a16="http://schemas.microsoft.com/office/drawing/2014/main" id="{E3C7D0F8-FC19-4963-8875-47ED5CF80DA7}"/>
                  </a:ext>
                </a:extLst>
              </p:cNvPr>
              <p:cNvSpPr/>
              <p:nvPr/>
            </p:nvSpPr>
            <p:spPr>
              <a:xfrm>
                <a:off x="3875531" y="3048000"/>
                <a:ext cx="2626360" cy="1614170"/>
              </a:xfrm>
              <a:custGeom>
                <a:avLst/>
                <a:gdLst/>
                <a:ahLst/>
                <a:cxnLst/>
                <a:rect l="l" t="t" r="r" b="b"/>
                <a:pathLst>
                  <a:path w="2626360" h="1614170">
                    <a:moveTo>
                      <a:pt x="0" y="0"/>
                    </a:moveTo>
                    <a:lnTo>
                      <a:pt x="19050" y="68326"/>
                    </a:lnTo>
                    <a:lnTo>
                      <a:pt x="28575" y="115951"/>
                    </a:lnTo>
                    <a:lnTo>
                      <a:pt x="38100" y="165227"/>
                    </a:lnTo>
                    <a:lnTo>
                      <a:pt x="47625" y="219202"/>
                    </a:lnTo>
                    <a:lnTo>
                      <a:pt x="57150" y="279527"/>
                    </a:lnTo>
                    <a:lnTo>
                      <a:pt x="66675" y="336804"/>
                    </a:lnTo>
                    <a:lnTo>
                      <a:pt x="76200" y="395478"/>
                    </a:lnTo>
                    <a:lnTo>
                      <a:pt x="85725" y="446405"/>
                    </a:lnTo>
                    <a:lnTo>
                      <a:pt x="95250" y="490855"/>
                    </a:lnTo>
                    <a:lnTo>
                      <a:pt x="104775" y="530606"/>
                    </a:lnTo>
                    <a:lnTo>
                      <a:pt x="123698" y="598805"/>
                    </a:lnTo>
                    <a:lnTo>
                      <a:pt x="133223" y="630682"/>
                    </a:lnTo>
                    <a:lnTo>
                      <a:pt x="142748" y="663956"/>
                    </a:lnTo>
                    <a:lnTo>
                      <a:pt x="163449" y="737108"/>
                    </a:lnTo>
                    <a:lnTo>
                      <a:pt x="172974" y="776732"/>
                    </a:lnTo>
                    <a:lnTo>
                      <a:pt x="182499" y="819658"/>
                    </a:lnTo>
                    <a:lnTo>
                      <a:pt x="192024" y="864108"/>
                    </a:lnTo>
                    <a:lnTo>
                      <a:pt x="201549" y="910209"/>
                    </a:lnTo>
                    <a:lnTo>
                      <a:pt x="211074" y="956310"/>
                    </a:lnTo>
                    <a:lnTo>
                      <a:pt x="220599" y="1000760"/>
                    </a:lnTo>
                    <a:lnTo>
                      <a:pt x="229997" y="1042035"/>
                    </a:lnTo>
                    <a:lnTo>
                      <a:pt x="239522" y="1080135"/>
                    </a:lnTo>
                    <a:lnTo>
                      <a:pt x="258572" y="1146937"/>
                    </a:lnTo>
                    <a:lnTo>
                      <a:pt x="277622" y="1199261"/>
                    </a:lnTo>
                    <a:lnTo>
                      <a:pt x="296672" y="1240663"/>
                    </a:lnTo>
                    <a:lnTo>
                      <a:pt x="325247" y="1283462"/>
                    </a:lnTo>
                    <a:lnTo>
                      <a:pt x="334772" y="1292987"/>
                    </a:lnTo>
                    <a:lnTo>
                      <a:pt x="344297" y="1302512"/>
                    </a:lnTo>
                    <a:lnTo>
                      <a:pt x="353822" y="1308862"/>
                    </a:lnTo>
                    <a:lnTo>
                      <a:pt x="363347" y="1313688"/>
                    </a:lnTo>
                    <a:lnTo>
                      <a:pt x="372872" y="1316863"/>
                    </a:lnTo>
                    <a:lnTo>
                      <a:pt x="382397" y="1315339"/>
                    </a:lnTo>
                    <a:lnTo>
                      <a:pt x="410972" y="1277112"/>
                    </a:lnTo>
                    <a:lnTo>
                      <a:pt x="430022" y="1218438"/>
                    </a:lnTo>
                    <a:lnTo>
                      <a:pt x="439547" y="1178687"/>
                    </a:lnTo>
                    <a:lnTo>
                      <a:pt x="449072" y="1131062"/>
                    </a:lnTo>
                    <a:lnTo>
                      <a:pt x="458470" y="1080135"/>
                    </a:lnTo>
                    <a:lnTo>
                      <a:pt x="467995" y="1024636"/>
                    </a:lnTo>
                    <a:lnTo>
                      <a:pt x="477520" y="964184"/>
                    </a:lnTo>
                    <a:lnTo>
                      <a:pt x="487045" y="902208"/>
                    </a:lnTo>
                    <a:lnTo>
                      <a:pt x="496570" y="837184"/>
                    </a:lnTo>
                    <a:lnTo>
                      <a:pt x="506095" y="772033"/>
                    </a:lnTo>
                    <a:lnTo>
                      <a:pt x="515620" y="706882"/>
                    </a:lnTo>
                    <a:lnTo>
                      <a:pt x="525145" y="641731"/>
                    </a:lnTo>
                    <a:lnTo>
                      <a:pt x="534670" y="576580"/>
                    </a:lnTo>
                    <a:lnTo>
                      <a:pt x="544195" y="516255"/>
                    </a:lnTo>
                    <a:lnTo>
                      <a:pt x="553720" y="457454"/>
                    </a:lnTo>
                    <a:lnTo>
                      <a:pt x="563245" y="403479"/>
                    </a:lnTo>
                    <a:lnTo>
                      <a:pt x="572770" y="351028"/>
                    </a:lnTo>
                    <a:lnTo>
                      <a:pt x="582295" y="305054"/>
                    </a:lnTo>
                    <a:lnTo>
                      <a:pt x="591820" y="262128"/>
                    </a:lnTo>
                    <a:lnTo>
                      <a:pt x="610870" y="193802"/>
                    </a:lnTo>
                    <a:lnTo>
                      <a:pt x="629920" y="149352"/>
                    </a:lnTo>
                    <a:lnTo>
                      <a:pt x="639445" y="138176"/>
                    </a:lnTo>
                    <a:lnTo>
                      <a:pt x="648970" y="138176"/>
                    </a:lnTo>
                    <a:lnTo>
                      <a:pt x="677545" y="188976"/>
                    </a:lnTo>
                    <a:lnTo>
                      <a:pt x="698119" y="262128"/>
                    </a:lnTo>
                    <a:lnTo>
                      <a:pt x="707644" y="305054"/>
                    </a:lnTo>
                    <a:lnTo>
                      <a:pt x="717169" y="351028"/>
                    </a:lnTo>
                    <a:lnTo>
                      <a:pt x="726694" y="397129"/>
                    </a:lnTo>
                    <a:lnTo>
                      <a:pt x="736219" y="446405"/>
                    </a:lnTo>
                    <a:lnTo>
                      <a:pt x="745744" y="492379"/>
                    </a:lnTo>
                    <a:lnTo>
                      <a:pt x="755269" y="540131"/>
                    </a:lnTo>
                    <a:lnTo>
                      <a:pt x="764794" y="589280"/>
                    </a:lnTo>
                    <a:lnTo>
                      <a:pt x="774319" y="635381"/>
                    </a:lnTo>
                    <a:lnTo>
                      <a:pt x="783844" y="683006"/>
                    </a:lnTo>
                    <a:lnTo>
                      <a:pt x="793369" y="727583"/>
                    </a:lnTo>
                    <a:lnTo>
                      <a:pt x="802767" y="772033"/>
                    </a:lnTo>
                    <a:lnTo>
                      <a:pt x="812292" y="813308"/>
                    </a:lnTo>
                    <a:lnTo>
                      <a:pt x="821816" y="851408"/>
                    </a:lnTo>
                    <a:lnTo>
                      <a:pt x="840866" y="918210"/>
                    </a:lnTo>
                    <a:lnTo>
                      <a:pt x="859916" y="972185"/>
                    </a:lnTo>
                    <a:lnTo>
                      <a:pt x="878966" y="1018286"/>
                    </a:lnTo>
                    <a:lnTo>
                      <a:pt x="888491" y="1037336"/>
                    </a:lnTo>
                    <a:lnTo>
                      <a:pt x="898016" y="1056386"/>
                    </a:lnTo>
                    <a:lnTo>
                      <a:pt x="907541" y="1073785"/>
                    </a:lnTo>
                    <a:lnTo>
                      <a:pt x="917066" y="1091311"/>
                    </a:lnTo>
                    <a:lnTo>
                      <a:pt x="926591" y="1105535"/>
                    </a:lnTo>
                    <a:lnTo>
                      <a:pt x="936116" y="1119886"/>
                    </a:lnTo>
                    <a:lnTo>
                      <a:pt x="945641" y="1131062"/>
                    </a:lnTo>
                    <a:lnTo>
                      <a:pt x="955166" y="1143762"/>
                    </a:lnTo>
                    <a:lnTo>
                      <a:pt x="964691" y="1154811"/>
                    </a:lnTo>
                    <a:lnTo>
                      <a:pt x="974216" y="1165987"/>
                    </a:lnTo>
                    <a:lnTo>
                      <a:pt x="983741" y="1177036"/>
                    </a:lnTo>
                    <a:lnTo>
                      <a:pt x="993266" y="1189736"/>
                    </a:lnTo>
                    <a:lnTo>
                      <a:pt x="1002791" y="1200912"/>
                    </a:lnTo>
                    <a:lnTo>
                      <a:pt x="1012316" y="1213612"/>
                    </a:lnTo>
                    <a:lnTo>
                      <a:pt x="1021841" y="1227963"/>
                    </a:lnTo>
                    <a:lnTo>
                      <a:pt x="1031240" y="1240663"/>
                    </a:lnTo>
                    <a:lnTo>
                      <a:pt x="1040765" y="1254887"/>
                    </a:lnTo>
                    <a:lnTo>
                      <a:pt x="1050290" y="1269238"/>
                    </a:lnTo>
                    <a:lnTo>
                      <a:pt x="1059815" y="1281938"/>
                    </a:lnTo>
                    <a:lnTo>
                      <a:pt x="1069340" y="1294638"/>
                    </a:lnTo>
                    <a:lnTo>
                      <a:pt x="1078865" y="1305687"/>
                    </a:lnTo>
                    <a:lnTo>
                      <a:pt x="1088390" y="1315339"/>
                    </a:lnTo>
                    <a:lnTo>
                      <a:pt x="1097915" y="1321689"/>
                    </a:lnTo>
                    <a:lnTo>
                      <a:pt x="1107440" y="1328039"/>
                    </a:lnTo>
                    <a:lnTo>
                      <a:pt x="1116965" y="1332738"/>
                    </a:lnTo>
                    <a:lnTo>
                      <a:pt x="1126490" y="1334389"/>
                    </a:lnTo>
                    <a:lnTo>
                      <a:pt x="1136015" y="1335913"/>
                    </a:lnTo>
                    <a:lnTo>
                      <a:pt x="1145540" y="1335913"/>
                    </a:lnTo>
                    <a:lnTo>
                      <a:pt x="1155065" y="1335913"/>
                    </a:lnTo>
                    <a:lnTo>
                      <a:pt x="1164590" y="1334389"/>
                    </a:lnTo>
                    <a:lnTo>
                      <a:pt x="1174115" y="1332738"/>
                    </a:lnTo>
                    <a:lnTo>
                      <a:pt x="1183640" y="1331214"/>
                    </a:lnTo>
                    <a:lnTo>
                      <a:pt x="1193165" y="1329563"/>
                    </a:lnTo>
                    <a:lnTo>
                      <a:pt x="1202690" y="1328039"/>
                    </a:lnTo>
                    <a:lnTo>
                      <a:pt x="1212215" y="1324864"/>
                    </a:lnTo>
                    <a:lnTo>
                      <a:pt x="1223264" y="1323213"/>
                    </a:lnTo>
                    <a:lnTo>
                      <a:pt x="1232789" y="1323213"/>
                    </a:lnTo>
                    <a:lnTo>
                      <a:pt x="1242314" y="1321689"/>
                    </a:lnTo>
                    <a:lnTo>
                      <a:pt x="1251839" y="1321689"/>
                    </a:lnTo>
                    <a:lnTo>
                      <a:pt x="1261364" y="1321689"/>
                    </a:lnTo>
                    <a:lnTo>
                      <a:pt x="1270889" y="1323213"/>
                    </a:lnTo>
                    <a:lnTo>
                      <a:pt x="1280414" y="1324864"/>
                    </a:lnTo>
                    <a:lnTo>
                      <a:pt x="1289939" y="1326388"/>
                    </a:lnTo>
                    <a:lnTo>
                      <a:pt x="1299464" y="1328039"/>
                    </a:lnTo>
                    <a:lnTo>
                      <a:pt x="1308989" y="1331214"/>
                    </a:lnTo>
                    <a:lnTo>
                      <a:pt x="1318514" y="1334389"/>
                    </a:lnTo>
                    <a:lnTo>
                      <a:pt x="1328039" y="1337564"/>
                    </a:lnTo>
                    <a:lnTo>
                      <a:pt x="1337564" y="1340739"/>
                    </a:lnTo>
                    <a:lnTo>
                      <a:pt x="1347089" y="1345438"/>
                    </a:lnTo>
                    <a:lnTo>
                      <a:pt x="1356614" y="1350264"/>
                    </a:lnTo>
                    <a:lnTo>
                      <a:pt x="1366139" y="1354963"/>
                    </a:lnTo>
                    <a:lnTo>
                      <a:pt x="1375537" y="1361313"/>
                    </a:lnTo>
                    <a:lnTo>
                      <a:pt x="1385062" y="1366139"/>
                    </a:lnTo>
                    <a:lnTo>
                      <a:pt x="1394587" y="1372489"/>
                    </a:lnTo>
                    <a:lnTo>
                      <a:pt x="1404112" y="1378839"/>
                    </a:lnTo>
                    <a:lnTo>
                      <a:pt x="1413637" y="1385189"/>
                    </a:lnTo>
                    <a:lnTo>
                      <a:pt x="1423162" y="1393063"/>
                    </a:lnTo>
                    <a:lnTo>
                      <a:pt x="1432687" y="1401064"/>
                    </a:lnTo>
                    <a:lnTo>
                      <a:pt x="1442212" y="1407414"/>
                    </a:lnTo>
                    <a:lnTo>
                      <a:pt x="1451737" y="1415415"/>
                    </a:lnTo>
                    <a:lnTo>
                      <a:pt x="1461262" y="1423289"/>
                    </a:lnTo>
                    <a:lnTo>
                      <a:pt x="1470787" y="1429639"/>
                    </a:lnTo>
                    <a:lnTo>
                      <a:pt x="1480312" y="1432814"/>
                    </a:lnTo>
                    <a:lnTo>
                      <a:pt x="1489837" y="1437640"/>
                    </a:lnTo>
                    <a:lnTo>
                      <a:pt x="1499362" y="1445514"/>
                    </a:lnTo>
                    <a:lnTo>
                      <a:pt x="1508887" y="1453515"/>
                    </a:lnTo>
                    <a:lnTo>
                      <a:pt x="1518412" y="1459865"/>
                    </a:lnTo>
                    <a:lnTo>
                      <a:pt x="1527937" y="1464564"/>
                    </a:lnTo>
                    <a:lnTo>
                      <a:pt x="1537462" y="1469390"/>
                    </a:lnTo>
                    <a:lnTo>
                      <a:pt x="1546987" y="1475740"/>
                    </a:lnTo>
                    <a:lnTo>
                      <a:pt x="1556512" y="1480439"/>
                    </a:lnTo>
                    <a:lnTo>
                      <a:pt x="1566037" y="1485265"/>
                    </a:lnTo>
                    <a:lnTo>
                      <a:pt x="1575562" y="1491615"/>
                    </a:lnTo>
                    <a:lnTo>
                      <a:pt x="1585087" y="1497965"/>
                    </a:lnTo>
                    <a:lnTo>
                      <a:pt x="1594612" y="1505839"/>
                    </a:lnTo>
                    <a:lnTo>
                      <a:pt x="1604010" y="1513840"/>
                    </a:lnTo>
                    <a:lnTo>
                      <a:pt x="1613535" y="1523365"/>
                    </a:lnTo>
                    <a:lnTo>
                      <a:pt x="1623060" y="1532890"/>
                    </a:lnTo>
                    <a:lnTo>
                      <a:pt x="1632585" y="1540891"/>
                    </a:lnTo>
                    <a:lnTo>
                      <a:pt x="1642110" y="1547241"/>
                    </a:lnTo>
                    <a:lnTo>
                      <a:pt x="1651635" y="1550416"/>
                    </a:lnTo>
                    <a:lnTo>
                      <a:pt x="1661160" y="1555115"/>
                    </a:lnTo>
                    <a:lnTo>
                      <a:pt x="1670685" y="1559941"/>
                    </a:lnTo>
                    <a:lnTo>
                      <a:pt x="1680210" y="1563116"/>
                    </a:lnTo>
                    <a:lnTo>
                      <a:pt x="1689735" y="1567815"/>
                    </a:lnTo>
                    <a:lnTo>
                      <a:pt x="1746885" y="1586865"/>
                    </a:lnTo>
                    <a:lnTo>
                      <a:pt x="1757933" y="1588516"/>
                    </a:lnTo>
                    <a:lnTo>
                      <a:pt x="1767458" y="1590040"/>
                    </a:lnTo>
                    <a:lnTo>
                      <a:pt x="1776983" y="1593215"/>
                    </a:lnTo>
                    <a:lnTo>
                      <a:pt x="1786508" y="1596390"/>
                    </a:lnTo>
                    <a:lnTo>
                      <a:pt x="1796033" y="1598041"/>
                    </a:lnTo>
                    <a:lnTo>
                      <a:pt x="1805558" y="1599565"/>
                    </a:lnTo>
                    <a:lnTo>
                      <a:pt x="1815083" y="1599565"/>
                    </a:lnTo>
                    <a:lnTo>
                      <a:pt x="1824608" y="1601216"/>
                    </a:lnTo>
                    <a:lnTo>
                      <a:pt x="1834133" y="1602740"/>
                    </a:lnTo>
                    <a:lnTo>
                      <a:pt x="1843658" y="1604391"/>
                    </a:lnTo>
                    <a:lnTo>
                      <a:pt x="1853183" y="1604391"/>
                    </a:lnTo>
                    <a:lnTo>
                      <a:pt x="1862708" y="1605915"/>
                    </a:lnTo>
                    <a:lnTo>
                      <a:pt x="1872233" y="1607566"/>
                    </a:lnTo>
                    <a:lnTo>
                      <a:pt x="1881758" y="1609090"/>
                    </a:lnTo>
                    <a:lnTo>
                      <a:pt x="1891283" y="1609090"/>
                    </a:lnTo>
                    <a:lnTo>
                      <a:pt x="1900808" y="1609090"/>
                    </a:lnTo>
                    <a:lnTo>
                      <a:pt x="1910333" y="1610741"/>
                    </a:lnTo>
                    <a:lnTo>
                      <a:pt x="1919858" y="1610741"/>
                    </a:lnTo>
                    <a:lnTo>
                      <a:pt x="1929383" y="1612265"/>
                    </a:lnTo>
                    <a:lnTo>
                      <a:pt x="1938908" y="1612265"/>
                    </a:lnTo>
                    <a:lnTo>
                      <a:pt x="1948307" y="1612265"/>
                    </a:lnTo>
                    <a:lnTo>
                      <a:pt x="1957832" y="1613916"/>
                    </a:lnTo>
                    <a:lnTo>
                      <a:pt x="1967357" y="1613916"/>
                    </a:lnTo>
                    <a:lnTo>
                      <a:pt x="1976882" y="1612265"/>
                    </a:lnTo>
                    <a:lnTo>
                      <a:pt x="1986407" y="1612265"/>
                    </a:lnTo>
                    <a:lnTo>
                      <a:pt x="1995932" y="1612265"/>
                    </a:lnTo>
                    <a:lnTo>
                      <a:pt x="2100707" y="1612265"/>
                    </a:lnTo>
                    <a:lnTo>
                      <a:pt x="2110232" y="1613916"/>
                    </a:lnTo>
                    <a:lnTo>
                      <a:pt x="2167382" y="1613916"/>
                    </a:lnTo>
                    <a:lnTo>
                      <a:pt x="2176780" y="1612265"/>
                    </a:lnTo>
                    <a:lnTo>
                      <a:pt x="2233930" y="1612265"/>
                    </a:lnTo>
                    <a:lnTo>
                      <a:pt x="2243455" y="1613916"/>
                    </a:lnTo>
                    <a:lnTo>
                      <a:pt x="2330704" y="1613916"/>
                    </a:lnTo>
                    <a:lnTo>
                      <a:pt x="2340229" y="1612265"/>
                    </a:lnTo>
                    <a:lnTo>
                      <a:pt x="2349754" y="1612265"/>
                    </a:lnTo>
                    <a:lnTo>
                      <a:pt x="2359279" y="1610741"/>
                    </a:lnTo>
                    <a:lnTo>
                      <a:pt x="2368804" y="1610741"/>
                    </a:lnTo>
                    <a:lnTo>
                      <a:pt x="2464054" y="1610741"/>
                    </a:lnTo>
                    <a:lnTo>
                      <a:pt x="2473579" y="1612265"/>
                    </a:lnTo>
                    <a:lnTo>
                      <a:pt x="2483104" y="1613916"/>
                    </a:lnTo>
                    <a:lnTo>
                      <a:pt x="2492629" y="1613916"/>
                    </a:lnTo>
                    <a:lnTo>
                      <a:pt x="2502154" y="1613916"/>
                    </a:lnTo>
                    <a:lnTo>
                      <a:pt x="2511552" y="1613916"/>
                    </a:lnTo>
                    <a:lnTo>
                      <a:pt x="2521077" y="1613916"/>
                    </a:lnTo>
                    <a:lnTo>
                      <a:pt x="2530602" y="1613916"/>
                    </a:lnTo>
                    <a:lnTo>
                      <a:pt x="2540127" y="1612265"/>
                    </a:lnTo>
                    <a:lnTo>
                      <a:pt x="2549652" y="1612265"/>
                    </a:lnTo>
                    <a:lnTo>
                      <a:pt x="2559177" y="1612265"/>
                    </a:lnTo>
                    <a:lnTo>
                      <a:pt x="2568702" y="1610741"/>
                    </a:lnTo>
                    <a:lnTo>
                      <a:pt x="2616327" y="1610741"/>
                    </a:lnTo>
                    <a:lnTo>
                      <a:pt x="2625852" y="161226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7" name="object 366">
              <a:extLst>
                <a:ext uri="{FF2B5EF4-FFF2-40B4-BE49-F238E27FC236}">
                  <a16:creationId xmlns:a16="http://schemas.microsoft.com/office/drawing/2014/main" id="{199CAB4C-9A55-4EDD-AAC6-9B465913661F}"/>
                </a:ext>
              </a:extLst>
            </p:cNvPr>
            <p:cNvSpPr txBox="1"/>
            <p:nvPr/>
          </p:nvSpPr>
          <p:spPr>
            <a:xfrm>
              <a:off x="3551682" y="4282820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8" name="object 367">
              <a:extLst>
                <a:ext uri="{FF2B5EF4-FFF2-40B4-BE49-F238E27FC236}">
                  <a16:creationId xmlns:a16="http://schemas.microsoft.com/office/drawing/2014/main" id="{81ECF3C4-DA82-404C-A332-B37CC03DB781}"/>
                </a:ext>
              </a:extLst>
            </p:cNvPr>
            <p:cNvSpPr txBox="1"/>
            <p:nvPr/>
          </p:nvSpPr>
          <p:spPr>
            <a:xfrm>
              <a:off x="3551682" y="3890898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59" name="object 368">
              <a:extLst>
                <a:ext uri="{FF2B5EF4-FFF2-40B4-BE49-F238E27FC236}">
                  <a16:creationId xmlns:a16="http://schemas.microsoft.com/office/drawing/2014/main" id="{455310EC-937C-45BE-BB75-5F9E18613275}"/>
                </a:ext>
              </a:extLst>
            </p:cNvPr>
            <p:cNvSpPr txBox="1"/>
            <p:nvPr/>
          </p:nvSpPr>
          <p:spPr>
            <a:xfrm>
              <a:off x="3551682" y="3489197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0" name="object 369">
              <a:extLst>
                <a:ext uri="{FF2B5EF4-FFF2-40B4-BE49-F238E27FC236}">
                  <a16:creationId xmlns:a16="http://schemas.microsoft.com/office/drawing/2014/main" id="{E1ACB173-CEB4-4A2F-A477-9471612172E4}"/>
                </a:ext>
              </a:extLst>
            </p:cNvPr>
            <p:cNvSpPr txBox="1"/>
            <p:nvPr/>
          </p:nvSpPr>
          <p:spPr>
            <a:xfrm>
              <a:off x="3551682" y="3096895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1" name="object 370">
              <a:extLst>
                <a:ext uri="{FF2B5EF4-FFF2-40B4-BE49-F238E27FC236}">
                  <a16:creationId xmlns:a16="http://schemas.microsoft.com/office/drawing/2014/main" id="{C651E340-6502-4F1D-834D-898DDBF97770}"/>
                </a:ext>
              </a:extLst>
            </p:cNvPr>
            <p:cNvSpPr txBox="1"/>
            <p:nvPr/>
          </p:nvSpPr>
          <p:spPr>
            <a:xfrm>
              <a:off x="3551682" y="2780792"/>
              <a:ext cx="224154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60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2" name="object 371">
              <a:extLst>
                <a:ext uri="{FF2B5EF4-FFF2-40B4-BE49-F238E27FC236}">
                  <a16:creationId xmlns:a16="http://schemas.microsoft.com/office/drawing/2014/main" id="{1528A740-477B-4315-8460-2DFA7EA8C435}"/>
                </a:ext>
              </a:extLst>
            </p:cNvPr>
            <p:cNvSpPr txBox="1"/>
            <p:nvPr/>
          </p:nvSpPr>
          <p:spPr>
            <a:xfrm>
              <a:off x="3415304" y="3330256"/>
              <a:ext cx="139700" cy="972185"/>
            </a:xfrm>
            <a:prstGeom prst="rect">
              <a:avLst/>
            </a:prstGeom>
          </p:spPr>
          <p:txBody>
            <a:bodyPr vert="vert270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spc="5" dirty="0">
                  <a:latin typeface="Arial"/>
                  <a:cs typeface="Arial"/>
                </a:rPr>
                <a:t>b</a:t>
              </a:r>
              <a:r>
                <a:rPr sz="800" spc="10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[</a:t>
              </a:r>
              <a:r>
                <a:rPr sz="800" spc="35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3" name="object 372">
              <a:extLst>
                <a:ext uri="{FF2B5EF4-FFF2-40B4-BE49-F238E27FC236}">
                  <a16:creationId xmlns:a16="http://schemas.microsoft.com/office/drawing/2014/main" id="{C5A3B706-5501-48F0-B8EC-B1E109338F7A}"/>
                </a:ext>
              </a:extLst>
            </p:cNvPr>
            <p:cNvSpPr txBox="1"/>
            <p:nvPr/>
          </p:nvSpPr>
          <p:spPr>
            <a:xfrm>
              <a:off x="4526407" y="3030093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273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8</a:t>
              </a:r>
              <a:r>
                <a:rPr sz="800" dirty="0">
                  <a:latin typeface="Arial"/>
                  <a:cs typeface="Arial"/>
                </a:rPr>
                <a:t>2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4" name="object 373">
              <a:extLst>
                <a:ext uri="{FF2B5EF4-FFF2-40B4-BE49-F238E27FC236}">
                  <a16:creationId xmlns:a16="http://schemas.microsoft.com/office/drawing/2014/main" id="{EFB140AB-D6C3-4F64-B04E-E0E41E19C109}"/>
                </a:ext>
              </a:extLst>
            </p:cNvPr>
            <p:cNvSpPr txBox="1"/>
            <p:nvPr/>
          </p:nvSpPr>
          <p:spPr>
            <a:xfrm>
              <a:off x="5128386" y="4216400"/>
              <a:ext cx="336550" cy="1479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343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0</a:t>
              </a:r>
              <a:r>
                <a:rPr sz="800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65" name="object 374">
              <a:extLst>
                <a:ext uri="{FF2B5EF4-FFF2-40B4-BE49-F238E27FC236}">
                  <a16:creationId xmlns:a16="http://schemas.microsoft.com/office/drawing/2014/main" id="{B84A1EBC-7B1F-494B-8F5D-275D2F6513F6}"/>
                </a:ext>
              </a:extLst>
            </p:cNvPr>
            <p:cNvSpPr/>
            <p:nvPr/>
          </p:nvSpPr>
          <p:spPr>
            <a:xfrm>
              <a:off x="3875532" y="2869692"/>
              <a:ext cx="2626360" cy="1894839"/>
            </a:xfrm>
            <a:custGeom>
              <a:avLst/>
              <a:gdLst/>
              <a:ahLst/>
              <a:cxnLst/>
              <a:rect l="l" t="t" r="r" b="b"/>
              <a:pathLst>
                <a:path w="2626360" h="1894839">
                  <a:moveTo>
                    <a:pt x="0" y="1894331"/>
                  </a:moveTo>
                  <a:lnTo>
                    <a:pt x="2625852" y="1894331"/>
                  </a:lnTo>
                  <a:lnTo>
                    <a:pt x="2625852" y="0"/>
                  </a:lnTo>
                  <a:lnTo>
                    <a:pt x="0" y="0"/>
                  </a:lnTo>
                  <a:lnTo>
                    <a:pt x="0" y="1894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375">
              <a:extLst>
                <a:ext uri="{FF2B5EF4-FFF2-40B4-BE49-F238E27FC236}">
                  <a16:creationId xmlns:a16="http://schemas.microsoft.com/office/drawing/2014/main" id="{35CE3A47-932D-4136-8A57-05F083A278CF}"/>
                </a:ext>
              </a:extLst>
            </p:cNvPr>
            <p:cNvSpPr txBox="1"/>
            <p:nvPr/>
          </p:nvSpPr>
          <p:spPr>
            <a:xfrm>
              <a:off x="3877183" y="2704592"/>
              <a:ext cx="1661160" cy="13657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wogonoside</a:t>
              </a:r>
              <a:endParaRPr sz="800" dirty="0">
                <a:latin typeface="Arial"/>
                <a:cs typeface="Arial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EDEF747-CCD9-4421-8F2B-CAC18BA170B4}"/>
              </a:ext>
            </a:extLst>
          </p:cNvPr>
          <p:cNvGrpSpPr/>
          <p:nvPr/>
        </p:nvGrpSpPr>
        <p:grpSpPr>
          <a:xfrm>
            <a:off x="3413780" y="5185664"/>
            <a:ext cx="3213206" cy="2398240"/>
            <a:chOff x="3413780" y="5185664"/>
            <a:chExt cx="3213206" cy="2398240"/>
          </a:xfrm>
        </p:grpSpPr>
        <p:grpSp>
          <p:nvGrpSpPr>
            <p:cNvPr id="67" name="object 376">
              <a:extLst>
                <a:ext uri="{FF2B5EF4-FFF2-40B4-BE49-F238E27FC236}">
                  <a16:creationId xmlns:a16="http://schemas.microsoft.com/office/drawing/2014/main" id="{CFC69B1A-A95A-42D9-8B74-C5BDDF6BE54A}"/>
                </a:ext>
              </a:extLst>
            </p:cNvPr>
            <p:cNvGrpSpPr/>
            <p:nvPr/>
          </p:nvGrpSpPr>
          <p:grpSpPr>
            <a:xfrm>
              <a:off x="3788473" y="5344477"/>
              <a:ext cx="2717800" cy="1986280"/>
              <a:chOff x="3788473" y="5344477"/>
              <a:chExt cx="2717800" cy="1986280"/>
            </a:xfrm>
          </p:grpSpPr>
          <p:sp>
            <p:nvSpPr>
              <p:cNvPr id="68" name="object 377">
                <a:extLst>
                  <a:ext uri="{FF2B5EF4-FFF2-40B4-BE49-F238E27FC236}">
                    <a16:creationId xmlns:a16="http://schemas.microsoft.com/office/drawing/2014/main" id="{1DDDBDFE-4641-4178-82DB-E21E8BB65185}"/>
                  </a:ext>
                </a:extLst>
              </p:cNvPr>
              <p:cNvSpPr/>
              <p:nvPr/>
            </p:nvSpPr>
            <p:spPr>
              <a:xfrm>
                <a:off x="3875531" y="7281672"/>
                <a:ext cx="262636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2626360" h="44450">
                    <a:moveTo>
                      <a:pt x="0" y="0"/>
                    </a:moveTo>
                    <a:lnTo>
                      <a:pt x="2625852" y="0"/>
                    </a:lnTo>
                  </a:path>
                  <a:path w="2626360" h="44450">
                    <a:moveTo>
                      <a:pt x="0" y="0"/>
                    </a:moveTo>
                    <a:lnTo>
                      <a:pt x="0" y="44195"/>
                    </a:lnTo>
                  </a:path>
                  <a:path w="2626360"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378">
                <a:extLst>
                  <a:ext uri="{FF2B5EF4-FFF2-40B4-BE49-F238E27FC236}">
                    <a16:creationId xmlns:a16="http://schemas.microsoft.com/office/drawing/2014/main" id="{140EABC5-889E-4FAC-A5A7-0537203F298C}"/>
                  </a:ext>
                </a:extLst>
              </p:cNvPr>
              <p:cNvSpPr/>
              <p:nvPr/>
            </p:nvSpPr>
            <p:spPr>
              <a:xfrm>
                <a:off x="4093463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379">
                <a:extLst>
                  <a:ext uri="{FF2B5EF4-FFF2-40B4-BE49-F238E27FC236}">
                    <a16:creationId xmlns:a16="http://schemas.microsoft.com/office/drawing/2014/main" id="{8E6BD152-3471-47D8-8BE2-CD1240742952}"/>
                  </a:ext>
                </a:extLst>
              </p:cNvPr>
              <p:cNvSpPr/>
              <p:nvPr/>
            </p:nvSpPr>
            <p:spPr>
              <a:xfrm>
                <a:off x="431291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380">
                <a:extLst>
                  <a:ext uri="{FF2B5EF4-FFF2-40B4-BE49-F238E27FC236}">
                    <a16:creationId xmlns:a16="http://schemas.microsoft.com/office/drawing/2014/main" id="{9718F5D5-1B08-4C76-BE0E-A6C47F7D3DE0}"/>
                  </a:ext>
                </a:extLst>
              </p:cNvPr>
              <p:cNvSpPr/>
              <p:nvPr/>
            </p:nvSpPr>
            <p:spPr>
              <a:xfrm>
                <a:off x="453237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381">
                <a:extLst>
                  <a:ext uri="{FF2B5EF4-FFF2-40B4-BE49-F238E27FC236}">
                    <a16:creationId xmlns:a16="http://schemas.microsoft.com/office/drawing/2014/main" id="{4DBDCB3C-2D32-419D-8CCA-04E74FD895A2}"/>
                  </a:ext>
                </a:extLst>
              </p:cNvPr>
              <p:cNvSpPr/>
              <p:nvPr/>
            </p:nvSpPr>
            <p:spPr>
              <a:xfrm>
                <a:off x="4751831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382">
                <a:extLst>
                  <a:ext uri="{FF2B5EF4-FFF2-40B4-BE49-F238E27FC236}">
                    <a16:creationId xmlns:a16="http://schemas.microsoft.com/office/drawing/2014/main" id="{F6A6DAB3-8948-4F52-B3BC-EE36992DA96A}"/>
                  </a:ext>
                </a:extLst>
              </p:cNvPr>
              <p:cNvSpPr/>
              <p:nvPr/>
            </p:nvSpPr>
            <p:spPr>
              <a:xfrm>
                <a:off x="4969763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383">
                <a:extLst>
                  <a:ext uri="{FF2B5EF4-FFF2-40B4-BE49-F238E27FC236}">
                    <a16:creationId xmlns:a16="http://schemas.microsoft.com/office/drawing/2014/main" id="{AB5D77CB-8F4A-4023-897C-563215412471}"/>
                  </a:ext>
                </a:extLst>
              </p:cNvPr>
              <p:cNvSpPr/>
              <p:nvPr/>
            </p:nvSpPr>
            <p:spPr>
              <a:xfrm>
                <a:off x="518921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384">
                <a:extLst>
                  <a:ext uri="{FF2B5EF4-FFF2-40B4-BE49-F238E27FC236}">
                    <a16:creationId xmlns:a16="http://schemas.microsoft.com/office/drawing/2014/main" id="{489BB633-0123-4560-ADBA-39C09DA74D46}"/>
                  </a:ext>
                </a:extLst>
              </p:cNvPr>
              <p:cNvSpPr/>
              <p:nvPr/>
            </p:nvSpPr>
            <p:spPr>
              <a:xfrm>
                <a:off x="540867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385">
                <a:extLst>
                  <a:ext uri="{FF2B5EF4-FFF2-40B4-BE49-F238E27FC236}">
                    <a16:creationId xmlns:a16="http://schemas.microsoft.com/office/drawing/2014/main" id="{70C8CA37-B028-4DE6-9302-B6FA0C620B4F}"/>
                  </a:ext>
                </a:extLst>
              </p:cNvPr>
              <p:cNvSpPr/>
              <p:nvPr/>
            </p:nvSpPr>
            <p:spPr>
              <a:xfrm>
                <a:off x="5628131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386">
                <a:extLst>
                  <a:ext uri="{FF2B5EF4-FFF2-40B4-BE49-F238E27FC236}">
                    <a16:creationId xmlns:a16="http://schemas.microsoft.com/office/drawing/2014/main" id="{F6372D6A-F81E-4CE8-B998-71FD7FC9F1B7}"/>
                  </a:ext>
                </a:extLst>
              </p:cNvPr>
              <p:cNvSpPr/>
              <p:nvPr/>
            </p:nvSpPr>
            <p:spPr>
              <a:xfrm>
                <a:off x="5844539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387">
                <a:extLst>
                  <a:ext uri="{FF2B5EF4-FFF2-40B4-BE49-F238E27FC236}">
                    <a16:creationId xmlns:a16="http://schemas.microsoft.com/office/drawing/2014/main" id="{EE75E29D-95A4-4F5D-8636-94AF6550D7FB}"/>
                  </a:ext>
                </a:extLst>
              </p:cNvPr>
              <p:cNvSpPr/>
              <p:nvPr/>
            </p:nvSpPr>
            <p:spPr>
              <a:xfrm>
                <a:off x="6063995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388">
                <a:extLst>
                  <a:ext uri="{FF2B5EF4-FFF2-40B4-BE49-F238E27FC236}">
                    <a16:creationId xmlns:a16="http://schemas.microsoft.com/office/drawing/2014/main" id="{9AED0E10-4775-499F-B9C9-A52A3A82D927}"/>
                  </a:ext>
                </a:extLst>
              </p:cNvPr>
              <p:cNvSpPr/>
              <p:nvPr/>
            </p:nvSpPr>
            <p:spPr>
              <a:xfrm>
                <a:off x="6283451" y="7281672"/>
                <a:ext cx="0" cy="27940"/>
              </a:xfrm>
              <a:custGeom>
                <a:avLst/>
                <a:gdLst/>
                <a:ahLst/>
                <a:cxnLst/>
                <a:rect l="l" t="t" r="r" b="b"/>
                <a:pathLst>
                  <a:path h="27940">
                    <a:moveTo>
                      <a:pt x="0" y="0"/>
                    </a:moveTo>
                    <a:lnTo>
                      <a:pt x="0" y="27431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389">
                <a:extLst>
                  <a:ext uri="{FF2B5EF4-FFF2-40B4-BE49-F238E27FC236}">
                    <a16:creationId xmlns:a16="http://schemas.microsoft.com/office/drawing/2014/main" id="{95555F98-ECF5-4315-B41D-5C3220A5C848}"/>
                  </a:ext>
                </a:extLst>
              </p:cNvPr>
              <p:cNvSpPr/>
              <p:nvPr/>
            </p:nvSpPr>
            <p:spPr>
              <a:xfrm>
                <a:off x="6501383" y="7281672"/>
                <a:ext cx="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h="44450">
                    <a:moveTo>
                      <a:pt x="0" y="0"/>
                    </a:moveTo>
                    <a:lnTo>
                      <a:pt x="0" y="44195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390">
                <a:extLst>
                  <a:ext uri="{FF2B5EF4-FFF2-40B4-BE49-F238E27FC236}">
                    <a16:creationId xmlns:a16="http://schemas.microsoft.com/office/drawing/2014/main" id="{B835CFE2-58AA-401D-BF5F-3BD0793E5B00}"/>
                  </a:ext>
                </a:extLst>
              </p:cNvPr>
              <p:cNvSpPr/>
              <p:nvPr/>
            </p:nvSpPr>
            <p:spPr>
              <a:xfrm>
                <a:off x="3840479" y="5349240"/>
                <a:ext cx="0" cy="1896110"/>
              </a:xfrm>
              <a:custGeom>
                <a:avLst/>
                <a:gdLst/>
                <a:ahLst/>
                <a:cxnLst/>
                <a:rect l="l" t="t" r="r" b="b"/>
                <a:pathLst>
                  <a:path h="1896109">
                    <a:moveTo>
                      <a:pt x="0" y="0"/>
                    </a:moveTo>
                    <a:lnTo>
                      <a:pt x="0" y="1895856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391">
                <a:extLst>
                  <a:ext uri="{FF2B5EF4-FFF2-40B4-BE49-F238E27FC236}">
                    <a16:creationId xmlns:a16="http://schemas.microsoft.com/office/drawing/2014/main" id="{C4476D74-3E76-4DBB-BF76-DAE70C0627FD}"/>
                  </a:ext>
                </a:extLst>
              </p:cNvPr>
              <p:cNvSpPr/>
              <p:nvPr/>
            </p:nvSpPr>
            <p:spPr>
              <a:xfrm>
                <a:off x="3793235" y="7245096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  <a:path w="47625">
                    <a:moveTo>
                      <a:pt x="47244" y="0"/>
                    </a:moveTo>
                    <a:lnTo>
                      <a:pt x="18288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392">
                <a:extLst>
                  <a:ext uri="{FF2B5EF4-FFF2-40B4-BE49-F238E27FC236}">
                    <a16:creationId xmlns:a16="http://schemas.microsoft.com/office/drawing/2014/main" id="{93EADA5A-4214-4F86-A79E-AA4596B3A0B1}"/>
                  </a:ext>
                </a:extLst>
              </p:cNvPr>
              <p:cNvSpPr/>
              <p:nvPr/>
            </p:nvSpPr>
            <p:spPr>
              <a:xfrm>
                <a:off x="3811523" y="71658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393">
                <a:extLst>
                  <a:ext uri="{FF2B5EF4-FFF2-40B4-BE49-F238E27FC236}">
                    <a16:creationId xmlns:a16="http://schemas.microsoft.com/office/drawing/2014/main" id="{5D6061C4-0D55-495C-A7DE-73C1211552CF}"/>
                  </a:ext>
                </a:extLst>
              </p:cNvPr>
              <p:cNvSpPr/>
              <p:nvPr/>
            </p:nvSpPr>
            <p:spPr>
              <a:xfrm>
                <a:off x="3793235" y="7088124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394">
                <a:extLst>
                  <a:ext uri="{FF2B5EF4-FFF2-40B4-BE49-F238E27FC236}">
                    <a16:creationId xmlns:a16="http://schemas.microsoft.com/office/drawing/2014/main" id="{0D7D8373-D0BF-400F-8529-86DCC0C69574}"/>
                  </a:ext>
                </a:extLst>
              </p:cNvPr>
              <p:cNvSpPr/>
              <p:nvPr/>
            </p:nvSpPr>
            <p:spPr>
              <a:xfrm>
                <a:off x="3811523" y="70088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395">
                <a:extLst>
                  <a:ext uri="{FF2B5EF4-FFF2-40B4-BE49-F238E27FC236}">
                    <a16:creationId xmlns:a16="http://schemas.microsoft.com/office/drawing/2014/main" id="{B7975BD2-0E5D-4DB5-A7ED-20083872B3BE}"/>
                  </a:ext>
                </a:extLst>
              </p:cNvPr>
              <p:cNvSpPr/>
              <p:nvPr/>
            </p:nvSpPr>
            <p:spPr>
              <a:xfrm>
                <a:off x="3811523" y="692962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396">
                <a:extLst>
                  <a:ext uri="{FF2B5EF4-FFF2-40B4-BE49-F238E27FC236}">
                    <a16:creationId xmlns:a16="http://schemas.microsoft.com/office/drawing/2014/main" id="{D2B1299D-8D70-4BB0-A856-F1ADD1F367ED}"/>
                  </a:ext>
                </a:extLst>
              </p:cNvPr>
              <p:cNvSpPr/>
              <p:nvPr/>
            </p:nvSpPr>
            <p:spPr>
              <a:xfrm>
                <a:off x="3811523" y="6851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397">
                <a:extLst>
                  <a:ext uri="{FF2B5EF4-FFF2-40B4-BE49-F238E27FC236}">
                    <a16:creationId xmlns:a16="http://schemas.microsoft.com/office/drawing/2014/main" id="{4C4B4703-EB91-4534-BCDC-BC1A15A4F108}"/>
                  </a:ext>
                </a:extLst>
              </p:cNvPr>
              <p:cNvSpPr/>
              <p:nvPr/>
            </p:nvSpPr>
            <p:spPr>
              <a:xfrm>
                <a:off x="3811523" y="677113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398">
                <a:extLst>
                  <a:ext uri="{FF2B5EF4-FFF2-40B4-BE49-F238E27FC236}">
                    <a16:creationId xmlns:a16="http://schemas.microsoft.com/office/drawing/2014/main" id="{9653B2FB-661F-41B7-B166-7FAF86A7759B}"/>
                  </a:ext>
                </a:extLst>
              </p:cNvPr>
              <p:cNvSpPr/>
              <p:nvPr/>
            </p:nvSpPr>
            <p:spPr>
              <a:xfrm>
                <a:off x="3793235" y="6693408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399">
                <a:extLst>
                  <a:ext uri="{FF2B5EF4-FFF2-40B4-BE49-F238E27FC236}">
                    <a16:creationId xmlns:a16="http://schemas.microsoft.com/office/drawing/2014/main" id="{6A8E7626-4F73-4575-9139-D2E6BFE7757B}"/>
                  </a:ext>
                </a:extLst>
              </p:cNvPr>
              <p:cNvSpPr/>
              <p:nvPr/>
            </p:nvSpPr>
            <p:spPr>
              <a:xfrm>
                <a:off x="3811523" y="66126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400">
                <a:extLst>
                  <a:ext uri="{FF2B5EF4-FFF2-40B4-BE49-F238E27FC236}">
                    <a16:creationId xmlns:a16="http://schemas.microsoft.com/office/drawing/2014/main" id="{B22AD5C9-A272-44DC-8F40-E62F245B4786}"/>
                  </a:ext>
                </a:extLst>
              </p:cNvPr>
              <p:cNvSpPr/>
              <p:nvPr/>
            </p:nvSpPr>
            <p:spPr>
              <a:xfrm>
                <a:off x="3811523" y="65333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401">
                <a:extLst>
                  <a:ext uri="{FF2B5EF4-FFF2-40B4-BE49-F238E27FC236}">
                    <a16:creationId xmlns:a16="http://schemas.microsoft.com/office/drawing/2014/main" id="{AD630A97-14A1-4769-9A11-8888C57F3AA6}"/>
                  </a:ext>
                </a:extLst>
              </p:cNvPr>
              <p:cNvSpPr/>
              <p:nvPr/>
            </p:nvSpPr>
            <p:spPr>
              <a:xfrm>
                <a:off x="3811523" y="645566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402">
                <a:extLst>
                  <a:ext uri="{FF2B5EF4-FFF2-40B4-BE49-F238E27FC236}">
                    <a16:creationId xmlns:a16="http://schemas.microsoft.com/office/drawing/2014/main" id="{A21E575C-10C2-42E1-8EB4-D60DE838ECCD}"/>
                  </a:ext>
                </a:extLst>
              </p:cNvPr>
              <p:cNvSpPr/>
              <p:nvPr/>
            </p:nvSpPr>
            <p:spPr>
              <a:xfrm>
                <a:off x="3811523" y="637641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403">
                <a:extLst>
                  <a:ext uri="{FF2B5EF4-FFF2-40B4-BE49-F238E27FC236}">
                    <a16:creationId xmlns:a16="http://schemas.microsoft.com/office/drawing/2014/main" id="{4BED5F81-C8C1-455D-808E-B8FA5D7A4EA5}"/>
                  </a:ext>
                </a:extLst>
              </p:cNvPr>
              <p:cNvSpPr/>
              <p:nvPr/>
            </p:nvSpPr>
            <p:spPr>
              <a:xfrm>
                <a:off x="3793235" y="6297168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404">
                <a:extLst>
                  <a:ext uri="{FF2B5EF4-FFF2-40B4-BE49-F238E27FC236}">
                    <a16:creationId xmlns:a16="http://schemas.microsoft.com/office/drawing/2014/main" id="{A4265E90-CC97-4662-BC37-4B078843C7A2}"/>
                  </a:ext>
                </a:extLst>
              </p:cNvPr>
              <p:cNvSpPr/>
              <p:nvPr/>
            </p:nvSpPr>
            <p:spPr>
              <a:xfrm>
                <a:off x="3811523" y="62194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405">
                <a:extLst>
                  <a:ext uri="{FF2B5EF4-FFF2-40B4-BE49-F238E27FC236}">
                    <a16:creationId xmlns:a16="http://schemas.microsoft.com/office/drawing/2014/main" id="{E145279D-905C-4980-842B-C97790D48EE9}"/>
                  </a:ext>
                </a:extLst>
              </p:cNvPr>
              <p:cNvSpPr/>
              <p:nvPr/>
            </p:nvSpPr>
            <p:spPr>
              <a:xfrm>
                <a:off x="3811523" y="614019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406">
                <a:extLst>
                  <a:ext uri="{FF2B5EF4-FFF2-40B4-BE49-F238E27FC236}">
                    <a16:creationId xmlns:a16="http://schemas.microsoft.com/office/drawing/2014/main" id="{194DDC7F-5A00-4E03-9722-72766EB9D1AA}"/>
                  </a:ext>
                </a:extLst>
              </p:cNvPr>
              <p:cNvSpPr/>
              <p:nvPr/>
            </p:nvSpPr>
            <p:spPr>
              <a:xfrm>
                <a:off x="3811523" y="60609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407">
                <a:extLst>
                  <a:ext uri="{FF2B5EF4-FFF2-40B4-BE49-F238E27FC236}">
                    <a16:creationId xmlns:a16="http://schemas.microsoft.com/office/drawing/2014/main" id="{F254B6E0-F81E-47AD-95CF-42AA8AC1E391}"/>
                  </a:ext>
                </a:extLst>
              </p:cNvPr>
              <p:cNvSpPr/>
              <p:nvPr/>
            </p:nvSpPr>
            <p:spPr>
              <a:xfrm>
                <a:off x="3811523" y="59817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408">
                <a:extLst>
                  <a:ext uri="{FF2B5EF4-FFF2-40B4-BE49-F238E27FC236}">
                    <a16:creationId xmlns:a16="http://schemas.microsoft.com/office/drawing/2014/main" id="{140CC143-9DE8-4813-BBBC-C650097EDDC9}"/>
                  </a:ext>
                </a:extLst>
              </p:cNvPr>
              <p:cNvSpPr/>
              <p:nvPr/>
            </p:nvSpPr>
            <p:spPr>
              <a:xfrm>
                <a:off x="3793235" y="5902452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409">
                <a:extLst>
                  <a:ext uri="{FF2B5EF4-FFF2-40B4-BE49-F238E27FC236}">
                    <a16:creationId xmlns:a16="http://schemas.microsoft.com/office/drawing/2014/main" id="{8F9A10E3-C297-45D9-9686-EB7DF4C63692}"/>
                  </a:ext>
                </a:extLst>
              </p:cNvPr>
              <p:cNvSpPr/>
              <p:nvPr/>
            </p:nvSpPr>
            <p:spPr>
              <a:xfrm>
                <a:off x="3811523" y="582472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410">
                <a:extLst>
                  <a:ext uri="{FF2B5EF4-FFF2-40B4-BE49-F238E27FC236}">
                    <a16:creationId xmlns:a16="http://schemas.microsoft.com/office/drawing/2014/main" id="{40700049-128B-4FE4-BA28-34FDECFCB12A}"/>
                  </a:ext>
                </a:extLst>
              </p:cNvPr>
              <p:cNvSpPr/>
              <p:nvPr/>
            </p:nvSpPr>
            <p:spPr>
              <a:xfrm>
                <a:off x="3811523" y="574548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411">
                <a:extLst>
                  <a:ext uri="{FF2B5EF4-FFF2-40B4-BE49-F238E27FC236}">
                    <a16:creationId xmlns:a16="http://schemas.microsoft.com/office/drawing/2014/main" id="{FD49577E-33C1-4514-83A7-0FC0695F083F}"/>
                  </a:ext>
                </a:extLst>
              </p:cNvPr>
              <p:cNvSpPr/>
              <p:nvPr/>
            </p:nvSpPr>
            <p:spPr>
              <a:xfrm>
                <a:off x="3811523" y="566623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412">
                <a:extLst>
                  <a:ext uri="{FF2B5EF4-FFF2-40B4-BE49-F238E27FC236}">
                    <a16:creationId xmlns:a16="http://schemas.microsoft.com/office/drawing/2014/main" id="{709310C5-4629-43ED-A6C1-36FA4EED9317}"/>
                  </a:ext>
                </a:extLst>
              </p:cNvPr>
              <p:cNvSpPr/>
              <p:nvPr/>
            </p:nvSpPr>
            <p:spPr>
              <a:xfrm>
                <a:off x="3811523" y="55885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413">
                <a:extLst>
                  <a:ext uri="{FF2B5EF4-FFF2-40B4-BE49-F238E27FC236}">
                    <a16:creationId xmlns:a16="http://schemas.microsoft.com/office/drawing/2014/main" id="{8D1EA560-2CFC-4391-9303-5FBC7E4FEA13}"/>
                  </a:ext>
                </a:extLst>
              </p:cNvPr>
              <p:cNvSpPr/>
              <p:nvPr/>
            </p:nvSpPr>
            <p:spPr>
              <a:xfrm>
                <a:off x="3793235" y="5507736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414">
                <a:extLst>
                  <a:ext uri="{FF2B5EF4-FFF2-40B4-BE49-F238E27FC236}">
                    <a16:creationId xmlns:a16="http://schemas.microsoft.com/office/drawing/2014/main" id="{6EDDE790-C579-49BD-A9A1-EF68CD1FF140}"/>
                  </a:ext>
                </a:extLst>
              </p:cNvPr>
              <p:cNvSpPr/>
              <p:nvPr/>
            </p:nvSpPr>
            <p:spPr>
              <a:xfrm>
                <a:off x="3811523" y="54284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10">
                    <a:moveTo>
                      <a:pt x="28955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415">
                <a:extLst>
                  <a:ext uri="{FF2B5EF4-FFF2-40B4-BE49-F238E27FC236}">
                    <a16:creationId xmlns:a16="http://schemas.microsoft.com/office/drawing/2014/main" id="{FB226B08-BE08-4D95-9023-C8DDEE15B332}"/>
                  </a:ext>
                </a:extLst>
              </p:cNvPr>
              <p:cNvSpPr/>
              <p:nvPr/>
            </p:nvSpPr>
            <p:spPr>
              <a:xfrm>
                <a:off x="3793235" y="5349240"/>
                <a:ext cx="476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7625">
                    <a:moveTo>
                      <a:pt x="47244" y="0"/>
                    </a:moveTo>
                    <a:lnTo>
                      <a:pt x="0" y="0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416">
                <a:extLst>
                  <a:ext uri="{FF2B5EF4-FFF2-40B4-BE49-F238E27FC236}">
                    <a16:creationId xmlns:a16="http://schemas.microsoft.com/office/drawing/2014/main" id="{2A9D2632-5AD1-47A3-B626-481AB7FC8A53}"/>
                  </a:ext>
                </a:extLst>
              </p:cNvPr>
              <p:cNvSpPr/>
              <p:nvPr/>
            </p:nvSpPr>
            <p:spPr>
              <a:xfrm>
                <a:off x="3875531" y="5507736"/>
                <a:ext cx="2626360" cy="1579245"/>
              </a:xfrm>
              <a:custGeom>
                <a:avLst/>
                <a:gdLst/>
                <a:ahLst/>
                <a:cxnLst/>
                <a:rect l="l" t="t" r="r" b="b"/>
                <a:pathLst>
                  <a:path w="2626360" h="1579245">
                    <a:moveTo>
                      <a:pt x="0" y="0"/>
                    </a:moveTo>
                    <a:lnTo>
                      <a:pt x="9525" y="3175"/>
                    </a:lnTo>
                    <a:lnTo>
                      <a:pt x="19050" y="8001"/>
                    </a:lnTo>
                    <a:lnTo>
                      <a:pt x="28575" y="12700"/>
                    </a:lnTo>
                    <a:lnTo>
                      <a:pt x="38100" y="19050"/>
                    </a:lnTo>
                    <a:lnTo>
                      <a:pt x="47625" y="25400"/>
                    </a:lnTo>
                    <a:lnTo>
                      <a:pt x="57150" y="33401"/>
                    </a:lnTo>
                    <a:lnTo>
                      <a:pt x="85725" y="90551"/>
                    </a:lnTo>
                    <a:lnTo>
                      <a:pt x="95250" y="130302"/>
                    </a:lnTo>
                    <a:lnTo>
                      <a:pt x="104775" y="181102"/>
                    </a:lnTo>
                    <a:lnTo>
                      <a:pt x="114173" y="238252"/>
                    </a:lnTo>
                    <a:lnTo>
                      <a:pt x="123698" y="301752"/>
                    </a:lnTo>
                    <a:lnTo>
                      <a:pt x="133223" y="368554"/>
                    </a:lnTo>
                    <a:lnTo>
                      <a:pt x="142748" y="433578"/>
                    </a:lnTo>
                    <a:lnTo>
                      <a:pt x="153924" y="497205"/>
                    </a:lnTo>
                    <a:lnTo>
                      <a:pt x="163449" y="555879"/>
                    </a:lnTo>
                    <a:lnTo>
                      <a:pt x="172974" y="611505"/>
                    </a:lnTo>
                    <a:lnTo>
                      <a:pt x="182499" y="660781"/>
                    </a:lnTo>
                    <a:lnTo>
                      <a:pt x="192024" y="706882"/>
                    </a:lnTo>
                    <a:lnTo>
                      <a:pt x="201549" y="748157"/>
                    </a:lnTo>
                    <a:lnTo>
                      <a:pt x="211074" y="787781"/>
                    </a:lnTo>
                    <a:lnTo>
                      <a:pt x="220599" y="824357"/>
                    </a:lnTo>
                    <a:lnTo>
                      <a:pt x="229997" y="860933"/>
                    </a:lnTo>
                    <a:lnTo>
                      <a:pt x="249047" y="926084"/>
                    </a:lnTo>
                    <a:lnTo>
                      <a:pt x="268097" y="978408"/>
                    </a:lnTo>
                    <a:lnTo>
                      <a:pt x="287147" y="1014984"/>
                    </a:lnTo>
                    <a:lnTo>
                      <a:pt x="315722" y="1043571"/>
                    </a:lnTo>
                    <a:lnTo>
                      <a:pt x="325247" y="1046746"/>
                    </a:lnTo>
                    <a:lnTo>
                      <a:pt x="334772" y="1046746"/>
                    </a:lnTo>
                    <a:lnTo>
                      <a:pt x="344297" y="1045159"/>
                    </a:lnTo>
                    <a:lnTo>
                      <a:pt x="353822" y="1041984"/>
                    </a:lnTo>
                    <a:lnTo>
                      <a:pt x="363347" y="1038809"/>
                    </a:lnTo>
                    <a:lnTo>
                      <a:pt x="372872" y="1034046"/>
                    </a:lnTo>
                    <a:lnTo>
                      <a:pt x="382397" y="1029284"/>
                    </a:lnTo>
                    <a:lnTo>
                      <a:pt x="391922" y="1026096"/>
                    </a:lnTo>
                    <a:lnTo>
                      <a:pt x="401447" y="1021334"/>
                    </a:lnTo>
                    <a:lnTo>
                      <a:pt x="410972" y="1018159"/>
                    </a:lnTo>
                    <a:lnTo>
                      <a:pt x="420497" y="1014984"/>
                    </a:lnTo>
                    <a:lnTo>
                      <a:pt x="449072" y="978408"/>
                    </a:lnTo>
                    <a:lnTo>
                      <a:pt x="467995" y="914908"/>
                    </a:lnTo>
                    <a:lnTo>
                      <a:pt x="477520" y="870458"/>
                    </a:lnTo>
                    <a:lnTo>
                      <a:pt x="487045" y="819658"/>
                    </a:lnTo>
                    <a:lnTo>
                      <a:pt x="496570" y="764032"/>
                    </a:lnTo>
                    <a:lnTo>
                      <a:pt x="506095" y="703707"/>
                    </a:lnTo>
                    <a:lnTo>
                      <a:pt x="515620" y="641731"/>
                    </a:lnTo>
                    <a:lnTo>
                      <a:pt x="525145" y="578231"/>
                    </a:lnTo>
                    <a:lnTo>
                      <a:pt x="534670" y="513080"/>
                    </a:lnTo>
                    <a:lnTo>
                      <a:pt x="544195" y="449453"/>
                    </a:lnTo>
                    <a:lnTo>
                      <a:pt x="553720" y="389128"/>
                    </a:lnTo>
                    <a:lnTo>
                      <a:pt x="563245" y="328803"/>
                    </a:lnTo>
                    <a:lnTo>
                      <a:pt x="572770" y="273177"/>
                    </a:lnTo>
                    <a:lnTo>
                      <a:pt x="582295" y="219202"/>
                    </a:lnTo>
                    <a:lnTo>
                      <a:pt x="591820" y="171577"/>
                    </a:lnTo>
                    <a:lnTo>
                      <a:pt x="601345" y="127127"/>
                    </a:lnTo>
                    <a:lnTo>
                      <a:pt x="610870" y="88900"/>
                    </a:lnTo>
                    <a:lnTo>
                      <a:pt x="629920" y="30226"/>
                    </a:lnTo>
                    <a:lnTo>
                      <a:pt x="648970" y="1651"/>
                    </a:lnTo>
                    <a:lnTo>
                      <a:pt x="658495" y="1651"/>
                    </a:lnTo>
                    <a:lnTo>
                      <a:pt x="688594" y="61976"/>
                    </a:lnTo>
                    <a:lnTo>
                      <a:pt x="698119" y="101600"/>
                    </a:lnTo>
                    <a:lnTo>
                      <a:pt x="707644" y="147701"/>
                    </a:lnTo>
                    <a:lnTo>
                      <a:pt x="717169" y="200152"/>
                    </a:lnTo>
                    <a:lnTo>
                      <a:pt x="726694" y="255778"/>
                    </a:lnTo>
                    <a:lnTo>
                      <a:pt x="736219" y="312928"/>
                    </a:lnTo>
                    <a:lnTo>
                      <a:pt x="745744" y="371729"/>
                    </a:lnTo>
                    <a:lnTo>
                      <a:pt x="755269" y="432054"/>
                    </a:lnTo>
                    <a:lnTo>
                      <a:pt x="764794" y="490855"/>
                    </a:lnTo>
                    <a:lnTo>
                      <a:pt x="774319" y="549529"/>
                    </a:lnTo>
                    <a:lnTo>
                      <a:pt x="783844" y="606806"/>
                    </a:lnTo>
                    <a:lnTo>
                      <a:pt x="793369" y="660781"/>
                    </a:lnTo>
                    <a:lnTo>
                      <a:pt x="802767" y="711581"/>
                    </a:lnTo>
                    <a:lnTo>
                      <a:pt x="812292" y="757682"/>
                    </a:lnTo>
                    <a:lnTo>
                      <a:pt x="821816" y="802132"/>
                    </a:lnTo>
                    <a:lnTo>
                      <a:pt x="831341" y="841883"/>
                    </a:lnTo>
                    <a:lnTo>
                      <a:pt x="850391" y="910209"/>
                    </a:lnTo>
                    <a:lnTo>
                      <a:pt x="869441" y="968883"/>
                    </a:lnTo>
                    <a:lnTo>
                      <a:pt x="888491" y="1018159"/>
                    </a:lnTo>
                    <a:lnTo>
                      <a:pt x="907541" y="1061046"/>
                    </a:lnTo>
                    <a:lnTo>
                      <a:pt x="926591" y="1094397"/>
                    </a:lnTo>
                    <a:lnTo>
                      <a:pt x="955166" y="1121410"/>
                    </a:lnTo>
                    <a:lnTo>
                      <a:pt x="964691" y="1126172"/>
                    </a:lnTo>
                    <a:lnTo>
                      <a:pt x="974216" y="1130935"/>
                    </a:lnTo>
                    <a:lnTo>
                      <a:pt x="983741" y="1134110"/>
                    </a:lnTo>
                    <a:lnTo>
                      <a:pt x="993266" y="1137285"/>
                    </a:lnTo>
                    <a:lnTo>
                      <a:pt x="1002791" y="1140472"/>
                    </a:lnTo>
                    <a:lnTo>
                      <a:pt x="1012316" y="1143647"/>
                    </a:lnTo>
                    <a:lnTo>
                      <a:pt x="1021841" y="1146822"/>
                    </a:lnTo>
                    <a:lnTo>
                      <a:pt x="1031240" y="1151585"/>
                    </a:lnTo>
                    <a:lnTo>
                      <a:pt x="1040765" y="1157935"/>
                    </a:lnTo>
                    <a:lnTo>
                      <a:pt x="1050290" y="1162710"/>
                    </a:lnTo>
                    <a:lnTo>
                      <a:pt x="1059815" y="1169060"/>
                    </a:lnTo>
                    <a:lnTo>
                      <a:pt x="1069340" y="1175410"/>
                    </a:lnTo>
                    <a:lnTo>
                      <a:pt x="1078865" y="1183347"/>
                    </a:lnTo>
                    <a:lnTo>
                      <a:pt x="1088390" y="1189710"/>
                    </a:lnTo>
                    <a:lnTo>
                      <a:pt x="1097915" y="1196060"/>
                    </a:lnTo>
                    <a:lnTo>
                      <a:pt x="1107440" y="1202410"/>
                    </a:lnTo>
                    <a:lnTo>
                      <a:pt x="1116965" y="1207173"/>
                    </a:lnTo>
                    <a:lnTo>
                      <a:pt x="1126490" y="1213535"/>
                    </a:lnTo>
                    <a:lnTo>
                      <a:pt x="1136015" y="1218298"/>
                    </a:lnTo>
                    <a:lnTo>
                      <a:pt x="1145540" y="1223060"/>
                    </a:lnTo>
                    <a:lnTo>
                      <a:pt x="1155065" y="1227823"/>
                    </a:lnTo>
                    <a:lnTo>
                      <a:pt x="1164590" y="1231011"/>
                    </a:lnTo>
                    <a:lnTo>
                      <a:pt x="1174115" y="1234186"/>
                    </a:lnTo>
                    <a:lnTo>
                      <a:pt x="1183640" y="1237361"/>
                    </a:lnTo>
                    <a:lnTo>
                      <a:pt x="1193165" y="1238948"/>
                    </a:lnTo>
                    <a:lnTo>
                      <a:pt x="1202690" y="1242123"/>
                    </a:lnTo>
                    <a:lnTo>
                      <a:pt x="1212215" y="1243711"/>
                    </a:lnTo>
                    <a:lnTo>
                      <a:pt x="1223264" y="1245298"/>
                    </a:lnTo>
                    <a:lnTo>
                      <a:pt x="1232789" y="1246886"/>
                    </a:lnTo>
                    <a:lnTo>
                      <a:pt x="1242314" y="1248473"/>
                    </a:lnTo>
                    <a:lnTo>
                      <a:pt x="1251839" y="1251648"/>
                    </a:lnTo>
                    <a:lnTo>
                      <a:pt x="1261364" y="1253248"/>
                    </a:lnTo>
                    <a:lnTo>
                      <a:pt x="1270889" y="1256423"/>
                    </a:lnTo>
                    <a:lnTo>
                      <a:pt x="1280414" y="1259598"/>
                    </a:lnTo>
                    <a:lnTo>
                      <a:pt x="1289939" y="1262773"/>
                    </a:lnTo>
                    <a:lnTo>
                      <a:pt x="1299464" y="1265948"/>
                    </a:lnTo>
                    <a:lnTo>
                      <a:pt x="1308989" y="1267536"/>
                    </a:lnTo>
                    <a:lnTo>
                      <a:pt x="1318514" y="1272298"/>
                    </a:lnTo>
                    <a:lnTo>
                      <a:pt x="1328039" y="1275486"/>
                    </a:lnTo>
                    <a:lnTo>
                      <a:pt x="1337564" y="1278661"/>
                    </a:lnTo>
                    <a:lnTo>
                      <a:pt x="1347089" y="1283423"/>
                    </a:lnTo>
                    <a:lnTo>
                      <a:pt x="1356614" y="1288186"/>
                    </a:lnTo>
                    <a:lnTo>
                      <a:pt x="1366139" y="1292948"/>
                    </a:lnTo>
                    <a:lnTo>
                      <a:pt x="1375537" y="1299311"/>
                    </a:lnTo>
                    <a:lnTo>
                      <a:pt x="1385062" y="1304074"/>
                    </a:lnTo>
                    <a:lnTo>
                      <a:pt x="1394587" y="1310424"/>
                    </a:lnTo>
                    <a:lnTo>
                      <a:pt x="1404112" y="1316774"/>
                    </a:lnTo>
                    <a:lnTo>
                      <a:pt x="1413637" y="1321549"/>
                    </a:lnTo>
                    <a:lnTo>
                      <a:pt x="1423162" y="1327899"/>
                    </a:lnTo>
                    <a:lnTo>
                      <a:pt x="1432687" y="1334249"/>
                    </a:lnTo>
                    <a:lnTo>
                      <a:pt x="1442212" y="1342186"/>
                    </a:lnTo>
                    <a:lnTo>
                      <a:pt x="1451737" y="1348549"/>
                    </a:lnTo>
                    <a:lnTo>
                      <a:pt x="1461262" y="1354899"/>
                    </a:lnTo>
                    <a:lnTo>
                      <a:pt x="1470787" y="1358074"/>
                    </a:lnTo>
                    <a:lnTo>
                      <a:pt x="1480312" y="1361249"/>
                    </a:lnTo>
                    <a:lnTo>
                      <a:pt x="1489837" y="1367612"/>
                    </a:lnTo>
                    <a:lnTo>
                      <a:pt x="1499362" y="1378724"/>
                    </a:lnTo>
                    <a:lnTo>
                      <a:pt x="1508887" y="1388262"/>
                    </a:lnTo>
                    <a:lnTo>
                      <a:pt x="1518412" y="1396199"/>
                    </a:lnTo>
                    <a:lnTo>
                      <a:pt x="1527937" y="1400962"/>
                    </a:lnTo>
                    <a:lnTo>
                      <a:pt x="1537462" y="1405724"/>
                    </a:lnTo>
                    <a:lnTo>
                      <a:pt x="1546987" y="1408899"/>
                    </a:lnTo>
                    <a:lnTo>
                      <a:pt x="1556512" y="1413675"/>
                    </a:lnTo>
                    <a:lnTo>
                      <a:pt x="1566037" y="1418437"/>
                    </a:lnTo>
                    <a:lnTo>
                      <a:pt x="1575562" y="1423200"/>
                    </a:lnTo>
                    <a:lnTo>
                      <a:pt x="1585087" y="1429550"/>
                    </a:lnTo>
                    <a:lnTo>
                      <a:pt x="1594612" y="1435912"/>
                    </a:lnTo>
                    <a:lnTo>
                      <a:pt x="1604010" y="1443850"/>
                    </a:lnTo>
                    <a:lnTo>
                      <a:pt x="1613535" y="1451787"/>
                    </a:lnTo>
                    <a:lnTo>
                      <a:pt x="1623060" y="1461325"/>
                    </a:lnTo>
                    <a:lnTo>
                      <a:pt x="1632585" y="1470850"/>
                    </a:lnTo>
                    <a:lnTo>
                      <a:pt x="1642110" y="1477200"/>
                    </a:lnTo>
                    <a:lnTo>
                      <a:pt x="1651635" y="1483563"/>
                    </a:lnTo>
                    <a:lnTo>
                      <a:pt x="1661160" y="1488325"/>
                    </a:lnTo>
                    <a:lnTo>
                      <a:pt x="1670685" y="1493088"/>
                    </a:lnTo>
                    <a:lnTo>
                      <a:pt x="1680210" y="1497850"/>
                    </a:lnTo>
                    <a:lnTo>
                      <a:pt x="1689735" y="1502625"/>
                    </a:lnTo>
                    <a:lnTo>
                      <a:pt x="1699260" y="1507388"/>
                    </a:lnTo>
                    <a:lnTo>
                      <a:pt x="1708785" y="1510563"/>
                    </a:lnTo>
                    <a:lnTo>
                      <a:pt x="1718310" y="1515325"/>
                    </a:lnTo>
                    <a:lnTo>
                      <a:pt x="1727835" y="1518500"/>
                    </a:lnTo>
                    <a:lnTo>
                      <a:pt x="1737360" y="1521675"/>
                    </a:lnTo>
                    <a:lnTo>
                      <a:pt x="1746885" y="1524863"/>
                    </a:lnTo>
                    <a:lnTo>
                      <a:pt x="1757933" y="1528038"/>
                    </a:lnTo>
                    <a:lnTo>
                      <a:pt x="1767458" y="1532801"/>
                    </a:lnTo>
                    <a:lnTo>
                      <a:pt x="1776983" y="1534388"/>
                    </a:lnTo>
                    <a:lnTo>
                      <a:pt x="1786508" y="1537563"/>
                    </a:lnTo>
                    <a:lnTo>
                      <a:pt x="1796033" y="1540738"/>
                    </a:lnTo>
                    <a:lnTo>
                      <a:pt x="1805558" y="1542326"/>
                    </a:lnTo>
                    <a:lnTo>
                      <a:pt x="1815083" y="1543913"/>
                    </a:lnTo>
                    <a:lnTo>
                      <a:pt x="1824608" y="1547101"/>
                    </a:lnTo>
                    <a:lnTo>
                      <a:pt x="1834133" y="1548688"/>
                    </a:lnTo>
                    <a:lnTo>
                      <a:pt x="1843658" y="1551863"/>
                    </a:lnTo>
                    <a:lnTo>
                      <a:pt x="1853183" y="1553451"/>
                    </a:lnTo>
                    <a:lnTo>
                      <a:pt x="1862708" y="1555038"/>
                    </a:lnTo>
                    <a:lnTo>
                      <a:pt x="1910333" y="1562976"/>
                    </a:lnTo>
                    <a:lnTo>
                      <a:pt x="1919858" y="1562976"/>
                    </a:lnTo>
                    <a:lnTo>
                      <a:pt x="1929383" y="1564563"/>
                    </a:lnTo>
                    <a:lnTo>
                      <a:pt x="1938908" y="1566151"/>
                    </a:lnTo>
                    <a:lnTo>
                      <a:pt x="1948307" y="1566151"/>
                    </a:lnTo>
                    <a:lnTo>
                      <a:pt x="1957832" y="1567738"/>
                    </a:lnTo>
                    <a:lnTo>
                      <a:pt x="1967357" y="1569339"/>
                    </a:lnTo>
                    <a:lnTo>
                      <a:pt x="1976882" y="1569339"/>
                    </a:lnTo>
                    <a:lnTo>
                      <a:pt x="1986407" y="1570926"/>
                    </a:lnTo>
                    <a:lnTo>
                      <a:pt x="1995932" y="1570926"/>
                    </a:lnTo>
                    <a:lnTo>
                      <a:pt x="2005457" y="1570926"/>
                    </a:lnTo>
                    <a:lnTo>
                      <a:pt x="2014982" y="1572514"/>
                    </a:lnTo>
                    <a:lnTo>
                      <a:pt x="2024507" y="1572514"/>
                    </a:lnTo>
                    <a:lnTo>
                      <a:pt x="2034032" y="1574101"/>
                    </a:lnTo>
                    <a:lnTo>
                      <a:pt x="2043557" y="1574101"/>
                    </a:lnTo>
                    <a:lnTo>
                      <a:pt x="2053082" y="1574101"/>
                    </a:lnTo>
                    <a:lnTo>
                      <a:pt x="2062607" y="1574101"/>
                    </a:lnTo>
                    <a:lnTo>
                      <a:pt x="2072132" y="1574101"/>
                    </a:lnTo>
                    <a:lnTo>
                      <a:pt x="2081657" y="1575689"/>
                    </a:lnTo>
                    <a:lnTo>
                      <a:pt x="2129282" y="1575689"/>
                    </a:lnTo>
                    <a:lnTo>
                      <a:pt x="2138807" y="1577276"/>
                    </a:lnTo>
                    <a:lnTo>
                      <a:pt x="2195830" y="1577276"/>
                    </a:lnTo>
                    <a:lnTo>
                      <a:pt x="2205355" y="1578864"/>
                    </a:lnTo>
                    <a:lnTo>
                      <a:pt x="2616327" y="1578864"/>
                    </a:lnTo>
                    <a:lnTo>
                      <a:pt x="2625852" y="1578864"/>
                    </a:lnTo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8" name="object 417">
              <a:extLst>
                <a:ext uri="{FF2B5EF4-FFF2-40B4-BE49-F238E27FC236}">
                  <a16:creationId xmlns:a16="http://schemas.microsoft.com/office/drawing/2014/main" id="{AAC2F8B5-6275-40AE-9E75-195EAF811B9E}"/>
                </a:ext>
              </a:extLst>
            </p:cNvPr>
            <p:cNvSpPr txBox="1"/>
            <p:nvPr/>
          </p:nvSpPr>
          <p:spPr>
            <a:xfrm>
              <a:off x="3580257" y="6973925"/>
              <a:ext cx="201295" cy="33020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40640">
                <a:lnSpc>
                  <a:spcPct val="100000"/>
                </a:lnSpc>
                <a:spcBef>
                  <a:spcPts val="340"/>
                </a:spcBef>
              </a:pPr>
              <a:r>
                <a:rPr sz="800" dirty="0">
                  <a:latin typeface="Arial"/>
                  <a:cs typeface="Arial"/>
                </a:rPr>
                <a:t>0.0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40"/>
                </a:spcBef>
              </a:pPr>
              <a:r>
                <a:rPr sz="800" spc="-5" dirty="0">
                  <a:latin typeface="Arial"/>
                  <a:cs typeface="Arial"/>
                </a:rPr>
                <a:t>-5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09" name="object 418">
              <a:extLst>
                <a:ext uri="{FF2B5EF4-FFF2-40B4-BE49-F238E27FC236}">
                  <a16:creationId xmlns:a16="http://schemas.microsoft.com/office/drawing/2014/main" id="{B4569B66-019A-4585-98A5-E3B7B5E632C7}"/>
                </a:ext>
              </a:extLst>
            </p:cNvPr>
            <p:cNvSpPr txBox="1"/>
            <p:nvPr/>
          </p:nvSpPr>
          <p:spPr>
            <a:xfrm>
              <a:off x="3551682" y="6602069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12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0" name="object 419">
              <a:extLst>
                <a:ext uri="{FF2B5EF4-FFF2-40B4-BE49-F238E27FC236}">
                  <a16:creationId xmlns:a16="http://schemas.microsoft.com/office/drawing/2014/main" id="{DD57B938-AD10-43DE-BC77-7FF1AD5D04FB}"/>
                </a:ext>
              </a:extLst>
            </p:cNvPr>
            <p:cNvSpPr txBox="1"/>
            <p:nvPr/>
          </p:nvSpPr>
          <p:spPr>
            <a:xfrm>
              <a:off x="3551682" y="6209791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1" name="object 420">
              <a:extLst>
                <a:ext uri="{FF2B5EF4-FFF2-40B4-BE49-F238E27FC236}">
                  <a16:creationId xmlns:a16="http://schemas.microsoft.com/office/drawing/2014/main" id="{F468CFA7-8A06-41EE-8ED9-3C9254733A18}"/>
                </a:ext>
              </a:extLst>
            </p:cNvPr>
            <p:cNvSpPr txBox="1"/>
            <p:nvPr/>
          </p:nvSpPr>
          <p:spPr>
            <a:xfrm>
              <a:off x="3551682" y="5817870"/>
              <a:ext cx="22415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37</a:t>
              </a:r>
              <a:r>
                <a:rPr sz="800" dirty="0">
                  <a:latin typeface="Arial"/>
                  <a:cs typeface="Arial"/>
                </a:rPr>
                <a:t>.5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2" name="object 421">
              <a:extLst>
                <a:ext uri="{FF2B5EF4-FFF2-40B4-BE49-F238E27FC236}">
                  <a16:creationId xmlns:a16="http://schemas.microsoft.com/office/drawing/2014/main" id="{B2CB3B30-4A33-4D50-B7B4-688AB75FD782}"/>
                </a:ext>
              </a:extLst>
            </p:cNvPr>
            <p:cNvSpPr txBox="1"/>
            <p:nvPr/>
          </p:nvSpPr>
          <p:spPr>
            <a:xfrm>
              <a:off x="3551682" y="5230215"/>
              <a:ext cx="224154" cy="334010"/>
            </a:xfrm>
            <a:prstGeom prst="rect">
              <a:avLst/>
            </a:prstGeom>
          </p:spPr>
          <p:txBody>
            <a:bodyPr vert="horz" wrap="square" lIns="0" tIns="4445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50"/>
                </a:spcBef>
              </a:pPr>
              <a:r>
                <a:rPr sz="800" spc="-5" dirty="0">
                  <a:latin typeface="Arial"/>
                  <a:cs typeface="Arial"/>
                </a:rPr>
                <a:t>55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254"/>
                </a:spcBef>
              </a:pPr>
              <a:r>
                <a:rPr sz="800" spc="-5" dirty="0">
                  <a:latin typeface="Arial"/>
                  <a:cs typeface="Arial"/>
                </a:rPr>
                <a:t>50</a:t>
              </a:r>
              <a:r>
                <a:rPr sz="800" dirty="0">
                  <a:latin typeface="Arial"/>
                  <a:cs typeface="Arial"/>
                </a:rPr>
                <a:t>.0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3" name="object 422">
              <a:extLst>
                <a:ext uri="{FF2B5EF4-FFF2-40B4-BE49-F238E27FC236}">
                  <a16:creationId xmlns:a16="http://schemas.microsoft.com/office/drawing/2014/main" id="{41592DE1-A26D-4687-A33D-7BF9F75EA86A}"/>
                </a:ext>
              </a:extLst>
            </p:cNvPr>
            <p:cNvSpPr txBox="1"/>
            <p:nvPr/>
          </p:nvSpPr>
          <p:spPr>
            <a:xfrm>
              <a:off x="3413780" y="5811327"/>
              <a:ext cx="141605" cy="972185"/>
            </a:xfrm>
            <a:prstGeom prst="rect">
              <a:avLst/>
            </a:prstGeom>
          </p:spPr>
          <p:txBody>
            <a:bodyPr vert="vert270" wrap="square" lIns="0" tIns="50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sz="800" spc="15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-30" dirty="0">
                  <a:latin typeface="Arial"/>
                  <a:cs typeface="Arial"/>
                </a:rPr>
                <a:t>l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60" dirty="0">
                  <a:latin typeface="Arial"/>
                  <a:cs typeface="Arial"/>
                </a:rPr>
                <a:t> </a:t>
              </a:r>
              <a:r>
                <a:rPr sz="800" spc="-15" dirty="0">
                  <a:latin typeface="Arial"/>
                  <a:cs typeface="Arial"/>
                </a:rPr>
                <a:t>A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45" dirty="0">
                  <a:latin typeface="Arial"/>
                  <a:cs typeface="Arial"/>
                </a:rPr>
                <a:t>s</a:t>
              </a:r>
              <a:r>
                <a:rPr sz="800" dirty="0">
                  <a:latin typeface="Arial"/>
                  <a:cs typeface="Arial"/>
                </a:rPr>
                <a:t>o</a:t>
              </a:r>
              <a:r>
                <a:rPr sz="800" spc="30" dirty="0">
                  <a:latin typeface="Arial"/>
                  <a:cs typeface="Arial"/>
                </a:rPr>
                <a:t>r</a:t>
              </a:r>
              <a:r>
                <a:rPr sz="800" dirty="0">
                  <a:latin typeface="Arial"/>
                  <a:cs typeface="Arial"/>
                </a:rPr>
                <a:t>b</a:t>
              </a:r>
              <a:r>
                <a:rPr sz="800" spc="15" dirty="0">
                  <a:latin typeface="Arial"/>
                  <a:cs typeface="Arial"/>
                </a:rPr>
                <a:t>a</a:t>
              </a:r>
              <a:r>
                <a:rPr sz="800" spc="5" dirty="0">
                  <a:latin typeface="Arial"/>
                  <a:cs typeface="Arial"/>
                </a:rPr>
                <a:t>n</a:t>
              </a:r>
              <a:r>
                <a:rPr sz="800" spc="45" dirty="0">
                  <a:latin typeface="Arial"/>
                  <a:cs typeface="Arial"/>
                </a:rPr>
                <a:t>c</a:t>
              </a:r>
              <a:r>
                <a:rPr sz="800" dirty="0">
                  <a:latin typeface="Arial"/>
                  <a:cs typeface="Arial"/>
                </a:rPr>
                <a:t>e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[</a:t>
              </a:r>
              <a:r>
                <a:rPr sz="800" spc="35" dirty="0">
                  <a:latin typeface="Arial"/>
                  <a:cs typeface="Arial"/>
                </a:rPr>
                <a:t>%</a:t>
              </a:r>
              <a:r>
                <a:rPr sz="800" dirty="0">
                  <a:latin typeface="Arial"/>
                  <a:cs typeface="Arial"/>
                </a:rPr>
                <a:t>]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4" name="object 423">
              <a:extLst>
                <a:ext uri="{FF2B5EF4-FFF2-40B4-BE49-F238E27FC236}">
                  <a16:creationId xmlns:a16="http://schemas.microsoft.com/office/drawing/2014/main" id="{D0407472-16CF-4EF3-A0D1-F757F3A08533}"/>
                </a:ext>
              </a:extLst>
            </p:cNvPr>
            <p:cNvSpPr txBox="1"/>
            <p:nvPr/>
          </p:nvSpPr>
          <p:spPr>
            <a:xfrm>
              <a:off x="4535804" y="5358765"/>
              <a:ext cx="33655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274</a:t>
              </a:r>
              <a:r>
                <a:rPr sz="800" dirty="0">
                  <a:latin typeface="Arial"/>
                  <a:cs typeface="Arial"/>
                </a:rPr>
                <a:t>.</a:t>
              </a:r>
              <a:r>
                <a:rPr sz="800" spc="-5" dirty="0">
                  <a:latin typeface="Arial"/>
                  <a:cs typeface="Arial"/>
                </a:rPr>
                <a:t>7</a:t>
              </a:r>
              <a:r>
                <a:rPr sz="800" dirty="0">
                  <a:latin typeface="Arial"/>
                  <a:cs typeface="Arial"/>
                </a:rPr>
                <a:t>3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5" name="object 424">
              <a:extLst>
                <a:ext uri="{FF2B5EF4-FFF2-40B4-BE49-F238E27FC236}">
                  <a16:creationId xmlns:a16="http://schemas.microsoft.com/office/drawing/2014/main" id="{77766D79-73AB-49E0-8C53-BD4DBCC7E3A1}"/>
                </a:ext>
              </a:extLst>
            </p:cNvPr>
            <p:cNvSpPr/>
            <p:nvPr/>
          </p:nvSpPr>
          <p:spPr>
            <a:xfrm>
              <a:off x="3875532" y="5349240"/>
              <a:ext cx="2626360" cy="1896110"/>
            </a:xfrm>
            <a:custGeom>
              <a:avLst/>
              <a:gdLst/>
              <a:ahLst/>
              <a:cxnLst/>
              <a:rect l="l" t="t" r="r" b="b"/>
              <a:pathLst>
                <a:path w="2626360" h="1896109">
                  <a:moveTo>
                    <a:pt x="0" y="1895856"/>
                  </a:moveTo>
                  <a:lnTo>
                    <a:pt x="2625852" y="1895856"/>
                  </a:lnTo>
                  <a:lnTo>
                    <a:pt x="2625852" y="0"/>
                  </a:lnTo>
                  <a:lnTo>
                    <a:pt x="0" y="0"/>
                  </a:lnTo>
                  <a:lnTo>
                    <a:pt x="0" y="18958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425">
              <a:extLst>
                <a:ext uri="{FF2B5EF4-FFF2-40B4-BE49-F238E27FC236}">
                  <a16:creationId xmlns:a16="http://schemas.microsoft.com/office/drawing/2014/main" id="{F6497AE3-8186-44CC-AD8C-6F0F84DDA2AB}"/>
                </a:ext>
              </a:extLst>
            </p:cNvPr>
            <p:cNvSpPr txBox="1"/>
            <p:nvPr/>
          </p:nvSpPr>
          <p:spPr>
            <a:xfrm>
              <a:off x="3877183" y="5185664"/>
              <a:ext cx="1553210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spc="-5" dirty="0">
                  <a:latin typeface="Arial"/>
                  <a:cs typeface="Arial"/>
                </a:rPr>
                <a:t>Apex</a:t>
              </a:r>
              <a:r>
                <a:rPr sz="800" spc="5" dirty="0">
                  <a:latin typeface="Arial"/>
                  <a:cs typeface="Arial"/>
                </a:rPr>
                <a:t> </a:t>
              </a:r>
              <a:r>
                <a:rPr sz="800" spc="-5" dirty="0">
                  <a:latin typeface="Arial"/>
                  <a:cs typeface="Arial"/>
                </a:rPr>
                <a:t>wogonin</a:t>
              </a:r>
              <a:endParaRPr sz="800" dirty="0">
                <a:latin typeface="Arial"/>
                <a:cs typeface="Arial"/>
              </a:endParaRPr>
            </a:p>
          </p:txBody>
        </p:sp>
        <p:sp>
          <p:nvSpPr>
            <p:cNvPr id="117" name="object 490">
              <a:extLst>
                <a:ext uri="{FF2B5EF4-FFF2-40B4-BE49-F238E27FC236}">
                  <a16:creationId xmlns:a16="http://schemas.microsoft.com/office/drawing/2014/main" id="{42025B65-9755-46B9-A0A1-16B2AADCE153}"/>
                </a:ext>
              </a:extLst>
            </p:cNvPr>
            <p:cNvSpPr txBox="1"/>
            <p:nvPr/>
          </p:nvSpPr>
          <p:spPr>
            <a:xfrm>
              <a:off x="3842384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200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8" name="object 491">
              <a:extLst>
                <a:ext uri="{FF2B5EF4-FFF2-40B4-BE49-F238E27FC236}">
                  <a16:creationId xmlns:a16="http://schemas.microsoft.com/office/drawing/2014/main" id="{1620AED8-81AD-4162-AD4A-28C12F96738B}"/>
                </a:ext>
              </a:extLst>
            </p:cNvPr>
            <p:cNvSpPr txBox="1"/>
            <p:nvPr/>
          </p:nvSpPr>
          <p:spPr>
            <a:xfrm>
              <a:off x="4701285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300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19" name="object 492">
              <a:extLst>
                <a:ext uri="{FF2B5EF4-FFF2-40B4-BE49-F238E27FC236}">
                  <a16:creationId xmlns:a16="http://schemas.microsoft.com/office/drawing/2014/main" id="{26BA3169-3390-4C47-97FA-E034A8212367}"/>
                </a:ext>
              </a:extLst>
            </p:cNvPr>
            <p:cNvSpPr txBox="1"/>
            <p:nvPr/>
          </p:nvSpPr>
          <p:spPr>
            <a:xfrm>
              <a:off x="5562091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400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0" name="object 493">
              <a:extLst>
                <a:ext uri="{FF2B5EF4-FFF2-40B4-BE49-F238E27FC236}">
                  <a16:creationId xmlns:a16="http://schemas.microsoft.com/office/drawing/2014/main" id="{248B38AE-C8C7-4BB4-AE5F-FB8D5D16B907}"/>
                </a:ext>
              </a:extLst>
            </p:cNvPr>
            <p:cNvSpPr txBox="1"/>
            <p:nvPr/>
          </p:nvSpPr>
          <p:spPr>
            <a:xfrm>
              <a:off x="6432041" y="7310648"/>
              <a:ext cx="194945" cy="139700"/>
            </a:xfrm>
            <a:prstGeom prst="rect">
              <a:avLst/>
            </a:prstGeom>
          </p:spPr>
          <p:txBody>
            <a:bodyPr vert="horz" wrap="square" lIns="0" tIns="31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5"/>
                </a:spcBef>
              </a:pPr>
              <a:r>
                <a:rPr sz="800" spc="-5" dirty="0">
                  <a:latin typeface="Arial"/>
                  <a:cs typeface="Arial"/>
                </a:rPr>
                <a:t>500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21" name="object 499">
              <a:extLst>
                <a:ext uri="{FF2B5EF4-FFF2-40B4-BE49-F238E27FC236}">
                  <a16:creationId xmlns:a16="http://schemas.microsoft.com/office/drawing/2014/main" id="{DD012EE0-0ACF-4D4B-A32A-76987A9A8575}"/>
                </a:ext>
              </a:extLst>
            </p:cNvPr>
            <p:cNvSpPr txBox="1"/>
            <p:nvPr/>
          </p:nvSpPr>
          <p:spPr>
            <a:xfrm>
              <a:off x="4845811" y="7443569"/>
              <a:ext cx="794385" cy="140335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0"/>
                </a:spcBef>
              </a:pPr>
              <a:r>
                <a:rPr sz="800" dirty="0">
                  <a:latin typeface="Arial"/>
                  <a:cs typeface="Arial"/>
                </a:rPr>
                <a:t>Wavelength</a:t>
              </a:r>
              <a:r>
                <a:rPr sz="800" spc="-45" dirty="0">
                  <a:latin typeface="Arial"/>
                  <a:cs typeface="Arial"/>
                </a:rPr>
                <a:t> </a:t>
              </a:r>
              <a:r>
                <a:rPr sz="800" dirty="0">
                  <a:latin typeface="Arial"/>
                  <a:cs typeface="Arial"/>
                </a:rPr>
                <a:t>[nm]</a:t>
              </a:r>
              <a:endParaRPr sz="8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22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375</Words>
  <Application>Microsoft Office PowerPoint</Application>
  <PresentationFormat>Custom</PresentationFormat>
  <Paragraphs>251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IF-kimlab</dc:creator>
  <cp:lastModifiedBy>Askey,Bryce C</cp:lastModifiedBy>
  <cp:revision>7</cp:revision>
  <dcterms:created xsi:type="dcterms:W3CDTF">2021-11-24T00:07:28Z</dcterms:created>
  <dcterms:modified xsi:type="dcterms:W3CDTF">2021-11-25T18:58:20Z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2021-11-24T00:00:00Z</vt:filetime>
  </property>
</Properties>
</file>