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6858000" cy="108013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2A2"/>
    <a:srgbClr val="F0B682"/>
    <a:srgbClr val="C6CE86"/>
    <a:srgbClr val="90DFB0"/>
    <a:srgbClr val="62E8EC"/>
    <a:srgbClr val="6FCA9B"/>
    <a:srgbClr val="A6B75E"/>
    <a:srgbClr val="59D3D9"/>
    <a:srgbClr val="80C585"/>
    <a:srgbClr val="CAA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856" autoAdjust="0"/>
  </p:normalViewPr>
  <p:slideViewPr>
    <p:cSldViewPr>
      <p:cViewPr>
        <p:scale>
          <a:sx n="107" d="100"/>
          <a:sy n="107" d="100"/>
        </p:scale>
        <p:origin x="2502" y="-798"/>
      </p:cViewPr>
      <p:guideLst>
        <p:guide orient="horz" pos="3402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355421"/>
            <a:ext cx="5829300" cy="23152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6120765"/>
            <a:ext cx="4800600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65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43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1135142"/>
            <a:ext cx="1157288" cy="2419302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6" y="1135142"/>
            <a:ext cx="3357563" cy="241930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75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36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940868"/>
            <a:ext cx="5829300" cy="214526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578075"/>
            <a:ext cx="5829300" cy="23627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70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7" y="6615828"/>
            <a:ext cx="2257425" cy="187123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2" y="6615828"/>
            <a:ext cx="2257425" cy="187123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85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432555"/>
            <a:ext cx="6172200" cy="18002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417804"/>
            <a:ext cx="3030141" cy="1007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425429"/>
            <a:ext cx="3030141" cy="62232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1" y="2417804"/>
            <a:ext cx="3031331" cy="1007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1" y="3425429"/>
            <a:ext cx="3031331" cy="62232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73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20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57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2" y="430054"/>
            <a:ext cx="2256235" cy="183022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9" y="430054"/>
            <a:ext cx="3833813" cy="92186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2" y="2260283"/>
            <a:ext cx="2256235" cy="7388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484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7560945"/>
            <a:ext cx="4114800" cy="8926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965120"/>
            <a:ext cx="4114800" cy="64808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8453557"/>
            <a:ext cx="4114800" cy="12676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73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432555"/>
            <a:ext cx="6172200" cy="180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520316"/>
            <a:ext cx="6172200" cy="71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10011253"/>
            <a:ext cx="16002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CEBE3-1740-4D45-B435-43B16EB302B8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10011253"/>
            <a:ext cx="21717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10011253"/>
            <a:ext cx="16002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91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angle 203">
            <a:extLst>
              <a:ext uri="{FF2B5EF4-FFF2-40B4-BE49-F238E27FC236}">
                <a16:creationId xmlns:a16="http://schemas.microsoft.com/office/drawing/2014/main" id="{B56AC64B-E9BD-4F7A-8647-689F15D03FD1}"/>
              </a:ext>
            </a:extLst>
          </p:cNvPr>
          <p:cNvSpPr/>
          <p:nvPr/>
        </p:nvSpPr>
        <p:spPr>
          <a:xfrm>
            <a:off x="1971247" y="5735434"/>
            <a:ext cx="3386739" cy="1946249"/>
          </a:xfrm>
          <a:prstGeom prst="rect">
            <a:avLst/>
          </a:prstGeom>
          <a:solidFill>
            <a:srgbClr val="C6CE8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387D62-C5E2-4C82-9267-F8FD16DBD074}"/>
              </a:ext>
            </a:extLst>
          </p:cNvPr>
          <p:cNvSpPr/>
          <p:nvPr/>
        </p:nvSpPr>
        <p:spPr>
          <a:xfrm>
            <a:off x="1613834" y="8836881"/>
            <a:ext cx="3744152" cy="793641"/>
          </a:xfrm>
          <a:prstGeom prst="rect">
            <a:avLst/>
          </a:prstGeom>
          <a:solidFill>
            <a:srgbClr val="FFA2A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079DA5-FFBD-44C6-9B27-3FE0BA917DBD}"/>
              </a:ext>
            </a:extLst>
          </p:cNvPr>
          <p:cNvSpPr/>
          <p:nvPr/>
        </p:nvSpPr>
        <p:spPr>
          <a:xfrm>
            <a:off x="1753393" y="7680641"/>
            <a:ext cx="3604593" cy="1157858"/>
          </a:xfrm>
          <a:prstGeom prst="rect">
            <a:avLst/>
          </a:prstGeom>
          <a:solidFill>
            <a:srgbClr val="F0B68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21F673-B878-4227-A63C-D90DBDEF64D2}"/>
              </a:ext>
            </a:extLst>
          </p:cNvPr>
          <p:cNvSpPr/>
          <p:nvPr/>
        </p:nvSpPr>
        <p:spPr>
          <a:xfrm>
            <a:off x="1971247" y="2802833"/>
            <a:ext cx="3386739" cy="2937818"/>
          </a:xfrm>
          <a:prstGeom prst="rect">
            <a:avLst/>
          </a:prstGeom>
          <a:solidFill>
            <a:srgbClr val="90DFB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A8B9B8-1C94-4BE6-8855-7D06F700342E}"/>
              </a:ext>
            </a:extLst>
          </p:cNvPr>
          <p:cNvSpPr/>
          <p:nvPr/>
        </p:nvSpPr>
        <p:spPr>
          <a:xfrm>
            <a:off x="1753393" y="1324497"/>
            <a:ext cx="3604593" cy="1480381"/>
          </a:xfrm>
          <a:prstGeom prst="rect">
            <a:avLst/>
          </a:prstGeom>
          <a:solidFill>
            <a:srgbClr val="62E8E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59D3D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6C0D701-31F4-4D24-A3D9-3B49F13AC4A9}"/>
              </a:ext>
            </a:extLst>
          </p:cNvPr>
          <p:cNvSpPr txBox="1"/>
          <p:nvPr/>
        </p:nvSpPr>
        <p:spPr>
          <a:xfrm>
            <a:off x="5502224" y="1926188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Clade 1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B330078D-EA4D-4BD6-A569-E21D6BDFD13D}"/>
              </a:ext>
            </a:extLst>
          </p:cNvPr>
          <p:cNvSpPr txBox="1"/>
          <p:nvPr/>
        </p:nvSpPr>
        <p:spPr>
          <a:xfrm>
            <a:off x="5502224" y="4133243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Clade 2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DCB4C77-F858-4981-9ADE-F8DFBEFA47A8}"/>
              </a:ext>
            </a:extLst>
          </p:cNvPr>
          <p:cNvSpPr txBox="1"/>
          <p:nvPr/>
        </p:nvSpPr>
        <p:spPr>
          <a:xfrm>
            <a:off x="5502224" y="6570059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Clade 3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BC0D2E32-245E-4B22-A02E-438C7A2B2F13}"/>
              </a:ext>
            </a:extLst>
          </p:cNvPr>
          <p:cNvSpPr txBox="1"/>
          <p:nvPr/>
        </p:nvSpPr>
        <p:spPr>
          <a:xfrm>
            <a:off x="5502224" y="8121071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Clade 4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535821" y="1369391"/>
            <a:ext cx="156292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orientalis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ORIENTALI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 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2435716" y="1421430"/>
            <a:ext cx="84939" cy="83262"/>
          </a:xfrm>
          <a:custGeom>
            <a:avLst/>
            <a:gdLst>
              <a:gd name="T0" fmla="*/ 0 w 28"/>
              <a:gd name="T1" fmla="*/ 32 h 32"/>
              <a:gd name="T2" fmla="*/ 0 w 28"/>
              <a:gd name="T3" fmla="*/ 0 h 32"/>
              <a:gd name="T4" fmla="*/ 28 w 28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" h="32">
                <a:moveTo>
                  <a:pt x="0" y="32"/>
                </a:moveTo>
                <a:lnTo>
                  <a:pt x="0" y="0"/>
                </a:lnTo>
                <a:lnTo>
                  <a:pt x="28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608626" y="1530711"/>
            <a:ext cx="162223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pinnatifida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ORIENTALI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 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2435716" y="1509895"/>
            <a:ext cx="157743" cy="75457"/>
          </a:xfrm>
          <a:custGeom>
            <a:avLst/>
            <a:gdLst>
              <a:gd name="T0" fmla="*/ 0 w 52"/>
              <a:gd name="T1" fmla="*/ 0 h 29"/>
              <a:gd name="T2" fmla="*/ 0 w 52"/>
              <a:gd name="T3" fmla="*/ 29 h 29"/>
              <a:gd name="T4" fmla="*/ 52 w 52"/>
              <a:gd name="T5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29">
                <a:moveTo>
                  <a:pt x="0" y="0"/>
                </a:moveTo>
                <a:lnTo>
                  <a:pt x="0" y="29"/>
                </a:lnTo>
                <a:lnTo>
                  <a:pt x="52" y="2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2402347" y="1504692"/>
            <a:ext cx="33370" cy="161320"/>
          </a:xfrm>
          <a:custGeom>
            <a:avLst/>
            <a:gdLst>
              <a:gd name="T0" fmla="*/ 0 w 11"/>
              <a:gd name="T1" fmla="*/ 62 h 62"/>
              <a:gd name="T2" fmla="*/ 0 w 11"/>
              <a:gd name="T3" fmla="*/ 0 h 62"/>
              <a:gd name="T4" fmla="*/ 11 w 11"/>
              <a:gd name="T5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62">
                <a:moveTo>
                  <a:pt x="0" y="62"/>
                </a:moveTo>
                <a:lnTo>
                  <a:pt x="0" y="0"/>
                </a:lnTo>
                <a:lnTo>
                  <a:pt x="11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623794" y="1692031"/>
            <a:ext cx="163025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multicaulis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ORIENTALI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 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2490320" y="1746671"/>
            <a:ext cx="118308" cy="80661"/>
          </a:xfrm>
          <a:custGeom>
            <a:avLst/>
            <a:gdLst>
              <a:gd name="T0" fmla="*/ 0 w 39"/>
              <a:gd name="T1" fmla="*/ 31 h 31"/>
              <a:gd name="T2" fmla="*/ 0 w 39"/>
              <a:gd name="T3" fmla="*/ 0 h 31"/>
              <a:gd name="T4" fmla="*/ 39 w 39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0" y="31"/>
                </a:moveTo>
                <a:lnTo>
                  <a:pt x="0" y="0"/>
                </a:lnTo>
                <a:lnTo>
                  <a:pt x="39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757269" y="1855952"/>
            <a:ext cx="2505495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heydei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Subsect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CYSTASPI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-</a:t>
            </a:r>
            <a:r>
              <a:rPr kumimoji="0" lang="ko-KR" altLang="ko-KR" sz="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Sect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LUPULINARIA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2490320" y="1835136"/>
            <a:ext cx="251783" cy="75457"/>
          </a:xfrm>
          <a:custGeom>
            <a:avLst/>
            <a:gdLst>
              <a:gd name="T0" fmla="*/ 0 w 83"/>
              <a:gd name="T1" fmla="*/ 0 h 29"/>
              <a:gd name="T2" fmla="*/ 0 w 83"/>
              <a:gd name="T3" fmla="*/ 29 h 29"/>
              <a:gd name="T4" fmla="*/ 83 w 83"/>
              <a:gd name="T5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" h="29">
                <a:moveTo>
                  <a:pt x="0" y="0"/>
                </a:moveTo>
                <a:lnTo>
                  <a:pt x="0" y="29"/>
                </a:lnTo>
                <a:lnTo>
                  <a:pt x="83" y="2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2402347" y="1673816"/>
            <a:ext cx="87973" cy="153515"/>
          </a:xfrm>
          <a:custGeom>
            <a:avLst/>
            <a:gdLst>
              <a:gd name="T0" fmla="*/ 0 w 29"/>
              <a:gd name="T1" fmla="*/ 0 h 59"/>
              <a:gd name="T2" fmla="*/ 0 w 29"/>
              <a:gd name="T3" fmla="*/ 59 h 59"/>
              <a:gd name="T4" fmla="*/ 29 w 29"/>
              <a:gd name="T5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" h="59">
                <a:moveTo>
                  <a:pt x="0" y="0"/>
                </a:moveTo>
                <a:lnTo>
                  <a:pt x="0" y="59"/>
                </a:lnTo>
                <a:lnTo>
                  <a:pt x="29" y="5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2372011" y="1666011"/>
            <a:ext cx="30335" cy="202951"/>
          </a:xfrm>
          <a:custGeom>
            <a:avLst/>
            <a:gdLst>
              <a:gd name="T0" fmla="*/ 0 w 10"/>
              <a:gd name="T1" fmla="*/ 78 h 78"/>
              <a:gd name="T2" fmla="*/ 0 w 10"/>
              <a:gd name="T3" fmla="*/ 0 h 78"/>
              <a:gd name="T4" fmla="*/ 10 w 10"/>
              <a:gd name="T5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78">
                <a:moveTo>
                  <a:pt x="0" y="78"/>
                </a:moveTo>
                <a:lnTo>
                  <a:pt x="0" y="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2520655" y="2017272"/>
            <a:ext cx="173124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leptosiphon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Sect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APELTANTHUS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2372011" y="1876767"/>
            <a:ext cx="133475" cy="195146"/>
          </a:xfrm>
          <a:custGeom>
            <a:avLst/>
            <a:gdLst>
              <a:gd name="T0" fmla="*/ 0 w 44"/>
              <a:gd name="T1" fmla="*/ 0 h 75"/>
              <a:gd name="T2" fmla="*/ 0 w 44"/>
              <a:gd name="T3" fmla="*/ 75 h 75"/>
              <a:gd name="T4" fmla="*/ 44 w 44"/>
              <a:gd name="T5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75">
                <a:moveTo>
                  <a:pt x="0" y="0"/>
                </a:moveTo>
                <a:lnTo>
                  <a:pt x="0" y="75"/>
                </a:lnTo>
                <a:lnTo>
                  <a:pt x="44" y="7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2529754" y="2181194"/>
            <a:ext cx="142667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alpina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ORIENTALI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 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2481218" y="2235834"/>
            <a:ext cx="33370" cy="80661"/>
          </a:xfrm>
          <a:custGeom>
            <a:avLst/>
            <a:gdLst>
              <a:gd name="T0" fmla="*/ 0 w 11"/>
              <a:gd name="T1" fmla="*/ 31 h 31"/>
              <a:gd name="T2" fmla="*/ 0 w 11"/>
              <a:gd name="T3" fmla="*/ 0 h 31"/>
              <a:gd name="T4" fmla="*/ 11 w 11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31">
                <a:moveTo>
                  <a:pt x="0" y="31"/>
                </a:moveTo>
                <a:lnTo>
                  <a:pt x="0" y="0"/>
                </a:lnTo>
                <a:lnTo>
                  <a:pt x="11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2496387" y="2342514"/>
            <a:ext cx="705321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prostrata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Q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4" name="Freeform 22"/>
          <p:cNvSpPr>
            <a:spLocks/>
          </p:cNvSpPr>
          <p:nvPr/>
        </p:nvSpPr>
        <p:spPr bwMode="auto">
          <a:xfrm>
            <a:off x="2481218" y="2324300"/>
            <a:ext cx="0" cy="72854"/>
          </a:xfrm>
          <a:custGeom>
            <a:avLst/>
            <a:gdLst>
              <a:gd name="T0" fmla="*/ 0 h 28"/>
              <a:gd name="T1" fmla="*/ 28 h 28"/>
              <a:gd name="T2" fmla="*/ 28 h 2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8">
                <a:moveTo>
                  <a:pt x="0" y="0"/>
                </a:moveTo>
                <a:lnTo>
                  <a:pt x="0" y="28"/>
                </a:lnTo>
                <a:lnTo>
                  <a:pt x="0" y="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2696599" y="2506435"/>
            <a:ext cx="7999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przewalskii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Q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6" name="Freeform 24"/>
          <p:cNvSpPr>
            <a:spLocks/>
          </p:cNvSpPr>
          <p:nvPr/>
        </p:nvSpPr>
        <p:spPr bwMode="auto">
          <a:xfrm>
            <a:off x="2481218" y="2404961"/>
            <a:ext cx="197180" cy="156116"/>
          </a:xfrm>
          <a:custGeom>
            <a:avLst/>
            <a:gdLst>
              <a:gd name="T0" fmla="*/ 0 w 65"/>
              <a:gd name="T1" fmla="*/ 0 h 60"/>
              <a:gd name="T2" fmla="*/ 0 w 65"/>
              <a:gd name="T3" fmla="*/ 60 h 60"/>
              <a:gd name="T4" fmla="*/ 65 w 65"/>
              <a:gd name="T5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" h="60">
                <a:moveTo>
                  <a:pt x="0" y="0"/>
                </a:moveTo>
                <a:lnTo>
                  <a:pt x="0" y="60"/>
                </a:lnTo>
                <a:lnTo>
                  <a:pt x="65" y="6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2481218" y="2241038"/>
            <a:ext cx="0" cy="1691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reeform 26"/>
          <p:cNvSpPr>
            <a:spLocks/>
          </p:cNvSpPr>
          <p:nvPr/>
        </p:nvSpPr>
        <p:spPr bwMode="auto">
          <a:xfrm>
            <a:off x="2372011" y="2038087"/>
            <a:ext cx="109207" cy="359067"/>
          </a:xfrm>
          <a:custGeom>
            <a:avLst/>
            <a:gdLst>
              <a:gd name="T0" fmla="*/ 0 w 36"/>
              <a:gd name="T1" fmla="*/ 0 h 138"/>
              <a:gd name="T2" fmla="*/ 0 w 36"/>
              <a:gd name="T3" fmla="*/ 138 h 138"/>
              <a:gd name="T4" fmla="*/ 36 w 36"/>
              <a:gd name="T5" fmla="*/ 138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138">
                <a:moveTo>
                  <a:pt x="0" y="0"/>
                </a:moveTo>
                <a:lnTo>
                  <a:pt x="0" y="138"/>
                </a:lnTo>
                <a:lnTo>
                  <a:pt x="36" y="13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2372011" y="1673816"/>
            <a:ext cx="0" cy="37207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Freeform 28"/>
          <p:cNvSpPr>
            <a:spLocks/>
          </p:cNvSpPr>
          <p:nvPr/>
        </p:nvSpPr>
        <p:spPr bwMode="auto">
          <a:xfrm>
            <a:off x="1856313" y="2032883"/>
            <a:ext cx="515698" cy="343455"/>
          </a:xfrm>
          <a:custGeom>
            <a:avLst/>
            <a:gdLst>
              <a:gd name="T0" fmla="*/ 0 w 170"/>
              <a:gd name="T1" fmla="*/ 132 h 132"/>
              <a:gd name="T2" fmla="*/ 0 w 170"/>
              <a:gd name="T3" fmla="*/ 0 h 132"/>
              <a:gd name="T4" fmla="*/ 170 w 170"/>
              <a:gd name="T5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0" h="132">
                <a:moveTo>
                  <a:pt x="0" y="132"/>
                </a:moveTo>
                <a:lnTo>
                  <a:pt x="0" y="0"/>
                </a:lnTo>
                <a:lnTo>
                  <a:pt x="17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2362912" y="2667755"/>
            <a:ext cx="169597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baicalensis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STRIGILLOSA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2" name="Freeform 30"/>
          <p:cNvSpPr>
            <a:spLocks/>
          </p:cNvSpPr>
          <p:nvPr/>
        </p:nvSpPr>
        <p:spPr bwMode="auto">
          <a:xfrm>
            <a:off x="1856313" y="2384145"/>
            <a:ext cx="491430" cy="338251"/>
          </a:xfrm>
          <a:custGeom>
            <a:avLst/>
            <a:gdLst>
              <a:gd name="T0" fmla="*/ 0 w 162"/>
              <a:gd name="T1" fmla="*/ 0 h 130"/>
              <a:gd name="T2" fmla="*/ 0 w 162"/>
              <a:gd name="T3" fmla="*/ 130 h 130"/>
              <a:gd name="T4" fmla="*/ 162 w 162"/>
              <a:gd name="T5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2" h="130">
                <a:moveTo>
                  <a:pt x="0" y="0"/>
                </a:moveTo>
                <a:lnTo>
                  <a:pt x="0" y="130"/>
                </a:lnTo>
                <a:lnTo>
                  <a:pt x="162" y="13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Freeform 31"/>
          <p:cNvSpPr>
            <a:spLocks/>
          </p:cNvSpPr>
          <p:nvPr/>
        </p:nvSpPr>
        <p:spPr bwMode="auto">
          <a:xfrm>
            <a:off x="1628800" y="2376339"/>
            <a:ext cx="227515" cy="2336537"/>
          </a:xfrm>
          <a:custGeom>
            <a:avLst/>
            <a:gdLst>
              <a:gd name="T0" fmla="*/ 0 w 75"/>
              <a:gd name="T1" fmla="*/ 898 h 898"/>
              <a:gd name="T2" fmla="*/ 0 w 75"/>
              <a:gd name="T3" fmla="*/ 0 h 898"/>
              <a:gd name="T4" fmla="*/ 75 w 75"/>
              <a:gd name="T5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" h="898">
                <a:moveTo>
                  <a:pt x="0" y="898"/>
                </a:moveTo>
                <a:lnTo>
                  <a:pt x="0" y="0"/>
                </a:lnTo>
                <a:lnTo>
                  <a:pt x="75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2111129" y="2831678"/>
            <a:ext cx="167193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scordiifolia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STRIGILLOSA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5" name="Freeform 33"/>
          <p:cNvSpPr>
            <a:spLocks/>
          </p:cNvSpPr>
          <p:nvPr/>
        </p:nvSpPr>
        <p:spPr bwMode="auto">
          <a:xfrm>
            <a:off x="2092927" y="2886318"/>
            <a:ext cx="0" cy="80661"/>
          </a:xfrm>
          <a:custGeom>
            <a:avLst/>
            <a:gdLst>
              <a:gd name="T0" fmla="*/ 31 h 31"/>
              <a:gd name="T1" fmla="*/ 0 h 31"/>
              <a:gd name="T2" fmla="*/ 0 h 3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1">
                <a:moveTo>
                  <a:pt x="0" y="31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2111129" y="2992998"/>
            <a:ext cx="161422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strigillosa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STRIGILLOSA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7" name="Freeform 35"/>
          <p:cNvSpPr>
            <a:spLocks/>
          </p:cNvSpPr>
          <p:nvPr/>
        </p:nvSpPr>
        <p:spPr bwMode="auto">
          <a:xfrm>
            <a:off x="2092927" y="2972182"/>
            <a:ext cx="0" cy="75457"/>
          </a:xfrm>
          <a:custGeom>
            <a:avLst/>
            <a:gdLst>
              <a:gd name="T0" fmla="*/ 0 h 29"/>
              <a:gd name="T1" fmla="*/ 29 h 29"/>
              <a:gd name="T2" fmla="*/ 29 h 2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9">
                <a:moveTo>
                  <a:pt x="0" y="0"/>
                </a:moveTo>
                <a:lnTo>
                  <a:pt x="0" y="29"/>
                </a:lnTo>
                <a:lnTo>
                  <a:pt x="0" y="2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2165732" y="3156919"/>
            <a:ext cx="182101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galericulata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GALERICULATA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9" name="Freeform 37"/>
          <p:cNvSpPr>
            <a:spLocks/>
          </p:cNvSpPr>
          <p:nvPr/>
        </p:nvSpPr>
        <p:spPr bwMode="auto">
          <a:xfrm>
            <a:off x="2092927" y="3055444"/>
            <a:ext cx="57638" cy="153515"/>
          </a:xfrm>
          <a:custGeom>
            <a:avLst/>
            <a:gdLst>
              <a:gd name="T0" fmla="*/ 0 w 19"/>
              <a:gd name="T1" fmla="*/ 0 h 59"/>
              <a:gd name="T2" fmla="*/ 0 w 19"/>
              <a:gd name="T3" fmla="*/ 59 h 59"/>
              <a:gd name="T4" fmla="*/ 19 w 19"/>
              <a:gd name="T5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" h="59">
                <a:moveTo>
                  <a:pt x="0" y="0"/>
                </a:moveTo>
                <a:lnTo>
                  <a:pt x="0" y="59"/>
                </a:lnTo>
                <a:lnTo>
                  <a:pt x="19" y="5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2092927" y="2891522"/>
            <a:ext cx="0" cy="1691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Freeform 39"/>
          <p:cNvSpPr>
            <a:spLocks/>
          </p:cNvSpPr>
          <p:nvPr/>
        </p:nvSpPr>
        <p:spPr bwMode="auto">
          <a:xfrm>
            <a:off x="2071694" y="3047638"/>
            <a:ext cx="21236" cy="161320"/>
          </a:xfrm>
          <a:custGeom>
            <a:avLst/>
            <a:gdLst>
              <a:gd name="T0" fmla="*/ 0 w 7"/>
              <a:gd name="T1" fmla="*/ 62 h 62"/>
              <a:gd name="T2" fmla="*/ 0 w 7"/>
              <a:gd name="T3" fmla="*/ 0 h 62"/>
              <a:gd name="T4" fmla="*/ 7 w 7"/>
              <a:gd name="T5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" h="62">
                <a:moveTo>
                  <a:pt x="0" y="62"/>
                </a:moveTo>
                <a:lnTo>
                  <a:pt x="0" y="0"/>
                </a:lnTo>
                <a:lnTo>
                  <a:pt x="7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2284040" y="3318239"/>
            <a:ext cx="1806585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dependens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GALERICULATA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3" name="Freeform 41"/>
          <p:cNvSpPr>
            <a:spLocks/>
          </p:cNvSpPr>
          <p:nvPr/>
        </p:nvSpPr>
        <p:spPr bwMode="auto">
          <a:xfrm>
            <a:off x="2071694" y="3216764"/>
            <a:ext cx="197180" cy="156116"/>
          </a:xfrm>
          <a:custGeom>
            <a:avLst/>
            <a:gdLst>
              <a:gd name="T0" fmla="*/ 0 w 65"/>
              <a:gd name="T1" fmla="*/ 0 h 60"/>
              <a:gd name="T2" fmla="*/ 0 w 65"/>
              <a:gd name="T3" fmla="*/ 60 h 60"/>
              <a:gd name="T4" fmla="*/ 65 w 65"/>
              <a:gd name="T5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" h="60">
                <a:moveTo>
                  <a:pt x="0" y="0"/>
                </a:moveTo>
                <a:lnTo>
                  <a:pt x="0" y="60"/>
                </a:lnTo>
                <a:lnTo>
                  <a:pt x="65" y="6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Freeform 42"/>
          <p:cNvSpPr>
            <a:spLocks/>
          </p:cNvSpPr>
          <p:nvPr/>
        </p:nvSpPr>
        <p:spPr bwMode="auto">
          <a:xfrm>
            <a:off x="2038324" y="3208958"/>
            <a:ext cx="33370" cy="163923"/>
          </a:xfrm>
          <a:custGeom>
            <a:avLst/>
            <a:gdLst>
              <a:gd name="T0" fmla="*/ 0 w 11"/>
              <a:gd name="T1" fmla="*/ 63 h 63"/>
              <a:gd name="T2" fmla="*/ 0 w 11"/>
              <a:gd name="T3" fmla="*/ 0 h 63"/>
              <a:gd name="T4" fmla="*/ 11 w 11"/>
              <a:gd name="T5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63">
                <a:moveTo>
                  <a:pt x="0" y="63"/>
                </a:moveTo>
                <a:lnTo>
                  <a:pt x="0" y="0"/>
                </a:lnTo>
                <a:lnTo>
                  <a:pt x="11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3"/>
          <p:cNvSpPr>
            <a:spLocks noChangeArrowheads="1"/>
          </p:cNvSpPr>
          <p:nvPr/>
        </p:nvSpPr>
        <p:spPr bwMode="auto">
          <a:xfrm>
            <a:off x="2293140" y="3482161"/>
            <a:ext cx="163666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lateriflora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LATERIFLORA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6" name="Freeform 44"/>
          <p:cNvSpPr>
            <a:spLocks/>
          </p:cNvSpPr>
          <p:nvPr/>
        </p:nvSpPr>
        <p:spPr bwMode="auto">
          <a:xfrm>
            <a:off x="2038324" y="3380685"/>
            <a:ext cx="236615" cy="153515"/>
          </a:xfrm>
          <a:custGeom>
            <a:avLst/>
            <a:gdLst>
              <a:gd name="T0" fmla="*/ 0 w 78"/>
              <a:gd name="T1" fmla="*/ 0 h 59"/>
              <a:gd name="T2" fmla="*/ 0 w 78"/>
              <a:gd name="T3" fmla="*/ 59 h 59"/>
              <a:gd name="T4" fmla="*/ 78 w 78"/>
              <a:gd name="T5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8" h="59">
                <a:moveTo>
                  <a:pt x="0" y="0"/>
                </a:moveTo>
                <a:lnTo>
                  <a:pt x="0" y="59"/>
                </a:lnTo>
                <a:lnTo>
                  <a:pt x="78" y="5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Freeform 45"/>
          <p:cNvSpPr>
            <a:spLocks/>
          </p:cNvSpPr>
          <p:nvPr/>
        </p:nvSpPr>
        <p:spPr bwMode="auto">
          <a:xfrm>
            <a:off x="2014056" y="3372880"/>
            <a:ext cx="24268" cy="845629"/>
          </a:xfrm>
          <a:custGeom>
            <a:avLst/>
            <a:gdLst>
              <a:gd name="T0" fmla="*/ 0 w 8"/>
              <a:gd name="T1" fmla="*/ 325 h 325"/>
              <a:gd name="T2" fmla="*/ 0 w 8"/>
              <a:gd name="T3" fmla="*/ 0 h 325"/>
              <a:gd name="T4" fmla="*/ 8 w 8"/>
              <a:gd name="T5" fmla="*/ 0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" h="325">
                <a:moveTo>
                  <a:pt x="0" y="325"/>
                </a:moveTo>
                <a:lnTo>
                  <a:pt x="0" y="0"/>
                </a:lnTo>
                <a:lnTo>
                  <a:pt x="8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6"/>
          <p:cNvSpPr>
            <a:spLocks noChangeArrowheads="1"/>
          </p:cNvSpPr>
          <p:nvPr/>
        </p:nvSpPr>
        <p:spPr bwMode="auto">
          <a:xfrm>
            <a:off x="2293140" y="3643481"/>
            <a:ext cx="193161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indica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var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coccinea</a:t>
            </a:r>
            <a:r>
              <a:rPr kumimoji="0" lang="ko-KR" altLang="en-US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VIOLACEA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9" name="Freeform 47"/>
          <p:cNvSpPr>
            <a:spLocks/>
          </p:cNvSpPr>
          <p:nvPr/>
        </p:nvSpPr>
        <p:spPr bwMode="auto">
          <a:xfrm>
            <a:off x="2196067" y="3698121"/>
            <a:ext cx="78872" cy="80661"/>
          </a:xfrm>
          <a:custGeom>
            <a:avLst/>
            <a:gdLst>
              <a:gd name="T0" fmla="*/ 0 w 26"/>
              <a:gd name="T1" fmla="*/ 31 h 31"/>
              <a:gd name="T2" fmla="*/ 0 w 26"/>
              <a:gd name="T3" fmla="*/ 0 h 31"/>
              <a:gd name="T4" fmla="*/ 26 w 26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31">
                <a:moveTo>
                  <a:pt x="0" y="31"/>
                </a:moveTo>
                <a:lnTo>
                  <a:pt x="0" y="0"/>
                </a:lnTo>
                <a:lnTo>
                  <a:pt x="26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8"/>
          <p:cNvSpPr>
            <a:spLocks noChangeArrowheads="1"/>
          </p:cNvSpPr>
          <p:nvPr/>
        </p:nvSpPr>
        <p:spPr bwMode="auto">
          <a:xfrm>
            <a:off x="2362912" y="3807402"/>
            <a:ext cx="133369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javanica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HUMILI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 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51" name="Freeform 49"/>
          <p:cNvSpPr>
            <a:spLocks/>
          </p:cNvSpPr>
          <p:nvPr/>
        </p:nvSpPr>
        <p:spPr bwMode="auto">
          <a:xfrm>
            <a:off x="2196067" y="3786587"/>
            <a:ext cx="151676" cy="72854"/>
          </a:xfrm>
          <a:custGeom>
            <a:avLst/>
            <a:gdLst>
              <a:gd name="T0" fmla="*/ 0 w 50"/>
              <a:gd name="T1" fmla="*/ 0 h 28"/>
              <a:gd name="T2" fmla="*/ 0 w 50"/>
              <a:gd name="T3" fmla="*/ 28 h 28"/>
              <a:gd name="T4" fmla="*/ 50 w 50"/>
              <a:gd name="T5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" h="28">
                <a:moveTo>
                  <a:pt x="0" y="0"/>
                </a:moveTo>
                <a:lnTo>
                  <a:pt x="0" y="28"/>
                </a:lnTo>
                <a:lnTo>
                  <a:pt x="50" y="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0"/>
          <p:cNvSpPr>
            <a:spLocks noChangeArrowheads="1"/>
          </p:cNvSpPr>
          <p:nvPr/>
        </p:nvSpPr>
        <p:spPr bwMode="auto">
          <a:xfrm>
            <a:off x="2244604" y="3968722"/>
            <a:ext cx="164468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barbata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GALERICULATA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53" name="Freeform 51"/>
          <p:cNvSpPr>
            <a:spLocks/>
          </p:cNvSpPr>
          <p:nvPr/>
        </p:nvSpPr>
        <p:spPr bwMode="auto">
          <a:xfrm>
            <a:off x="2196067" y="3867248"/>
            <a:ext cx="33370" cy="156116"/>
          </a:xfrm>
          <a:custGeom>
            <a:avLst/>
            <a:gdLst>
              <a:gd name="T0" fmla="*/ 0 w 11"/>
              <a:gd name="T1" fmla="*/ 0 h 60"/>
              <a:gd name="T2" fmla="*/ 0 w 11"/>
              <a:gd name="T3" fmla="*/ 60 h 60"/>
              <a:gd name="T4" fmla="*/ 11 w 11"/>
              <a:gd name="T5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60">
                <a:moveTo>
                  <a:pt x="0" y="0"/>
                </a:moveTo>
                <a:lnTo>
                  <a:pt x="0" y="60"/>
                </a:lnTo>
                <a:lnTo>
                  <a:pt x="11" y="6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Line 52"/>
          <p:cNvSpPr>
            <a:spLocks noChangeShapeType="1"/>
          </p:cNvSpPr>
          <p:nvPr/>
        </p:nvSpPr>
        <p:spPr bwMode="auto">
          <a:xfrm>
            <a:off x="2196067" y="3703325"/>
            <a:ext cx="0" cy="17172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Freeform 53"/>
          <p:cNvSpPr>
            <a:spLocks/>
          </p:cNvSpPr>
          <p:nvPr/>
        </p:nvSpPr>
        <p:spPr bwMode="auto">
          <a:xfrm>
            <a:off x="2174833" y="3859441"/>
            <a:ext cx="21236" cy="244582"/>
          </a:xfrm>
          <a:custGeom>
            <a:avLst/>
            <a:gdLst>
              <a:gd name="T0" fmla="*/ 0 w 7"/>
              <a:gd name="T1" fmla="*/ 94 h 94"/>
              <a:gd name="T2" fmla="*/ 0 w 7"/>
              <a:gd name="T3" fmla="*/ 0 h 94"/>
              <a:gd name="T4" fmla="*/ 7 w 7"/>
              <a:gd name="T5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" h="94">
                <a:moveTo>
                  <a:pt x="0" y="94"/>
                </a:moveTo>
                <a:lnTo>
                  <a:pt x="0" y="0"/>
                </a:lnTo>
                <a:lnTo>
                  <a:pt x="7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2274939" y="4130042"/>
            <a:ext cx="140102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discolor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DISCOLOR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57" name="Freeform 55"/>
          <p:cNvSpPr>
            <a:spLocks/>
          </p:cNvSpPr>
          <p:nvPr/>
        </p:nvSpPr>
        <p:spPr bwMode="auto">
          <a:xfrm>
            <a:off x="2174833" y="4184684"/>
            <a:ext cx="84939" cy="83262"/>
          </a:xfrm>
          <a:custGeom>
            <a:avLst/>
            <a:gdLst>
              <a:gd name="T0" fmla="*/ 0 w 28"/>
              <a:gd name="T1" fmla="*/ 32 h 32"/>
              <a:gd name="T2" fmla="*/ 0 w 28"/>
              <a:gd name="T3" fmla="*/ 0 h 32"/>
              <a:gd name="T4" fmla="*/ 28 w 28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" h="32">
                <a:moveTo>
                  <a:pt x="0" y="32"/>
                </a:moveTo>
                <a:lnTo>
                  <a:pt x="0" y="0"/>
                </a:lnTo>
                <a:lnTo>
                  <a:pt x="28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6"/>
          <p:cNvSpPr>
            <a:spLocks noChangeArrowheads="1"/>
          </p:cNvSpPr>
          <p:nvPr/>
        </p:nvSpPr>
        <p:spPr bwMode="auto">
          <a:xfrm>
            <a:off x="2648063" y="4293965"/>
            <a:ext cx="641201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insignis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Q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59" name="Freeform 57"/>
          <p:cNvSpPr>
            <a:spLocks/>
          </p:cNvSpPr>
          <p:nvPr/>
        </p:nvSpPr>
        <p:spPr bwMode="auto">
          <a:xfrm>
            <a:off x="2174833" y="4273149"/>
            <a:ext cx="458062" cy="75457"/>
          </a:xfrm>
          <a:custGeom>
            <a:avLst/>
            <a:gdLst>
              <a:gd name="T0" fmla="*/ 0 w 151"/>
              <a:gd name="T1" fmla="*/ 0 h 29"/>
              <a:gd name="T2" fmla="*/ 0 w 151"/>
              <a:gd name="T3" fmla="*/ 29 h 29"/>
              <a:gd name="T4" fmla="*/ 151 w 151"/>
              <a:gd name="T5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1" h="29">
                <a:moveTo>
                  <a:pt x="0" y="0"/>
                </a:moveTo>
                <a:lnTo>
                  <a:pt x="0" y="29"/>
                </a:lnTo>
                <a:lnTo>
                  <a:pt x="151" y="2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2174833" y="4104023"/>
            <a:ext cx="0" cy="24458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Freeform 59"/>
          <p:cNvSpPr>
            <a:spLocks/>
          </p:cNvSpPr>
          <p:nvPr/>
        </p:nvSpPr>
        <p:spPr bwMode="auto">
          <a:xfrm>
            <a:off x="2150565" y="4104023"/>
            <a:ext cx="24268" cy="385086"/>
          </a:xfrm>
          <a:custGeom>
            <a:avLst/>
            <a:gdLst>
              <a:gd name="T0" fmla="*/ 0 w 8"/>
              <a:gd name="T1" fmla="*/ 148 h 148"/>
              <a:gd name="T2" fmla="*/ 0 w 8"/>
              <a:gd name="T3" fmla="*/ 0 h 148"/>
              <a:gd name="T4" fmla="*/ 8 w 8"/>
              <a:gd name="T5" fmla="*/ 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" h="148">
                <a:moveTo>
                  <a:pt x="0" y="148"/>
                </a:moveTo>
                <a:lnTo>
                  <a:pt x="0" y="0"/>
                </a:lnTo>
                <a:lnTo>
                  <a:pt x="8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0"/>
          <p:cNvSpPr>
            <a:spLocks noChangeArrowheads="1"/>
          </p:cNvSpPr>
          <p:nvPr/>
        </p:nvSpPr>
        <p:spPr bwMode="auto">
          <a:xfrm>
            <a:off x="2362912" y="4455285"/>
            <a:ext cx="77425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sapphirina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Q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63" name="Freeform 61"/>
          <p:cNvSpPr>
            <a:spLocks/>
          </p:cNvSpPr>
          <p:nvPr/>
        </p:nvSpPr>
        <p:spPr bwMode="auto">
          <a:xfrm>
            <a:off x="2205169" y="4509925"/>
            <a:ext cx="142576" cy="366874"/>
          </a:xfrm>
          <a:custGeom>
            <a:avLst/>
            <a:gdLst>
              <a:gd name="T0" fmla="*/ 0 w 47"/>
              <a:gd name="T1" fmla="*/ 141 h 141"/>
              <a:gd name="T2" fmla="*/ 0 w 47"/>
              <a:gd name="T3" fmla="*/ 0 h 141"/>
              <a:gd name="T4" fmla="*/ 47 w 47"/>
              <a:gd name="T5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141">
                <a:moveTo>
                  <a:pt x="0" y="141"/>
                </a:moveTo>
                <a:lnTo>
                  <a:pt x="0" y="0"/>
                </a:lnTo>
                <a:lnTo>
                  <a:pt x="47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2"/>
          <p:cNvSpPr>
            <a:spLocks noChangeArrowheads="1"/>
          </p:cNvSpPr>
          <p:nvPr/>
        </p:nvSpPr>
        <p:spPr bwMode="auto">
          <a:xfrm>
            <a:off x="2411448" y="4619206"/>
            <a:ext cx="111248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ovata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OVATA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65" name="Freeform 63"/>
          <p:cNvSpPr>
            <a:spLocks/>
          </p:cNvSpPr>
          <p:nvPr/>
        </p:nvSpPr>
        <p:spPr bwMode="auto">
          <a:xfrm>
            <a:off x="2308308" y="4673847"/>
            <a:ext cx="84939" cy="80661"/>
          </a:xfrm>
          <a:custGeom>
            <a:avLst/>
            <a:gdLst>
              <a:gd name="T0" fmla="*/ 0 w 28"/>
              <a:gd name="T1" fmla="*/ 31 h 31"/>
              <a:gd name="T2" fmla="*/ 0 w 28"/>
              <a:gd name="T3" fmla="*/ 0 h 31"/>
              <a:gd name="T4" fmla="*/ 28 w 28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" h="31">
                <a:moveTo>
                  <a:pt x="0" y="31"/>
                </a:moveTo>
                <a:lnTo>
                  <a:pt x="0" y="0"/>
                </a:lnTo>
                <a:lnTo>
                  <a:pt x="28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4"/>
          <p:cNvSpPr>
            <a:spLocks noChangeArrowheads="1"/>
          </p:cNvSpPr>
          <p:nvPr/>
        </p:nvSpPr>
        <p:spPr bwMode="auto">
          <a:xfrm>
            <a:off x="2560090" y="4780526"/>
            <a:ext cx="132889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parvula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PARVULA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67" name="Freeform 65"/>
          <p:cNvSpPr>
            <a:spLocks/>
          </p:cNvSpPr>
          <p:nvPr/>
        </p:nvSpPr>
        <p:spPr bwMode="auto">
          <a:xfrm>
            <a:off x="2308308" y="4762313"/>
            <a:ext cx="236615" cy="72854"/>
          </a:xfrm>
          <a:custGeom>
            <a:avLst/>
            <a:gdLst>
              <a:gd name="T0" fmla="*/ 0 w 78"/>
              <a:gd name="T1" fmla="*/ 0 h 28"/>
              <a:gd name="T2" fmla="*/ 0 w 78"/>
              <a:gd name="T3" fmla="*/ 28 h 28"/>
              <a:gd name="T4" fmla="*/ 78 w 78"/>
              <a:gd name="T5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8" h="28">
                <a:moveTo>
                  <a:pt x="0" y="0"/>
                </a:moveTo>
                <a:lnTo>
                  <a:pt x="0" y="28"/>
                </a:lnTo>
                <a:lnTo>
                  <a:pt x="78" y="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Freeform 66"/>
          <p:cNvSpPr>
            <a:spLocks/>
          </p:cNvSpPr>
          <p:nvPr/>
        </p:nvSpPr>
        <p:spPr bwMode="auto">
          <a:xfrm>
            <a:off x="2205169" y="4754506"/>
            <a:ext cx="103140" cy="244582"/>
          </a:xfrm>
          <a:custGeom>
            <a:avLst/>
            <a:gdLst>
              <a:gd name="T0" fmla="*/ 0 w 34"/>
              <a:gd name="T1" fmla="*/ 94 h 94"/>
              <a:gd name="T2" fmla="*/ 0 w 34"/>
              <a:gd name="T3" fmla="*/ 0 h 94"/>
              <a:gd name="T4" fmla="*/ 34 w 34"/>
              <a:gd name="T5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94">
                <a:moveTo>
                  <a:pt x="0" y="94"/>
                </a:moveTo>
                <a:lnTo>
                  <a:pt x="0" y="0"/>
                </a:lnTo>
                <a:lnTo>
                  <a:pt x="34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7"/>
          <p:cNvSpPr>
            <a:spLocks noChangeArrowheads="1"/>
          </p:cNvSpPr>
          <p:nvPr/>
        </p:nvSpPr>
        <p:spPr bwMode="auto">
          <a:xfrm>
            <a:off x="2441783" y="4944448"/>
            <a:ext cx="178734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angustifolia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ANGUSTIFOLIA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70" name="Freeform 68"/>
          <p:cNvSpPr>
            <a:spLocks/>
          </p:cNvSpPr>
          <p:nvPr/>
        </p:nvSpPr>
        <p:spPr bwMode="auto">
          <a:xfrm>
            <a:off x="2426615" y="4999088"/>
            <a:ext cx="0" cy="80661"/>
          </a:xfrm>
          <a:custGeom>
            <a:avLst/>
            <a:gdLst>
              <a:gd name="T0" fmla="*/ 31 h 31"/>
              <a:gd name="T1" fmla="*/ 0 h 31"/>
              <a:gd name="T2" fmla="*/ 0 h 3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1">
                <a:moveTo>
                  <a:pt x="0" y="31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69"/>
          <p:cNvSpPr>
            <a:spLocks noChangeArrowheads="1"/>
          </p:cNvSpPr>
          <p:nvPr/>
        </p:nvSpPr>
        <p:spPr bwMode="auto">
          <a:xfrm>
            <a:off x="2702666" y="5105768"/>
            <a:ext cx="160620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angustifolia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subsp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micrantha</a:t>
            </a:r>
            <a:r>
              <a:rPr kumimoji="0" lang="ko-KR" altLang="en-US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Q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72" name="Freeform 70"/>
          <p:cNvSpPr>
            <a:spLocks/>
          </p:cNvSpPr>
          <p:nvPr/>
        </p:nvSpPr>
        <p:spPr bwMode="auto">
          <a:xfrm>
            <a:off x="2426615" y="5084953"/>
            <a:ext cx="260883" cy="75457"/>
          </a:xfrm>
          <a:custGeom>
            <a:avLst/>
            <a:gdLst>
              <a:gd name="T0" fmla="*/ 0 w 86"/>
              <a:gd name="T1" fmla="*/ 0 h 29"/>
              <a:gd name="T2" fmla="*/ 0 w 86"/>
              <a:gd name="T3" fmla="*/ 29 h 29"/>
              <a:gd name="T4" fmla="*/ 86 w 86"/>
              <a:gd name="T5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29">
                <a:moveTo>
                  <a:pt x="0" y="0"/>
                </a:moveTo>
                <a:lnTo>
                  <a:pt x="0" y="29"/>
                </a:lnTo>
                <a:lnTo>
                  <a:pt x="86" y="2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Freeform 71"/>
          <p:cNvSpPr>
            <a:spLocks/>
          </p:cNvSpPr>
          <p:nvPr/>
        </p:nvSpPr>
        <p:spPr bwMode="auto">
          <a:xfrm>
            <a:off x="2274939" y="5079749"/>
            <a:ext cx="151676" cy="161320"/>
          </a:xfrm>
          <a:custGeom>
            <a:avLst/>
            <a:gdLst>
              <a:gd name="T0" fmla="*/ 0 w 50"/>
              <a:gd name="T1" fmla="*/ 62 h 62"/>
              <a:gd name="T2" fmla="*/ 0 w 50"/>
              <a:gd name="T3" fmla="*/ 0 h 62"/>
              <a:gd name="T4" fmla="*/ 50 w 50"/>
              <a:gd name="T5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" h="62">
                <a:moveTo>
                  <a:pt x="0" y="62"/>
                </a:moveTo>
                <a:lnTo>
                  <a:pt x="0" y="0"/>
                </a:lnTo>
                <a:lnTo>
                  <a:pt x="5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2"/>
          <p:cNvSpPr>
            <a:spLocks noChangeArrowheads="1"/>
          </p:cNvSpPr>
          <p:nvPr/>
        </p:nvSpPr>
        <p:spPr bwMode="auto">
          <a:xfrm>
            <a:off x="2353810" y="5269689"/>
            <a:ext cx="208390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siphocampyloides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ANGUSTIFOLIA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75" name="Freeform 73"/>
          <p:cNvSpPr>
            <a:spLocks/>
          </p:cNvSpPr>
          <p:nvPr/>
        </p:nvSpPr>
        <p:spPr bwMode="auto">
          <a:xfrm>
            <a:off x="2308308" y="5324331"/>
            <a:ext cx="30335" cy="80661"/>
          </a:xfrm>
          <a:custGeom>
            <a:avLst/>
            <a:gdLst>
              <a:gd name="T0" fmla="*/ 0 w 10"/>
              <a:gd name="T1" fmla="*/ 31 h 31"/>
              <a:gd name="T2" fmla="*/ 0 w 10"/>
              <a:gd name="T3" fmla="*/ 0 h 31"/>
              <a:gd name="T4" fmla="*/ 10 w 10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31">
                <a:moveTo>
                  <a:pt x="0" y="31"/>
                </a:moveTo>
                <a:lnTo>
                  <a:pt x="0" y="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4"/>
          <p:cNvSpPr>
            <a:spLocks noChangeArrowheads="1"/>
          </p:cNvSpPr>
          <p:nvPr/>
        </p:nvSpPr>
        <p:spPr bwMode="auto">
          <a:xfrm>
            <a:off x="2742101" y="5431009"/>
            <a:ext cx="188352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antirrhinoides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ANGUSTIFOLIA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77" name="Freeform 75"/>
          <p:cNvSpPr>
            <a:spLocks/>
          </p:cNvSpPr>
          <p:nvPr/>
        </p:nvSpPr>
        <p:spPr bwMode="auto">
          <a:xfrm>
            <a:off x="2308308" y="5410194"/>
            <a:ext cx="418626" cy="75457"/>
          </a:xfrm>
          <a:custGeom>
            <a:avLst/>
            <a:gdLst>
              <a:gd name="T0" fmla="*/ 0 w 138"/>
              <a:gd name="T1" fmla="*/ 0 h 29"/>
              <a:gd name="T2" fmla="*/ 0 w 138"/>
              <a:gd name="T3" fmla="*/ 29 h 29"/>
              <a:gd name="T4" fmla="*/ 138 w 138"/>
              <a:gd name="T5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8" h="29">
                <a:moveTo>
                  <a:pt x="0" y="0"/>
                </a:moveTo>
                <a:lnTo>
                  <a:pt x="0" y="29"/>
                </a:lnTo>
                <a:lnTo>
                  <a:pt x="138" y="2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Freeform 76"/>
          <p:cNvSpPr>
            <a:spLocks/>
          </p:cNvSpPr>
          <p:nvPr/>
        </p:nvSpPr>
        <p:spPr bwMode="auto">
          <a:xfrm>
            <a:off x="2274939" y="5248874"/>
            <a:ext cx="33370" cy="156116"/>
          </a:xfrm>
          <a:custGeom>
            <a:avLst/>
            <a:gdLst>
              <a:gd name="T0" fmla="*/ 0 w 11"/>
              <a:gd name="T1" fmla="*/ 0 h 60"/>
              <a:gd name="T2" fmla="*/ 0 w 11"/>
              <a:gd name="T3" fmla="*/ 60 h 60"/>
              <a:gd name="T4" fmla="*/ 11 w 11"/>
              <a:gd name="T5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60">
                <a:moveTo>
                  <a:pt x="0" y="0"/>
                </a:moveTo>
                <a:lnTo>
                  <a:pt x="0" y="60"/>
                </a:lnTo>
                <a:lnTo>
                  <a:pt x="11" y="6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Freeform 77"/>
          <p:cNvSpPr>
            <a:spLocks/>
          </p:cNvSpPr>
          <p:nvPr/>
        </p:nvSpPr>
        <p:spPr bwMode="auto">
          <a:xfrm>
            <a:off x="2205169" y="5004292"/>
            <a:ext cx="69772" cy="236777"/>
          </a:xfrm>
          <a:custGeom>
            <a:avLst/>
            <a:gdLst>
              <a:gd name="T0" fmla="*/ 0 w 23"/>
              <a:gd name="T1" fmla="*/ 0 h 91"/>
              <a:gd name="T2" fmla="*/ 0 w 23"/>
              <a:gd name="T3" fmla="*/ 91 h 91"/>
              <a:gd name="T4" fmla="*/ 23 w 23"/>
              <a:gd name="T5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" h="91">
                <a:moveTo>
                  <a:pt x="0" y="0"/>
                </a:moveTo>
                <a:lnTo>
                  <a:pt x="0" y="91"/>
                </a:lnTo>
                <a:lnTo>
                  <a:pt x="23" y="9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Line 78"/>
          <p:cNvSpPr>
            <a:spLocks noChangeShapeType="1"/>
          </p:cNvSpPr>
          <p:nvPr/>
        </p:nvSpPr>
        <p:spPr bwMode="auto">
          <a:xfrm>
            <a:off x="2205169" y="4876798"/>
            <a:ext cx="0" cy="36427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Freeform 79"/>
          <p:cNvSpPr>
            <a:spLocks/>
          </p:cNvSpPr>
          <p:nvPr/>
        </p:nvSpPr>
        <p:spPr bwMode="auto">
          <a:xfrm>
            <a:off x="2150565" y="4496916"/>
            <a:ext cx="54603" cy="379882"/>
          </a:xfrm>
          <a:custGeom>
            <a:avLst/>
            <a:gdLst>
              <a:gd name="T0" fmla="*/ 0 w 18"/>
              <a:gd name="T1" fmla="*/ 0 h 146"/>
              <a:gd name="T2" fmla="*/ 0 w 18"/>
              <a:gd name="T3" fmla="*/ 146 h 146"/>
              <a:gd name="T4" fmla="*/ 18 w 18"/>
              <a:gd name="T5" fmla="*/ 14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" h="146">
                <a:moveTo>
                  <a:pt x="0" y="0"/>
                </a:moveTo>
                <a:lnTo>
                  <a:pt x="0" y="146"/>
                </a:lnTo>
                <a:lnTo>
                  <a:pt x="18" y="146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Freeform 80"/>
          <p:cNvSpPr>
            <a:spLocks/>
          </p:cNvSpPr>
          <p:nvPr/>
        </p:nvSpPr>
        <p:spPr bwMode="auto">
          <a:xfrm>
            <a:off x="2038324" y="4489109"/>
            <a:ext cx="112241" cy="577629"/>
          </a:xfrm>
          <a:custGeom>
            <a:avLst/>
            <a:gdLst>
              <a:gd name="T0" fmla="*/ 0 w 37"/>
              <a:gd name="T1" fmla="*/ 222 h 222"/>
              <a:gd name="T2" fmla="*/ 0 w 37"/>
              <a:gd name="T3" fmla="*/ 0 h 222"/>
              <a:gd name="T4" fmla="*/ 37 w 37"/>
              <a:gd name="T5" fmla="*/ 0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2">
                <a:moveTo>
                  <a:pt x="0" y="222"/>
                </a:moveTo>
                <a:lnTo>
                  <a:pt x="0" y="0"/>
                </a:lnTo>
                <a:lnTo>
                  <a:pt x="37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tangle 81"/>
          <p:cNvSpPr>
            <a:spLocks noChangeArrowheads="1"/>
          </p:cNvSpPr>
          <p:nvPr/>
        </p:nvSpPr>
        <p:spPr bwMode="auto">
          <a:xfrm>
            <a:off x="2717833" y="5594932"/>
            <a:ext cx="1550105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racemosa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RACEMOSA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84" name="Freeform 82"/>
          <p:cNvSpPr>
            <a:spLocks/>
          </p:cNvSpPr>
          <p:nvPr/>
        </p:nvSpPr>
        <p:spPr bwMode="auto">
          <a:xfrm>
            <a:off x="2038324" y="5071942"/>
            <a:ext cx="664342" cy="577629"/>
          </a:xfrm>
          <a:custGeom>
            <a:avLst/>
            <a:gdLst>
              <a:gd name="T0" fmla="*/ 0 w 219"/>
              <a:gd name="T1" fmla="*/ 0 h 222"/>
              <a:gd name="T2" fmla="*/ 0 w 219"/>
              <a:gd name="T3" fmla="*/ 222 h 222"/>
              <a:gd name="T4" fmla="*/ 219 w 219"/>
              <a:gd name="T5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9" h="222">
                <a:moveTo>
                  <a:pt x="0" y="0"/>
                </a:moveTo>
                <a:lnTo>
                  <a:pt x="0" y="222"/>
                </a:lnTo>
                <a:lnTo>
                  <a:pt x="219" y="22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Freeform 83"/>
          <p:cNvSpPr>
            <a:spLocks/>
          </p:cNvSpPr>
          <p:nvPr/>
        </p:nvSpPr>
        <p:spPr bwMode="auto">
          <a:xfrm>
            <a:off x="2014056" y="4226315"/>
            <a:ext cx="24268" cy="840426"/>
          </a:xfrm>
          <a:custGeom>
            <a:avLst/>
            <a:gdLst>
              <a:gd name="T0" fmla="*/ 0 w 8"/>
              <a:gd name="T1" fmla="*/ 0 h 323"/>
              <a:gd name="T2" fmla="*/ 0 w 8"/>
              <a:gd name="T3" fmla="*/ 323 h 323"/>
              <a:gd name="T4" fmla="*/ 8 w 8"/>
              <a:gd name="T5" fmla="*/ 323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" h="323">
                <a:moveTo>
                  <a:pt x="0" y="0"/>
                </a:moveTo>
                <a:lnTo>
                  <a:pt x="0" y="323"/>
                </a:lnTo>
                <a:lnTo>
                  <a:pt x="8" y="323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Freeform 84"/>
          <p:cNvSpPr>
            <a:spLocks/>
          </p:cNvSpPr>
          <p:nvPr/>
        </p:nvSpPr>
        <p:spPr bwMode="auto">
          <a:xfrm>
            <a:off x="1904849" y="4218508"/>
            <a:ext cx="109207" cy="1321783"/>
          </a:xfrm>
          <a:custGeom>
            <a:avLst/>
            <a:gdLst>
              <a:gd name="T0" fmla="*/ 0 w 36"/>
              <a:gd name="T1" fmla="*/ 508 h 508"/>
              <a:gd name="T2" fmla="*/ 0 w 36"/>
              <a:gd name="T3" fmla="*/ 0 h 508"/>
              <a:gd name="T4" fmla="*/ 36 w 36"/>
              <a:gd name="T5" fmla="*/ 0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508">
                <a:moveTo>
                  <a:pt x="0" y="508"/>
                </a:moveTo>
                <a:lnTo>
                  <a:pt x="0" y="0"/>
                </a:lnTo>
                <a:lnTo>
                  <a:pt x="36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angle 85"/>
          <p:cNvSpPr>
            <a:spLocks noChangeArrowheads="1"/>
          </p:cNvSpPr>
          <p:nvPr/>
        </p:nvSpPr>
        <p:spPr bwMode="auto">
          <a:xfrm>
            <a:off x="2259772" y="5756252"/>
            <a:ext cx="120225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incana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INCANA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88" name="Freeform 86"/>
          <p:cNvSpPr>
            <a:spLocks/>
          </p:cNvSpPr>
          <p:nvPr/>
        </p:nvSpPr>
        <p:spPr bwMode="auto">
          <a:xfrm>
            <a:off x="2190000" y="5810892"/>
            <a:ext cx="54603" cy="486562"/>
          </a:xfrm>
          <a:custGeom>
            <a:avLst/>
            <a:gdLst>
              <a:gd name="T0" fmla="*/ 0 w 18"/>
              <a:gd name="T1" fmla="*/ 187 h 187"/>
              <a:gd name="T2" fmla="*/ 0 w 18"/>
              <a:gd name="T3" fmla="*/ 0 h 187"/>
              <a:gd name="T4" fmla="*/ 18 w 18"/>
              <a:gd name="T5" fmla="*/ 0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" h="187">
                <a:moveTo>
                  <a:pt x="0" y="187"/>
                </a:moveTo>
                <a:lnTo>
                  <a:pt x="0" y="0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87"/>
          <p:cNvSpPr>
            <a:spLocks noChangeArrowheads="1"/>
          </p:cNvSpPr>
          <p:nvPr/>
        </p:nvSpPr>
        <p:spPr bwMode="auto">
          <a:xfrm>
            <a:off x="2205169" y="5920173"/>
            <a:ext cx="71654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arenicola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Q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90" name="Freeform 88"/>
          <p:cNvSpPr>
            <a:spLocks/>
          </p:cNvSpPr>
          <p:nvPr/>
        </p:nvSpPr>
        <p:spPr bwMode="auto">
          <a:xfrm>
            <a:off x="2190000" y="5972212"/>
            <a:ext cx="0" cy="83262"/>
          </a:xfrm>
          <a:custGeom>
            <a:avLst/>
            <a:gdLst>
              <a:gd name="T0" fmla="*/ 32 h 32"/>
              <a:gd name="T1" fmla="*/ 0 h 32"/>
              <a:gd name="T2" fmla="*/ 0 h 3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2">
                <a:moveTo>
                  <a:pt x="0" y="3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 89"/>
          <p:cNvSpPr>
            <a:spLocks noChangeArrowheads="1"/>
          </p:cNvSpPr>
          <p:nvPr/>
        </p:nvSpPr>
        <p:spPr bwMode="auto">
          <a:xfrm>
            <a:off x="2235504" y="6081493"/>
            <a:ext cx="1014701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multiglandulosa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Q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92" name="Freeform 90"/>
          <p:cNvSpPr>
            <a:spLocks/>
          </p:cNvSpPr>
          <p:nvPr/>
        </p:nvSpPr>
        <p:spPr bwMode="auto">
          <a:xfrm>
            <a:off x="2190000" y="6060677"/>
            <a:ext cx="30335" cy="75457"/>
          </a:xfrm>
          <a:custGeom>
            <a:avLst/>
            <a:gdLst>
              <a:gd name="T0" fmla="*/ 0 w 10"/>
              <a:gd name="T1" fmla="*/ 0 h 29"/>
              <a:gd name="T2" fmla="*/ 0 w 10"/>
              <a:gd name="T3" fmla="*/ 29 h 29"/>
              <a:gd name="T4" fmla="*/ 10 w 10"/>
              <a:gd name="T5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9">
                <a:moveTo>
                  <a:pt x="0" y="0"/>
                </a:moveTo>
                <a:lnTo>
                  <a:pt x="0" y="29"/>
                </a:lnTo>
                <a:lnTo>
                  <a:pt x="10" y="2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angle 91"/>
          <p:cNvSpPr>
            <a:spLocks noChangeArrowheads="1"/>
          </p:cNvSpPr>
          <p:nvPr/>
        </p:nvSpPr>
        <p:spPr bwMode="auto">
          <a:xfrm>
            <a:off x="2235504" y="6245415"/>
            <a:ext cx="61876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serrata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Q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94" name="Freeform 92"/>
          <p:cNvSpPr>
            <a:spLocks/>
          </p:cNvSpPr>
          <p:nvPr/>
        </p:nvSpPr>
        <p:spPr bwMode="auto">
          <a:xfrm>
            <a:off x="2190000" y="6297454"/>
            <a:ext cx="30335" cy="122292"/>
          </a:xfrm>
          <a:custGeom>
            <a:avLst/>
            <a:gdLst>
              <a:gd name="T0" fmla="*/ 0 w 10"/>
              <a:gd name="T1" fmla="*/ 47 h 47"/>
              <a:gd name="T2" fmla="*/ 0 w 10"/>
              <a:gd name="T3" fmla="*/ 0 h 47"/>
              <a:gd name="T4" fmla="*/ 10 w 10"/>
              <a:gd name="T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47">
                <a:moveTo>
                  <a:pt x="0" y="47"/>
                </a:moveTo>
                <a:lnTo>
                  <a:pt x="0" y="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3"/>
          <p:cNvSpPr>
            <a:spLocks noChangeArrowheads="1"/>
          </p:cNvSpPr>
          <p:nvPr/>
        </p:nvSpPr>
        <p:spPr bwMode="auto">
          <a:xfrm>
            <a:off x="2323475" y="6406735"/>
            <a:ext cx="136736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integrifolia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INCANA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96" name="Freeform 94"/>
          <p:cNvSpPr>
            <a:spLocks/>
          </p:cNvSpPr>
          <p:nvPr/>
        </p:nvSpPr>
        <p:spPr bwMode="auto">
          <a:xfrm>
            <a:off x="2220335" y="6461375"/>
            <a:ext cx="87973" cy="80661"/>
          </a:xfrm>
          <a:custGeom>
            <a:avLst/>
            <a:gdLst>
              <a:gd name="T0" fmla="*/ 0 w 29"/>
              <a:gd name="T1" fmla="*/ 31 h 31"/>
              <a:gd name="T2" fmla="*/ 0 w 29"/>
              <a:gd name="T3" fmla="*/ 0 h 31"/>
              <a:gd name="T4" fmla="*/ 29 w 29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" h="31">
                <a:moveTo>
                  <a:pt x="0" y="31"/>
                </a:moveTo>
                <a:lnTo>
                  <a:pt x="0" y="0"/>
                </a:lnTo>
                <a:lnTo>
                  <a:pt x="29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5"/>
          <p:cNvSpPr>
            <a:spLocks noChangeArrowheads="1"/>
          </p:cNvSpPr>
          <p:nvPr/>
        </p:nvSpPr>
        <p:spPr bwMode="auto">
          <a:xfrm>
            <a:off x="2378078" y="6570656"/>
            <a:ext cx="641201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elliptica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Q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98" name="Freeform 96"/>
          <p:cNvSpPr>
            <a:spLocks/>
          </p:cNvSpPr>
          <p:nvPr/>
        </p:nvSpPr>
        <p:spPr bwMode="auto">
          <a:xfrm>
            <a:off x="2220335" y="6549841"/>
            <a:ext cx="142576" cy="72854"/>
          </a:xfrm>
          <a:custGeom>
            <a:avLst/>
            <a:gdLst>
              <a:gd name="T0" fmla="*/ 0 w 47"/>
              <a:gd name="T1" fmla="*/ 0 h 28"/>
              <a:gd name="T2" fmla="*/ 0 w 47"/>
              <a:gd name="T3" fmla="*/ 28 h 28"/>
              <a:gd name="T4" fmla="*/ 47 w 47"/>
              <a:gd name="T5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8">
                <a:moveTo>
                  <a:pt x="0" y="0"/>
                </a:moveTo>
                <a:lnTo>
                  <a:pt x="0" y="28"/>
                </a:lnTo>
                <a:lnTo>
                  <a:pt x="47" y="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Freeform 97"/>
          <p:cNvSpPr>
            <a:spLocks/>
          </p:cNvSpPr>
          <p:nvPr/>
        </p:nvSpPr>
        <p:spPr bwMode="auto">
          <a:xfrm>
            <a:off x="2190000" y="6427551"/>
            <a:ext cx="30335" cy="114485"/>
          </a:xfrm>
          <a:custGeom>
            <a:avLst/>
            <a:gdLst>
              <a:gd name="T0" fmla="*/ 0 w 10"/>
              <a:gd name="T1" fmla="*/ 0 h 44"/>
              <a:gd name="T2" fmla="*/ 0 w 10"/>
              <a:gd name="T3" fmla="*/ 44 h 44"/>
              <a:gd name="T4" fmla="*/ 10 w 10"/>
              <a:gd name="T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44">
                <a:moveTo>
                  <a:pt x="0" y="0"/>
                </a:moveTo>
                <a:lnTo>
                  <a:pt x="0" y="44"/>
                </a:lnTo>
                <a:lnTo>
                  <a:pt x="10" y="4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98"/>
          <p:cNvSpPr>
            <a:spLocks noChangeArrowheads="1"/>
          </p:cNvSpPr>
          <p:nvPr/>
        </p:nvSpPr>
        <p:spPr bwMode="auto">
          <a:xfrm>
            <a:off x="2259772" y="6731976"/>
            <a:ext cx="84798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glabriuscula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Q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01" name="Freeform 99"/>
          <p:cNvSpPr>
            <a:spLocks/>
          </p:cNvSpPr>
          <p:nvPr/>
        </p:nvSpPr>
        <p:spPr bwMode="auto">
          <a:xfrm>
            <a:off x="2190000" y="6385920"/>
            <a:ext cx="54603" cy="400698"/>
          </a:xfrm>
          <a:custGeom>
            <a:avLst/>
            <a:gdLst>
              <a:gd name="T0" fmla="*/ 0 w 18"/>
              <a:gd name="T1" fmla="*/ 0 h 154"/>
              <a:gd name="T2" fmla="*/ 0 w 18"/>
              <a:gd name="T3" fmla="*/ 154 h 154"/>
              <a:gd name="T4" fmla="*/ 18 w 18"/>
              <a:gd name="T5" fmla="*/ 15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" h="154">
                <a:moveTo>
                  <a:pt x="0" y="0"/>
                </a:moveTo>
                <a:lnTo>
                  <a:pt x="0" y="154"/>
                </a:lnTo>
                <a:lnTo>
                  <a:pt x="18" y="15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Line 100"/>
          <p:cNvSpPr>
            <a:spLocks noChangeShapeType="1"/>
          </p:cNvSpPr>
          <p:nvPr/>
        </p:nvSpPr>
        <p:spPr bwMode="auto">
          <a:xfrm>
            <a:off x="2190000" y="6297454"/>
            <a:ext cx="0" cy="48916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Freeform 101"/>
          <p:cNvSpPr>
            <a:spLocks/>
          </p:cNvSpPr>
          <p:nvPr/>
        </p:nvSpPr>
        <p:spPr bwMode="auto">
          <a:xfrm>
            <a:off x="1998889" y="6297454"/>
            <a:ext cx="191113" cy="569824"/>
          </a:xfrm>
          <a:custGeom>
            <a:avLst/>
            <a:gdLst>
              <a:gd name="T0" fmla="*/ 0 w 63"/>
              <a:gd name="T1" fmla="*/ 219 h 219"/>
              <a:gd name="T2" fmla="*/ 0 w 63"/>
              <a:gd name="T3" fmla="*/ 0 h 219"/>
              <a:gd name="T4" fmla="*/ 63 w 63"/>
              <a:gd name="T5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" h="219">
                <a:moveTo>
                  <a:pt x="0" y="219"/>
                </a:moveTo>
                <a:lnTo>
                  <a:pt x="0" y="0"/>
                </a:lnTo>
                <a:lnTo>
                  <a:pt x="63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102"/>
          <p:cNvSpPr>
            <a:spLocks noChangeArrowheads="1"/>
          </p:cNvSpPr>
          <p:nvPr/>
        </p:nvSpPr>
        <p:spPr bwMode="auto">
          <a:xfrm>
            <a:off x="2435716" y="6893296"/>
            <a:ext cx="1431481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resinosa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RESINOSA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05" name="Freeform 103"/>
          <p:cNvSpPr>
            <a:spLocks/>
          </p:cNvSpPr>
          <p:nvPr/>
        </p:nvSpPr>
        <p:spPr bwMode="auto">
          <a:xfrm>
            <a:off x="2417515" y="6947938"/>
            <a:ext cx="0" cy="83262"/>
          </a:xfrm>
          <a:custGeom>
            <a:avLst/>
            <a:gdLst>
              <a:gd name="T0" fmla="*/ 32 h 32"/>
              <a:gd name="T1" fmla="*/ 0 h 32"/>
              <a:gd name="T2" fmla="*/ 0 h 3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2">
                <a:moveTo>
                  <a:pt x="0" y="3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ctangle 104"/>
          <p:cNvSpPr>
            <a:spLocks noChangeArrowheads="1"/>
          </p:cNvSpPr>
          <p:nvPr/>
        </p:nvSpPr>
        <p:spPr bwMode="auto">
          <a:xfrm>
            <a:off x="2490320" y="7057219"/>
            <a:ext cx="157895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drummondii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RESINOSA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07" name="Freeform 105"/>
          <p:cNvSpPr>
            <a:spLocks/>
          </p:cNvSpPr>
          <p:nvPr/>
        </p:nvSpPr>
        <p:spPr bwMode="auto">
          <a:xfrm>
            <a:off x="2417515" y="7036403"/>
            <a:ext cx="57638" cy="75457"/>
          </a:xfrm>
          <a:custGeom>
            <a:avLst/>
            <a:gdLst>
              <a:gd name="T0" fmla="*/ 0 w 19"/>
              <a:gd name="T1" fmla="*/ 0 h 29"/>
              <a:gd name="T2" fmla="*/ 0 w 19"/>
              <a:gd name="T3" fmla="*/ 29 h 29"/>
              <a:gd name="T4" fmla="*/ 19 w 19"/>
              <a:gd name="T5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" h="29">
                <a:moveTo>
                  <a:pt x="0" y="0"/>
                </a:moveTo>
                <a:lnTo>
                  <a:pt x="0" y="29"/>
                </a:lnTo>
                <a:lnTo>
                  <a:pt x="19" y="2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Freeform 106"/>
          <p:cNvSpPr>
            <a:spLocks/>
          </p:cNvSpPr>
          <p:nvPr/>
        </p:nvSpPr>
        <p:spPr bwMode="auto">
          <a:xfrm>
            <a:off x="2393247" y="7031200"/>
            <a:ext cx="24268" cy="119689"/>
          </a:xfrm>
          <a:custGeom>
            <a:avLst/>
            <a:gdLst>
              <a:gd name="T0" fmla="*/ 0 w 8"/>
              <a:gd name="T1" fmla="*/ 46 h 46"/>
              <a:gd name="T2" fmla="*/ 0 w 8"/>
              <a:gd name="T3" fmla="*/ 0 h 46"/>
              <a:gd name="T4" fmla="*/ 8 w 8"/>
              <a:gd name="T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" h="46">
                <a:moveTo>
                  <a:pt x="0" y="46"/>
                </a:moveTo>
                <a:lnTo>
                  <a:pt x="0" y="0"/>
                </a:lnTo>
                <a:lnTo>
                  <a:pt x="8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tangle 107"/>
          <p:cNvSpPr>
            <a:spLocks noChangeArrowheads="1"/>
          </p:cNvSpPr>
          <p:nvPr/>
        </p:nvSpPr>
        <p:spPr bwMode="auto">
          <a:xfrm>
            <a:off x="2411448" y="7218539"/>
            <a:ext cx="68929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potosina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Q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10" name="Freeform 108"/>
          <p:cNvSpPr>
            <a:spLocks/>
          </p:cNvSpPr>
          <p:nvPr/>
        </p:nvSpPr>
        <p:spPr bwMode="auto">
          <a:xfrm>
            <a:off x="2393247" y="7158693"/>
            <a:ext cx="0" cy="114485"/>
          </a:xfrm>
          <a:custGeom>
            <a:avLst/>
            <a:gdLst>
              <a:gd name="T0" fmla="*/ 0 h 44"/>
              <a:gd name="T1" fmla="*/ 44 h 44"/>
              <a:gd name="T2" fmla="*/ 44 h 44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4">
                <a:moveTo>
                  <a:pt x="0" y="0"/>
                </a:moveTo>
                <a:lnTo>
                  <a:pt x="0" y="44"/>
                </a:lnTo>
                <a:lnTo>
                  <a:pt x="0" y="4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Freeform 109"/>
          <p:cNvSpPr>
            <a:spLocks/>
          </p:cNvSpPr>
          <p:nvPr/>
        </p:nvSpPr>
        <p:spPr bwMode="auto">
          <a:xfrm>
            <a:off x="2314375" y="7150889"/>
            <a:ext cx="78872" cy="143107"/>
          </a:xfrm>
          <a:custGeom>
            <a:avLst/>
            <a:gdLst>
              <a:gd name="T0" fmla="*/ 0 w 26"/>
              <a:gd name="T1" fmla="*/ 55 h 55"/>
              <a:gd name="T2" fmla="*/ 0 w 26"/>
              <a:gd name="T3" fmla="*/ 0 h 55"/>
              <a:gd name="T4" fmla="*/ 26 w 26"/>
              <a:gd name="T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55">
                <a:moveTo>
                  <a:pt x="0" y="55"/>
                </a:moveTo>
                <a:lnTo>
                  <a:pt x="0" y="0"/>
                </a:lnTo>
                <a:lnTo>
                  <a:pt x="26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ctangle 110"/>
          <p:cNvSpPr>
            <a:spLocks noChangeArrowheads="1"/>
          </p:cNvSpPr>
          <p:nvPr/>
        </p:nvSpPr>
        <p:spPr bwMode="auto">
          <a:xfrm>
            <a:off x="2456950" y="7382460"/>
            <a:ext cx="705321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hispidula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Q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13" name="Freeform 111"/>
          <p:cNvSpPr>
            <a:spLocks/>
          </p:cNvSpPr>
          <p:nvPr/>
        </p:nvSpPr>
        <p:spPr bwMode="auto">
          <a:xfrm>
            <a:off x="2314375" y="7301801"/>
            <a:ext cx="127408" cy="135301"/>
          </a:xfrm>
          <a:custGeom>
            <a:avLst/>
            <a:gdLst>
              <a:gd name="T0" fmla="*/ 0 w 42"/>
              <a:gd name="T1" fmla="*/ 0 h 52"/>
              <a:gd name="T2" fmla="*/ 0 w 42"/>
              <a:gd name="T3" fmla="*/ 52 h 52"/>
              <a:gd name="T4" fmla="*/ 42 w 42"/>
              <a:gd name="T5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52">
                <a:moveTo>
                  <a:pt x="0" y="0"/>
                </a:moveTo>
                <a:lnTo>
                  <a:pt x="0" y="52"/>
                </a:lnTo>
                <a:lnTo>
                  <a:pt x="42" y="5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Freeform 112"/>
          <p:cNvSpPr>
            <a:spLocks/>
          </p:cNvSpPr>
          <p:nvPr/>
        </p:nvSpPr>
        <p:spPr bwMode="auto">
          <a:xfrm>
            <a:off x="2214268" y="7293994"/>
            <a:ext cx="100107" cy="148311"/>
          </a:xfrm>
          <a:custGeom>
            <a:avLst/>
            <a:gdLst>
              <a:gd name="T0" fmla="*/ 0 w 33"/>
              <a:gd name="T1" fmla="*/ 57 h 57"/>
              <a:gd name="T2" fmla="*/ 0 w 33"/>
              <a:gd name="T3" fmla="*/ 0 h 57"/>
              <a:gd name="T4" fmla="*/ 33 w 33"/>
              <a:gd name="T5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" h="57">
                <a:moveTo>
                  <a:pt x="0" y="57"/>
                </a:moveTo>
                <a:lnTo>
                  <a:pt x="0" y="0"/>
                </a:lnTo>
                <a:lnTo>
                  <a:pt x="33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3"/>
          <p:cNvSpPr>
            <a:spLocks noChangeArrowheads="1"/>
          </p:cNvSpPr>
          <p:nvPr/>
        </p:nvSpPr>
        <p:spPr bwMode="auto">
          <a:xfrm>
            <a:off x="2323475" y="7543780"/>
            <a:ext cx="91210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suffrutescens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Q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16" name="Freeform 114"/>
          <p:cNvSpPr>
            <a:spLocks/>
          </p:cNvSpPr>
          <p:nvPr/>
        </p:nvSpPr>
        <p:spPr bwMode="auto">
          <a:xfrm>
            <a:off x="2214268" y="7450110"/>
            <a:ext cx="94040" cy="148311"/>
          </a:xfrm>
          <a:custGeom>
            <a:avLst/>
            <a:gdLst>
              <a:gd name="T0" fmla="*/ 0 w 31"/>
              <a:gd name="T1" fmla="*/ 0 h 57"/>
              <a:gd name="T2" fmla="*/ 0 w 31"/>
              <a:gd name="T3" fmla="*/ 57 h 57"/>
              <a:gd name="T4" fmla="*/ 31 w 31"/>
              <a:gd name="T5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" h="57">
                <a:moveTo>
                  <a:pt x="0" y="0"/>
                </a:moveTo>
                <a:lnTo>
                  <a:pt x="0" y="57"/>
                </a:lnTo>
                <a:lnTo>
                  <a:pt x="31" y="5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Freeform 115"/>
          <p:cNvSpPr>
            <a:spLocks/>
          </p:cNvSpPr>
          <p:nvPr/>
        </p:nvSpPr>
        <p:spPr bwMode="auto">
          <a:xfrm>
            <a:off x="1998889" y="6875083"/>
            <a:ext cx="215381" cy="567222"/>
          </a:xfrm>
          <a:custGeom>
            <a:avLst/>
            <a:gdLst>
              <a:gd name="T0" fmla="*/ 0 w 71"/>
              <a:gd name="T1" fmla="*/ 0 h 218"/>
              <a:gd name="T2" fmla="*/ 0 w 71"/>
              <a:gd name="T3" fmla="*/ 218 h 218"/>
              <a:gd name="T4" fmla="*/ 71 w 71"/>
              <a:gd name="T5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" h="218">
                <a:moveTo>
                  <a:pt x="0" y="0"/>
                </a:moveTo>
                <a:lnTo>
                  <a:pt x="0" y="218"/>
                </a:lnTo>
                <a:lnTo>
                  <a:pt x="71" y="21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Freeform 116"/>
          <p:cNvSpPr>
            <a:spLocks/>
          </p:cNvSpPr>
          <p:nvPr/>
        </p:nvSpPr>
        <p:spPr bwMode="auto">
          <a:xfrm>
            <a:off x="1904849" y="5545494"/>
            <a:ext cx="94040" cy="1321783"/>
          </a:xfrm>
          <a:custGeom>
            <a:avLst/>
            <a:gdLst>
              <a:gd name="T0" fmla="*/ 0 w 31"/>
              <a:gd name="T1" fmla="*/ 0 h 508"/>
              <a:gd name="T2" fmla="*/ 0 w 31"/>
              <a:gd name="T3" fmla="*/ 508 h 508"/>
              <a:gd name="T4" fmla="*/ 31 w 31"/>
              <a:gd name="T5" fmla="*/ 508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" h="508">
                <a:moveTo>
                  <a:pt x="0" y="0"/>
                </a:moveTo>
                <a:lnTo>
                  <a:pt x="0" y="508"/>
                </a:lnTo>
                <a:lnTo>
                  <a:pt x="31" y="50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Freeform 117"/>
          <p:cNvSpPr>
            <a:spLocks/>
          </p:cNvSpPr>
          <p:nvPr/>
        </p:nvSpPr>
        <p:spPr bwMode="auto">
          <a:xfrm>
            <a:off x="1683403" y="5540290"/>
            <a:ext cx="221448" cy="1516928"/>
          </a:xfrm>
          <a:custGeom>
            <a:avLst/>
            <a:gdLst>
              <a:gd name="T0" fmla="*/ 0 w 73"/>
              <a:gd name="T1" fmla="*/ 583 h 583"/>
              <a:gd name="T2" fmla="*/ 0 w 73"/>
              <a:gd name="T3" fmla="*/ 0 h 583"/>
              <a:gd name="T4" fmla="*/ 73 w 73"/>
              <a:gd name="T5" fmla="*/ 0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3" h="583">
                <a:moveTo>
                  <a:pt x="0" y="583"/>
                </a:moveTo>
                <a:lnTo>
                  <a:pt x="0" y="0"/>
                </a:lnTo>
                <a:lnTo>
                  <a:pt x="73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118"/>
          <p:cNvSpPr>
            <a:spLocks noChangeArrowheads="1"/>
          </p:cNvSpPr>
          <p:nvPr/>
        </p:nvSpPr>
        <p:spPr bwMode="auto">
          <a:xfrm>
            <a:off x="2475151" y="7707702"/>
            <a:ext cx="1609415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longifolia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HAVANENSI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 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21" name="Freeform 119"/>
          <p:cNvSpPr>
            <a:spLocks/>
          </p:cNvSpPr>
          <p:nvPr/>
        </p:nvSpPr>
        <p:spPr bwMode="auto">
          <a:xfrm>
            <a:off x="2362912" y="7762342"/>
            <a:ext cx="94040" cy="80661"/>
          </a:xfrm>
          <a:custGeom>
            <a:avLst/>
            <a:gdLst>
              <a:gd name="T0" fmla="*/ 0 w 31"/>
              <a:gd name="T1" fmla="*/ 31 h 31"/>
              <a:gd name="T2" fmla="*/ 0 w 31"/>
              <a:gd name="T3" fmla="*/ 0 h 31"/>
              <a:gd name="T4" fmla="*/ 31 w 31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" h="31">
                <a:moveTo>
                  <a:pt x="0" y="31"/>
                </a:moveTo>
                <a:lnTo>
                  <a:pt x="0" y="0"/>
                </a:lnTo>
                <a:lnTo>
                  <a:pt x="31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120"/>
          <p:cNvSpPr>
            <a:spLocks noChangeArrowheads="1"/>
          </p:cNvSpPr>
          <p:nvPr/>
        </p:nvSpPr>
        <p:spPr bwMode="auto">
          <a:xfrm>
            <a:off x="2481218" y="7869022"/>
            <a:ext cx="150682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seleriana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SELERIANA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23" name="Freeform 121"/>
          <p:cNvSpPr>
            <a:spLocks/>
          </p:cNvSpPr>
          <p:nvPr/>
        </p:nvSpPr>
        <p:spPr bwMode="auto">
          <a:xfrm>
            <a:off x="2362912" y="7848207"/>
            <a:ext cx="103140" cy="75457"/>
          </a:xfrm>
          <a:custGeom>
            <a:avLst/>
            <a:gdLst>
              <a:gd name="T0" fmla="*/ 0 w 34"/>
              <a:gd name="T1" fmla="*/ 0 h 29"/>
              <a:gd name="T2" fmla="*/ 0 w 34"/>
              <a:gd name="T3" fmla="*/ 29 h 29"/>
              <a:gd name="T4" fmla="*/ 34 w 34"/>
              <a:gd name="T5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29">
                <a:moveTo>
                  <a:pt x="0" y="0"/>
                </a:moveTo>
                <a:lnTo>
                  <a:pt x="0" y="29"/>
                </a:lnTo>
                <a:lnTo>
                  <a:pt x="34" y="2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Freeform 122"/>
          <p:cNvSpPr>
            <a:spLocks/>
          </p:cNvSpPr>
          <p:nvPr/>
        </p:nvSpPr>
        <p:spPr bwMode="auto">
          <a:xfrm>
            <a:off x="2308308" y="7843003"/>
            <a:ext cx="54603" cy="122292"/>
          </a:xfrm>
          <a:custGeom>
            <a:avLst/>
            <a:gdLst>
              <a:gd name="T0" fmla="*/ 0 w 18"/>
              <a:gd name="T1" fmla="*/ 47 h 47"/>
              <a:gd name="T2" fmla="*/ 0 w 18"/>
              <a:gd name="T3" fmla="*/ 0 h 47"/>
              <a:gd name="T4" fmla="*/ 18 w 18"/>
              <a:gd name="T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" h="47">
                <a:moveTo>
                  <a:pt x="0" y="47"/>
                </a:moveTo>
                <a:lnTo>
                  <a:pt x="0" y="0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 123"/>
          <p:cNvSpPr>
            <a:spLocks noChangeArrowheads="1"/>
          </p:cNvSpPr>
          <p:nvPr/>
        </p:nvSpPr>
        <p:spPr bwMode="auto">
          <a:xfrm>
            <a:off x="2529754" y="8032943"/>
            <a:ext cx="173605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guatemalensis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ULIGINOSA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26" name="Freeform 124"/>
          <p:cNvSpPr>
            <a:spLocks/>
          </p:cNvSpPr>
          <p:nvPr/>
        </p:nvSpPr>
        <p:spPr bwMode="auto">
          <a:xfrm>
            <a:off x="2308308" y="7970497"/>
            <a:ext cx="206279" cy="117088"/>
          </a:xfrm>
          <a:custGeom>
            <a:avLst/>
            <a:gdLst>
              <a:gd name="T0" fmla="*/ 0 w 68"/>
              <a:gd name="T1" fmla="*/ 0 h 45"/>
              <a:gd name="T2" fmla="*/ 0 w 68"/>
              <a:gd name="T3" fmla="*/ 45 h 45"/>
              <a:gd name="T4" fmla="*/ 68 w 68"/>
              <a:gd name="T5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" h="45">
                <a:moveTo>
                  <a:pt x="0" y="0"/>
                </a:moveTo>
                <a:lnTo>
                  <a:pt x="0" y="45"/>
                </a:lnTo>
                <a:lnTo>
                  <a:pt x="68" y="4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Freeform 125"/>
          <p:cNvSpPr>
            <a:spLocks/>
          </p:cNvSpPr>
          <p:nvPr/>
        </p:nvSpPr>
        <p:spPr bwMode="auto">
          <a:xfrm>
            <a:off x="2268872" y="7965293"/>
            <a:ext cx="39437" cy="140504"/>
          </a:xfrm>
          <a:custGeom>
            <a:avLst/>
            <a:gdLst>
              <a:gd name="T0" fmla="*/ 0 w 13"/>
              <a:gd name="T1" fmla="*/ 54 h 54"/>
              <a:gd name="T2" fmla="*/ 0 w 13"/>
              <a:gd name="T3" fmla="*/ 0 h 54"/>
              <a:gd name="T4" fmla="*/ 13 w 13"/>
              <a:gd name="T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" h="54">
                <a:moveTo>
                  <a:pt x="0" y="54"/>
                </a:moveTo>
                <a:lnTo>
                  <a:pt x="0" y="0"/>
                </a:lnTo>
                <a:lnTo>
                  <a:pt x="13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6"/>
          <p:cNvSpPr>
            <a:spLocks noChangeArrowheads="1"/>
          </p:cNvSpPr>
          <p:nvPr/>
        </p:nvSpPr>
        <p:spPr bwMode="auto">
          <a:xfrm>
            <a:off x="2505486" y="8194263"/>
            <a:ext cx="176811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costaricana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COSTATICANA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29" name="Freeform 127"/>
          <p:cNvSpPr>
            <a:spLocks/>
          </p:cNvSpPr>
          <p:nvPr/>
        </p:nvSpPr>
        <p:spPr bwMode="auto">
          <a:xfrm>
            <a:off x="2268872" y="8113604"/>
            <a:ext cx="221448" cy="135301"/>
          </a:xfrm>
          <a:custGeom>
            <a:avLst/>
            <a:gdLst>
              <a:gd name="T0" fmla="*/ 0 w 73"/>
              <a:gd name="T1" fmla="*/ 0 h 52"/>
              <a:gd name="T2" fmla="*/ 0 w 73"/>
              <a:gd name="T3" fmla="*/ 52 h 52"/>
              <a:gd name="T4" fmla="*/ 73 w 73"/>
              <a:gd name="T5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3" h="52">
                <a:moveTo>
                  <a:pt x="0" y="0"/>
                </a:moveTo>
                <a:lnTo>
                  <a:pt x="0" y="52"/>
                </a:lnTo>
                <a:lnTo>
                  <a:pt x="73" y="5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Freeform 128"/>
          <p:cNvSpPr>
            <a:spLocks/>
          </p:cNvSpPr>
          <p:nvPr/>
        </p:nvSpPr>
        <p:spPr bwMode="auto">
          <a:xfrm>
            <a:off x="2205169" y="8105797"/>
            <a:ext cx="63705" cy="150912"/>
          </a:xfrm>
          <a:custGeom>
            <a:avLst/>
            <a:gdLst>
              <a:gd name="T0" fmla="*/ 0 w 21"/>
              <a:gd name="T1" fmla="*/ 58 h 58"/>
              <a:gd name="T2" fmla="*/ 0 w 21"/>
              <a:gd name="T3" fmla="*/ 0 h 58"/>
              <a:gd name="T4" fmla="*/ 21 w 21"/>
              <a:gd name="T5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" h="58">
                <a:moveTo>
                  <a:pt x="0" y="58"/>
                </a:moveTo>
                <a:lnTo>
                  <a:pt x="0" y="0"/>
                </a:lnTo>
                <a:lnTo>
                  <a:pt x="21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Rectangle 129"/>
          <p:cNvSpPr>
            <a:spLocks noChangeArrowheads="1"/>
          </p:cNvSpPr>
          <p:nvPr/>
        </p:nvSpPr>
        <p:spPr bwMode="auto">
          <a:xfrm>
            <a:off x="2387180" y="8358186"/>
            <a:ext cx="106599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lutea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LUTEA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32" name="Freeform 130"/>
          <p:cNvSpPr>
            <a:spLocks/>
          </p:cNvSpPr>
          <p:nvPr/>
        </p:nvSpPr>
        <p:spPr bwMode="auto">
          <a:xfrm>
            <a:off x="2205169" y="8261914"/>
            <a:ext cx="166845" cy="148311"/>
          </a:xfrm>
          <a:custGeom>
            <a:avLst/>
            <a:gdLst>
              <a:gd name="T0" fmla="*/ 0 w 55"/>
              <a:gd name="T1" fmla="*/ 0 h 57"/>
              <a:gd name="T2" fmla="*/ 0 w 55"/>
              <a:gd name="T3" fmla="*/ 57 h 57"/>
              <a:gd name="T4" fmla="*/ 55 w 55"/>
              <a:gd name="T5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57">
                <a:moveTo>
                  <a:pt x="0" y="0"/>
                </a:moveTo>
                <a:lnTo>
                  <a:pt x="0" y="57"/>
                </a:lnTo>
                <a:lnTo>
                  <a:pt x="55" y="5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Freeform 131"/>
          <p:cNvSpPr>
            <a:spLocks/>
          </p:cNvSpPr>
          <p:nvPr/>
        </p:nvSpPr>
        <p:spPr bwMode="auto">
          <a:xfrm>
            <a:off x="1992822" y="8256710"/>
            <a:ext cx="212346" cy="153515"/>
          </a:xfrm>
          <a:custGeom>
            <a:avLst/>
            <a:gdLst>
              <a:gd name="T0" fmla="*/ 0 w 70"/>
              <a:gd name="T1" fmla="*/ 59 h 59"/>
              <a:gd name="T2" fmla="*/ 0 w 70"/>
              <a:gd name="T3" fmla="*/ 0 h 59"/>
              <a:gd name="T4" fmla="*/ 70 w 70"/>
              <a:gd name="T5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0" h="59">
                <a:moveTo>
                  <a:pt x="0" y="59"/>
                </a:moveTo>
                <a:lnTo>
                  <a:pt x="0" y="0"/>
                </a:lnTo>
                <a:lnTo>
                  <a:pt x="7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Rectangle 132"/>
          <p:cNvSpPr>
            <a:spLocks noChangeArrowheads="1"/>
          </p:cNvSpPr>
          <p:nvPr/>
        </p:nvSpPr>
        <p:spPr bwMode="auto">
          <a:xfrm>
            <a:off x="2560090" y="8519506"/>
            <a:ext cx="172483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havanensis</a:t>
            </a:r>
            <a:r>
              <a:rPr kumimoji="0" lang="ko-KR" altLang="en-US" sz="80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HAVANENSI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 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35" name="Freeform 133"/>
          <p:cNvSpPr>
            <a:spLocks/>
          </p:cNvSpPr>
          <p:nvPr/>
        </p:nvSpPr>
        <p:spPr bwMode="auto">
          <a:xfrm>
            <a:off x="1992822" y="8418030"/>
            <a:ext cx="552101" cy="156116"/>
          </a:xfrm>
          <a:custGeom>
            <a:avLst/>
            <a:gdLst>
              <a:gd name="T0" fmla="*/ 0 w 182"/>
              <a:gd name="T1" fmla="*/ 0 h 60"/>
              <a:gd name="T2" fmla="*/ 0 w 182"/>
              <a:gd name="T3" fmla="*/ 60 h 60"/>
              <a:gd name="T4" fmla="*/ 182 w 182"/>
              <a:gd name="T5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2" h="60">
                <a:moveTo>
                  <a:pt x="0" y="0"/>
                </a:moveTo>
                <a:lnTo>
                  <a:pt x="0" y="60"/>
                </a:lnTo>
                <a:lnTo>
                  <a:pt x="182" y="6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Freeform 134"/>
          <p:cNvSpPr>
            <a:spLocks/>
          </p:cNvSpPr>
          <p:nvPr/>
        </p:nvSpPr>
        <p:spPr bwMode="auto">
          <a:xfrm>
            <a:off x="1801710" y="8410225"/>
            <a:ext cx="191113" cy="163923"/>
          </a:xfrm>
          <a:custGeom>
            <a:avLst/>
            <a:gdLst>
              <a:gd name="T0" fmla="*/ 0 w 63"/>
              <a:gd name="T1" fmla="*/ 63 h 63"/>
              <a:gd name="T2" fmla="*/ 0 w 63"/>
              <a:gd name="T3" fmla="*/ 0 h 63"/>
              <a:gd name="T4" fmla="*/ 63 w 63"/>
              <a:gd name="T5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" h="63">
                <a:moveTo>
                  <a:pt x="0" y="63"/>
                </a:moveTo>
                <a:lnTo>
                  <a:pt x="0" y="0"/>
                </a:lnTo>
                <a:lnTo>
                  <a:pt x="63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Rectangle 135"/>
          <p:cNvSpPr>
            <a:spLocks noChangeArrowheads="1"/>
          </p:cNvSpPr>
          <p:nvPr/>
        </p:nvSpPr>
        <p:spPr bwMode="auto">
          <a:xfrm>
            <a:off x="2141464" y="8683427"/>
            <a:ext cx="150842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splendens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SPECIOSA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38" name="Freeform 136"/>
          <p:cNvSpPr>
            <a:spLocks/>
          </p:cNvSpPr>
          <p:nvPr/>
        </p:nvSpPr>
        <p:spPr bwMode="auto">
          <a:xfrm>
            <a:off x="1801710" y="8581952"/>
            <a:ext cx="324588" cy="153515"/>
          </a:xfrm>
          <a:custGeom>
            <a:avLst/>
            <a:gdLst>
              <a:gd name="T0" fmla="*/ 0 w 107"/>
              <a:gd name="T1" fmla="*/ 0 h 59"/>
              <a:gd name="T2" fmla="*/ 0 w 107"/>
              <a:gd name="T3" fmla="*/ 59 h 59"/>
              <a:gd name="T4" fmla="*/ 107 w 107"/>
              <a:gd name="T5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7" h="59">
                <a:moveTo>
                  <a:pt x="0" y="0"/>
                </a:moveTo>
                <a:lnTo>
                  <a:pt x="0" y="59"/>
                </a:lnTo>
                <a:lnTo>
                  <a:pt x="107" y="5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Freeform 137"/>
          <p:cNvSpPr>
            <a:spLocks/>
          </p:cNvSpPr>
          <p:nvPr/>
        </p:nvSpPr>
        <p:spPr bwMode="auto">
          <a:xfrm>
            <a:off x="1683403" y="7065024"/>
            <a:ext cx="118308" cy="1509122"/>
          </a:xfrm>
          <a:custGeom>
            <a:avLst/>
            <a:gdLst>
              <a:gd name="T0" fmla="*/ 0 w 39"/>
              <a:gd name="T1" fmla="*/ 0 h 580"/>
              <a:gd name="T2" fmla="*/ 0 w 39"/>
              <a:gd name="T3" fmla="*/ 580 h 580"/>
              <a:gd name="T4" fmla="*/ 39 w 39"/>
              <a:gd name="T5" fmla="*/ 580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580">
                <a:moveTo>
                  <a:pt x="0" y="0"/>
                </a:moveTo>
                <a:lnTo>
                  <a:pt x="0" y="580"/>
                </a:lnTo>
                <a:lnTo>
                  <a:pt x="39" y="58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Freeform 138"/>
          <p:cNvSpPr>
            <a:spLocks/>
          </p:cNvSpPr>
          <p:nvPr/>
        </p:nvSpPr>
        <p:spPr bwMode="auto">
          <a:xfrm>
            <a:off x="1628800" y="4720682"/>
            <a:ext cx="54603" cy="2336537"/>
          </a:xfrm>
          <a:custGeom>
            <a:avLst/>
            <a:gdLst>
              <a:gd name="T0" fmla="*/ 0 w 18"/>
              <a:gd name="T1" fmla="*/ 0 h 898"/>
              <a:gd name="T2" fmla="*/ 0 w 18"/>
              <a:gd name="T3" fmla="*/ 898 h 898"/>
              <a:gd name="T4" fmla="*/ 18 w 18"/>
              <a:gd name="T5" fmla="*/ 898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" h="898">
                <a:moveTo>
                  <a:pt x="0" y="0"/>
                </a:moveTo>
                <a:lnTo>
                  <a:pt x="0" y="898"/>
                </a:lnTo>
                <a:lnTo>
                  <a:pt x="18" y="89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Freeform 139"/>
          <p:cNvSpPr>
            <a:spLocks/>
          </p:cNvSpPr>
          <p:nvPr/>
        </p:nvSpPr>
        <p:spPr bwMode="auto">
          <a:xfrm>
            <a:off x="1452856" y="4712875"/>
            <a:ext cx="175944" cy="2281897"/>
          </a:xfrm>
          <a:custGeom>
            <a:avLst/>
            <a:gdLst>
              <a:gd name="T0" fmla="*/ 0 w 58"/>
              <a:gd name="T1" fmla="*/ 877 h 877"/>
              <a:gd name="T2" fmla="*/ 0 w 58"/>
              <a:gd name="T3" fmla="*/ 0 h 877"/>
              <a:gd name="T4" fmla="*/ 58 w 58"/>
              <a:gd name="T5" fmla="*/ 0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" h="877">
                <a:moveTo>
                  <a:pt x="0" y="877"/>
                </a:moveTo>
                <a:lnTo>
                  <a:pt x="0" y="0"/>
                </a:lnTo>
                <a:lnTo>
                  <a:pt x="58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Rectangle 140"/>
          <p:cNvSpPr>
            <a:spLocks noChangeArrowheads="1"/>
          </p:cNvSpPr>
          <p:nvPr/>
        </p:nvSpPr>
        <p:spPr bwMode="auto">
          <a:xfrm>
            <a:off x="2678398" y="8844747"/>
            <a:ext cx="127598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altissima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ALBIDA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43" name="Freeform 141"/>
          <p:cNvSpPr>
            <a:spLocks/>
          </p:cNvSpPr>
          <p:nvPr/>
        </p:nvSpPr>
        <p:spPr bwMode="auto">
          <a:xfrm>
            <a:off x="2520655" y="8899388"/>
            <a:ext cx="142576" cy="80661"/>
          </a:xfrm>
          <a:custGeom>
            <a:avLst/>
            <a:gdLst>
              <a:gd name="T0" fmla="*/ 0 w 47"/>
              <a:gd name="T1" fmla="*/ 31 h 31"/>
              <a:gd name="T2" fmla="*/ 0 w 47"/>
              <a:gd name="T3" fmla="*/ 0 h 31"/>
              <a:gd name="T4" fmla="*/ 47 w 47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31">
                <a:moveTo>
                  <a:pt x="0" y="31"/>
                </a:moveTo>
                <a:lnTo>
                  <a:pt x="0" y="0"/>
                </a:lnTo>
                <a:lnTo>
                  <a:pt x="47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Rectangle 142"/>
          <p:cNvSpPr>
            <a:spLocks noChangeArrowheads="1"/>
          </p:cNvSpPr>
          <p:nvPr/>
        </p:nvSpPr>
        <p:spPr bwMode="auto">
          <a:xfrm>
            <a:off x="2663229" y="9008669"/>
            <a:ext cx="1364155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tournefortii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ALBIDA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45" name="Freeform 143"/>
          <p:cNvSpPr>
            <a:spLocks/>
          </p:cNvSpPr>
          <p:nvPr/>
        </p:nvSpPr>
        <p:spPr bwMode="auto">
          <a:xfrm>
            <a:off x="2520655" y="8987854"/>
            <a:ext cx="127408" cy="72854"/>
          </a:xfrm>
          <a:custGeom>
            <a:avLst/>
            <a:gdLst>
              <a:gd name="T0" fmla="*/ 0 w 42"/>
              <a:gd name="T1" fmla="*/ 0 h 28"/>
              <a:gd name="T2" fmla="*/ 0 w 42"/>
              <a:gd name="T3" fmla="*/ 28 h 28"/>
              <a:gd name="T4" fmla="*/ 42 w 42"/>
              <a:gd name="T5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8">
                <a:moveTo>
                  <a:pt x="0" y="0"/>
                </a:moveTo>
                <a:lnTo>
                  <a:pt x="0" y="28"/>
                </a:lnTo>
                <a:lnTo>
                  <a:pt x="42" y="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Freeform 144"/>
          <p:cNvSpPr>
            <a:spLocks/>
          </p:cNvSpPr>
          <p:nvPr/>
        </p:nvSpPr>
        <p:spPr bwMode="auto">
          <a:xfrm>
            <a:off x="1904849" y="8980047"/>
            <a:ext cx="615806" cy="122292"/>
          </a:xfrm>
          <a:custGeom>
            <a:avLst/>
            <a:gdLst>
              <a:gd name="T0" fmla="*/ 0 w 203"/>
              <a:gd name="T1" fmla="*/ 47 h 47"/>
              <a:gd name="T2" fmla="*/ 0 w 203"/>
              <a:gd name="T3" fmla="*/ 0 h 47"/>
              <a:gd name="T4" fmla="*/ 203 w 203"/>
              <a:gd name="T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3" h="47">
                <a:moveTo>
                  <a:pt x="0" y="47"/>
                </a:moveTo>
                <a:lnTo>
                  <a:pt x="0" y="0"/>
                </a:lnTo>
                <a:lnTo>
                  <a:pt x="203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Rectangle 145"/>
          <p:cNvSpPr>
            <a:spLocks noChangeArrowheads="1"/>
          </p:cNvSpPr>
          <p:nvPr/>
        </p:nvSpPr>
        <p:spPr bwMode="auto">
          <a:xfrm>
            <a:off x="2505486" y="9169989"/>
            <a:ext cx="1705595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heterophylla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Sect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SALVIIFOLIAE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48" name="Freeform 146"/>
          <p:cNvSpPr>
            <a:spLocks/>
          </p:cNvSpPr>
          <p:nvPr/>
        </p:nvSpPr>
        <p:spPr bwMode="auto">
          <a:xfrm>
            <a:off x="1904849" y="9110144"/>
            <a:ext cx="585470" cy="114485"/>
          </a:xfrm>
          <a:custGeom>
            <a:avLst/>
            <a:gdLst>
              <a:gd name="T0" fmla="*/ 0 w 193"/>
              <a:gd name="T1" fmla="*/ 0 h 44"/>
              <a:gd name="T2" fmla="*/ 0 w 193"/>
              <a:gd name="T3" fmla="*/ 44 h 44"/>
              <a:gd name="T4" fmla="*/ 193 w 193"/>
              <a:gd name="T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3" h="44">
                <a:moveTo>
                  <a:pt x="0" y="0"/>
                </a:moveTo>
                <a:lnTo>
                  <a:pt x="0" y="44"/>
                </a:lnTo>
                <a:lnTo>
                  <a:pt x="193" y="4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Freeform 147"/>
          <p:cNvSpPr>
            <a:spLocks/>
          </p:cNvSpPr>
          <p:nvPr/>
        </p:nvSpPr>
        <p:spPr bwMode="auto">
          <a:xfrm>
            <a:off x="1792610" y="9102339"/>
            <a:ext cx="112241" cy="182135"/>
          </a:xfrm>
          <a:custGeom>
            <a:avLst/>
            <a:gdLst>
              <a:gd name="T0" fmla="*/ 0 w 37"/>
              <a:gd name="T1" fmla="*/ 70 h 70"/>
              <a:gd name="T2" fmla="*/ 0 w 37"/>
              <a:gd name="T3" fmla="*/ 0 h 70"/>
              <a:gd name="T4" fmla="*/ 37 w 37"/>
              <a:gd name="T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70">
                <a:moveTo>
                  <a:pt x="0" y="70"/>
                </a:moveTo>
                <a:lnTo>
                  <a:pt x="0" y="0"/>
                </a:lnTo>
                <a:lnTo>
                  <a:pt x="37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Rectangle 148"/>
          <p:cNvSpPr>
            <a:spLocks noChangeArrowheads="1"/>
          </p:cNvSpPr>
          <p:nvPr/>
        </p:nvSpPr>
        <p:spPr bwMode="auto">
          <a:xfrm>
            <a:off x="2111129" y="9331309"/>
            <a:ext cx="66684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oblonga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Q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51" name="Freeform 149"/>
          <p:cNvSpPr>
            <a:spLocks/>
          </p:cNvSpPr>
          <p:nvPr/>
        </p:nvSpPr>
        <p:spPr bwMode="auto">
          <a:xfrm>
            <a:off x="1913951" y="9385949"/>
            <a:ext cx="178979" cy="83262"/>
          </a:xfrm>
          <a:custGeom>
            <a:avLst/>
            <a:gdLst>
              <a:gd name="T0" fmla="*/ 0 w 59"/>
              <a:gd name="T1" fmla="*/ 32 h 32"/>
              <a:gd name="T2" fmla="*/ 0 w 59"/>
              <a:gd name="T3" fmla="*/ 0 h 32"/>
              <a:gd name="T4" fmla="*/ 59 w 59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" h="32">
                <a:moveTo>
                  <a:pt x="0" y="32"/>
                </a:moveTo>
                <a:lnTo>
                  <a:pt x="0" y="0"/>
                </a:lnTo>
                <a:lnTo>
                  <a:pt x="59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Rectangle 150"/>
          <p:cNvSpPr>
            <a:spLocks noChangeArrowheads="1"/>
          </p:cNvSpPr>
          <p:nvPr/>
        </p:nvSpPr>
        <p:spPr bwMode="auto">
          <a:xfrm>
            <a:off x="2696599" y="9495230"/>
            <a:ext cx="169597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purpurascens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ULIGINOSA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53" name="Freeform 151"/>
          <p:cNvSpPr>
            <a:spLocks/>
          </p:cNvSpPr>
          <p:nvPr/>
        </p:nvSpPr>
        <p:spPr bwMode="auto">
          <a:xfrm>
            <a:off x="1913951" y="9474415"/>
            <a:ext cx="764447" cy="75457"/>
          </a:xfrm>
          <a:custGeom>
            <a:avLst/>
            <a:gdLst>
              <a:gd name="T0" fmla="*/ 0 w 252"/>
              <a:gd name="T1" fmla="*/ 0 h 29"/>
              <a:gd name="T2" fmla="*/ 0 w 252"/>
              <a:gd name="T3" fmla="*/ 29 h 29"/>
              <a:gd name="T4" fmla="*/ 252 w 252"/>
              <a:gd name="T5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2" h="29">
                <a:moveTo>
                  <a:pt x="0" y="0"/>
                </a:moveTo>
                <a:lnTo>
                  <a:pt x="0" y="29"/>
                </a:lnTo>
                <a:lnTo>
                  <a:pt x="252" y="2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Freeform 152"/>
          <p:cNvSpPr>
            <a:spLocks/>
          </p:cNvSpPr>
          <p:nvPr/>
        </p:nvSpPr>
        <p:spPr bwMode="auto">
          <a:xfrm>
            <a:off x="1792610" y="9292279"/>
            <a:ext cx="121341" cy="176932"/>
          </a:xfrm>
          <a:custGeom>
            <a:avLst/>
            <a:gdLst>
              <a:gd name="T0" fmla="*/ 0 w 40"/>
              <a:gd name="T1" fmla="*/ 0 h 68"/>
              <a:gd name="T2" fmla="*/ 0 w 40"/>
              <a:gd name="T3" fmla="*/ 68 h 68"/>
              <a:gd name="T4" fmla="*/ 40 w 40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68">
                <a:moveTo>
                  <a:pt x="0" y="0"/>
                </a:moveTo>
                <a:lnTo>
                  <a:pt x="0" y="68"/>
                </a:lnTo>
                <a:lnTo>
                  <a:pt x="40" y="6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Freeform 153"/>
          <p:cNvSpPr>
            <a:spLocks/>
          </p:cNvSpPr>
          <p:nvPr/>
        </p:nvSpPr>
        <p:spPr bwMode="auto">
          <a:xfrm>
            <a:off x="1452856" y="7002577"/>
            <a:ext cx="339754" cy="2281897"/>
          </a:xfrm>
          <a:custGeom>
            <a:avLst/>
            <a:gdLst>
              <a:gd name="T0" fmla="*/ 0 w 112"/>
              <a:gd name="T1" fmla="*/ 0 h 877"/>
              <a:gd name="T2" fmla="*/ 0 w 112"/>
              <a:gd name="T3" fmla="*/ 877 h 877"/>
              <a:gd name="T4" fmla="*/ 112 w 112"/>
              <a:gd name="T5" fmla="*/ 877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" h="877">
                <a:moveTo>
                  <a:pt x="0" y="0"/>
                </a:moveTo>
                <a:lnTo>
                  <a:pt x="0" y="877"/>
                </a:lnTo>
                <a:lnTo>
                  <a:pt x="112" y="87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Freeform 154"/>
          <p:cNvSpPr>
            <a:spLocks/>
          </p:cNvSpPr>
          <p:nvPr/>
        </p:nvSpPr>
        <p:spPr bwMode="auto">
          <a:xfrm>
            <a:off x="1116136" y="6994772"/>
            <a:ext cx="336720" cy="1355608"/>
          </a:xfrm>
          <a:custGeom>
            <a:avLst/>
            <a:gdLst>
              <a:gd name="T0" fmla="*/ 0 w 211"/>
              <a:gd name="T1" fmla="*/ 521 h 521"/>
              <a:gd name="T2" fmla="*/ 0 w 211"/>
              <a:gd name="T3" fmla="*/ 0 h 521"/>
              <a:gd name="T4" fmla="*/ 211 w 211"/>
              <a:gd name="T5" fmla="*/ 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1" h="521">
                <a:moveTo>
                  <a:pt x="0" y="521"/>
                </a:moveTo>
                <a:lnTo>
                  <a:pt x="0" y="0"/>
                </a:lnTo>
                <a:lnTo>
                  <a:pt x="211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Rectangle 155"/>
          <p:cNvSpPr>
            <a:spLocks noChangeArrowheads="1"/>
          </p:cNvSpPr>
          <p:nvPr/>
        </p:nvSpPr>
        <p:spPr bwMode="auto">
          <a:xfrm>
            <a:off x="3060623" y="9632251"/>
            <a:ext cx="161101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Holmskioldia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sanguinea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Outgroup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58" name="Freeform 156"/>
          <p:cNvSpPr>
            <a:spLocks/>
          </p:cNvSpPr>
          <p:nvPr/>
        </p:nvSpPr>
        <p:spPr bwMode="auto">
          <a:xfrm>
            <a:off x="1116136" y="8333887"/>
            <a:ext cx="1929319" cy="1353006"/>
          </a:xfrm>
          <a:custGeom>
            <a:avLst/>
            <a:gdLst>
              <a:gd name="T0" fmla="*/ 0 w 636"/>
              <a:gd name="T1" fmla="*/ 0 h 520"/>
              <a:gd name="T2" fmla="*/ 0 w 636"/>
              <a:gd name="T3" fmla="*/ 520 h 520"/>
              <a:gd name="T4" fmla="*/ 636 w 636"/>
              <a:gd name="T5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6" h="520">
                <a:moveTo>
                  <a:pt x="0" y="0"/>
                </a:moveTo>
                <a:lnTo>
                  <a:pt x="0" y="520"/>
                </a:lnTo>
                <a:lnTo>
                  <a:pt x="636" y="52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Rectangle 157"/>
          <p:cNvSpPr>
            <a:spLocks noChangeArrowheads="1"/>
          </p:cNvSpPr>
          <p:nvPr/>
        </p:nvSpPr>
        <p:spPr bwMode="auto">
          <a:xfrm>
            <a:off x="1990384" y="2949222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79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60" name="Rectangle 158"/>
          <p:cNvSpPr>
            <a:spLocks noChangeArrowheads="1"/>
          </p:cNvSpPr>
          <p:nvPr/>
        </p:nvSpPr>
        <p:spPr bwMode="auto">
          <a:xfrm>
            <a:off x="1950949" y="3113143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63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61" name="Rectangle 159"/>
          <p:cNvSpPr>
            <a:spLocks noChangeArrowheads="1"/>
          </p:cNvSpPr>
          <p:nvPr/>
        </p:nvSpPr>
        <p:spPr bwMode="auto">
          <a:xfrm>
            <a:off x="2316914" y="4981246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59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62" name="Rectangle 160"/>
          <p:cNvSpPr>
            <a:spLocks noChangeArrowheads="1"/>
          </p:cNvSpPr>
          <p:nvPr/>
        </p:nvSpPr>
        <p:spPr bwMode="auto">
          <a:xfrm>
            <a:off x="2205509" y="5405300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87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63" name="Rectangle 161"/>
          <p:cNvSpPr>
            <a:spLocks noChangeArrowheads="1"/>
          </p:cNvSpPr>
          <p:nvPr/>
        </p:nvSpPr>
        <p:spPr bwMode="auto">
          <a:xfrm>
            <a:off x="2172140" y="5241377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52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64" name="Rectangle 162"/>
          <p:cNvSpPr>
            <a:spLocks noChangeArrowheads="1"/>
          </p:cNvSpPr>
          <p:nvPr/>
        </p:nvSpPr>
        <p:spPr bwMode="auto">
          <a:xfrm>
            <a:off x="2216082" y="4652212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88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65" name="Rectangle 163"/>
          <p:cNvSpPr>
            <a:spLocks noChangeArrowheads="1"/>
          </p:cNvSpPr>
          <p:nvPr/>
        </p:nvSpPr>
        <p:spPr bwMode="auto">
          <a:xfrm>
            <a:off x="2086340" y="4882780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43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66" name="Rectangle 164"/>
          <p:cNvSpPr>
            <a:spLocks noChangeArrowheads="1"/>
          </p:cNvSpPr>
          <p:nvPr/>
        </p:nvSpPr>
        <p:spPr bwMode="auto">
          <a:xfrm>
            <a:off x="2092927" y="3762815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36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67" name="Rectangle 165"/>
          <p:cNvSpPr>
            <a:spLocks noChangeArrowheads="1"/>
          </p:cNvSpPr>
          <p:nvPr/>
        </p:nvSpPr>
        <p:spPr bwMode="auto">
          <a:xfrm>
            <a:off x="2071691" y="4004796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53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68" name="Rectangle 166"/>
          <p:cNvSpPr>
            <a:spLocks noChangeArrowheads="1"/>
          </p:cNvSpPr>
          <p:nvPr/>
        </p:nvSpPr>
        <p:spPr bwMode="auto">
          <a:xfrm>
            <a:off x="2041030" y="4393617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80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69" name="Rectangle 167"/>
          <p:cNvSpPr>
            <a:spLocks noChangeArrowheads="1"/>
          </p:cNvSpPr>
          <p:nvPr/>
        </p:nvSpPr>
        <p:spPr bwMode="auto">
          <a:xfrm>
            <a:off x="1934664" y="5072722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48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70" name="Rectangle 168"/>
          <p:cNvSpPr>
            <a:spLocks noChangeArrowheads="1"/>
          </p:cNvSpPr>
          <p:nvPr/>
        </p:nvSpPr>
        <p:spPr bwMode="auto">
          <a:xfrm>
            <a:off x="2313039" y="6908908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65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71" name="Rectangle 169"/>
          <p:cNvSpPr>
            <a:spLocks noChangeArrowheads="1"/>
          </p:cNvSpPr>
          <p:nvPr/>
        </p:nvSpPr>
        <p:spPr bwMode="auto">
          <a:xfrm>
            <a:off x="2273604" y="7031200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97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72" name="Rectangle 170"/>
          <p:cNvSpPr>
            <a:spLocks noChangeArrowheads="1"/>
          </p:cNvSpPr>
          <p:nvPr/>
        </p:nvSpPr>
        <p:spPr bwMode="auto">
          <a:xfrm>
            <a:off x="2194732" y="7171704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84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73" name="Rectangle 171"/>
          <p:cNvSpPr>
            <a:spLocks noChangeArrowheads="1"/>
          </p:cNvSpPr>
          <p:nvPr/>
        </p:nvSpPr>
        <p:spPr bwMode="auto">
          <a:xfrm>
            <a:off x="2101118" y="7476129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99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74" name="Rectangle 172"/>
          <p:cNvSpPr>
            <a:spLocks noChangeArrowheads="1"/>
          </p:cNvSpPr>
          <p:nvPr/>
        </p:nvSpPr>
        <p:spPr bwMode="auto">
          <a:xfrm>
            <a:off x="2111128" y="6537108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80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75" name="Rectangle 173"/>
          <p:cNvSpPr>
            <a:spLocks noChangeArrowheads="1"/>
          </p:cNvSpPr>
          <p:nvPr/>
        </p:nvSpPr>
        <p:spPr bwMode="auto">
          <a:xfrm>
            <a:off x="2031631" y="6186626"/>
            <a:ext cx="14908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100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76" name="Rectangle 174"/>
          <p:cNvSpPr>
            <a:spLocks noChangeArrowheads="1"/>
          </p:cNvSpPr>
          <p:nvPr/>
        </p:nvSpPr>
        <p:spPr bwMode="auto">
          <a:xfrm>
            <a:off x="1889682" y="6881066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94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77" name="Rectangle 175"/>
          <p:cNvSpPr>
            <a:spLocks noChangeArrowheads="1"/>
          </p:cNvSpPr>
          <p:nvPr/>
        </p:nvSpPr>
        <p:spPr bwMode="auto">
          <a:xfrm>
            <a:off x="2259516" y="7730236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69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78" name="Rectangle 176"/>
          <p:cNvSpPr>
            <a:spLocks noChangeArrowheads="1"/>
          </p:cNvSpPr>
          <p:nvPr/>
        </p:nvSpPr>
        <p:spPr bwMode="auto">
          <a:xfrm>
            <a:off x="2204912" y="7852528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59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79" name="Rectangle 177"/>
          <p:cNvSpPr>
            <a:spLocks noChangeArrowheads="1"/>
          </p:cNvSpPr>
          <p:nvPr/>
        </p:nvSpPr>
        <p:spPr bwMode="auto">
          <a:xfrm>
            <a:off x="2165476" y="7995634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30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80" name="Rectangle 178"/>
          <p:cNvSpPr>
            <a:spLocks noChangeArrowheads="1"/>
          </p:cNvSpPr>
          <p:nvPr/>
        </p:nvSpPr>
        <p:spPr bwMode="auto">
          <a:xfrm>
            <a:off x="2101773" y="8143945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80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81" name="Rectangle 179"/>
          <p:cNvSpPr>
            <a:spLocks noChangeArrowheads="1"/>
          </p:cNvSpPr>
          <p:nvPr/>
        </p:nvSpPr>
        <p:spPr bwMode="auto">
          <a:xfrm>
            <a:off x="1886392" y="8300061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71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82" name="Rectangle 180"/>
          <p:cNvSpPr>
            <a:spLocks noChangeArrowheads="1"/>
          </p:cNvSpPr>
          <p:nvPr/>
        </p:nvSpPr>
        <p:spPr bwMode="auto">
          <a:xfrm>
            <a:off x="1692864" y="8596822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73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83" name="Rectangle 181"/>
          <p:cNvSpPr>
            <a:spLocks noChangeArrowheads="1"/>
          </p:cNvSpPr>
          <p:nvPr/>
        </p:nvSpPr>
        <p:spPr bwMode="auto">
          <a:xfrm>
            <a:off x="2374709" y="2397500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92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84" name="Rectangle 182"/>
          <p:cNvSpPr>
            <a:spLocks noChangeArrowheads="1"/>
          </p:cNvSpPr>
          <p:nvPr/>
        </p:nvSpPr>
        <p:spPr bwMode="auto">
          <a:xfrm>
            <a:off x="2322203" y="1404750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76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85" name="Rectangle 183"/>
          <p:cNvSpPr>
            <a:spLocks noChangeArrowheads="1"/>
          </p:cNvSpPr>
          <p:nvPr/>
        </p:nvSpPr>
        <p:spPr bwMode="auto">
          <a:xfrm>
            <a:off x="2383811" y="1830278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97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86" name="Rectangle 184"/>
          <p:cNvSpPr>
            <a:spLocks noChangeArrowheads="1"/>
          </p:cNvSpPr>
          <p:nvPr/>
        </p:nvSpPr>
        <p:spPr bwMode="auto">
          <a:xfrm>
            <a:off x="2291868" y="1566070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52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87" name="Rectangle 185"/>
          <p:cNvSpPr>
            <a:spLocks noChangeArrowheads="1"/>
          </p:cNvSpPr>
          <p:nvPr/>
        </p:nvSpPr>
        <p:spPr bwMode="auto">
          <a:xfrm>
            <a:off x="2209500" y="1934459"/>
            <a:ext cx="14908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100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88" name="Rectangle 186"/>
          <p:cNvSpPr>
            <a:spLocks noChangeArrowheads="1"/>
          </p:cNvSpPr>
          <p:nvPr/>
        </p:nvSpPr>
        <p:spPr bwMode="auto">
          <a:xfrm>
            <a:off x="1750134" y="2264714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99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89" name="Rectangle 187"/>
          <p:cNvSpPr>
            <a:spLocks noChangeArrowheads="1"/>
          </p:cNvSpPr>
          <p:nvPr/>
        </p:nvSpPr>
        <p:spPr bwMode="auto">
          <a:xfrm>
            <a:off x="1807520" y="9479223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85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90" name="Rectangle 188"/>
          <p:cNvSpPr>
            <a:spLocks noChangeArrowheads="1"/>
          </p:cNvSpPr>
          <p:nvPr/>
        </p:nvSpPr>
        <p:spPr bwMode="auto">
          <a:xfrm>
            <a:off x="2357947" y="8880131"/>
            <a:ext cx="14908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100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91" name="Rectangle 189"/>
          <p:cNvSpPr>
            <a:spLocks noChangeArrowheads="1"/>
          </p:cNvSpPr>
          <p:nvPr/>
        </p:nvSpPr>
        <p:spPr bwMode="auto">
          <a:xfrm>
            <a:off x="1753225" y="9008669"/>
            <a:ext cx="14908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100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92" name="Rectangle 190"/>
          <p:cNvSpPr>
            <a:spLocks noChangeArrowheads="1"/>
          </p:cNvSpPr>
          <p:nvPr/>
        </p:nvSpPr>
        <p:spPr bwMode="auto">
          <a:xfrm>
            <a:off x="1682247" y="9315252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86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93" name="Rectangle 191"/>
          <p:cNvSpPr>
            <a:spLocks noChangeArrowheads="1"/>
          </p:cNvSpPr>
          <p:nvPr/>
        </p:nvSpPr>
        <p:spPr bwMode="auto">
          <a:xfrm>
            <a:off x="1519265" y="4614782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74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94" name="Rectangle 192"/>
          <p:cNvSpPr>
            <a:spLocks noChangeArrowheads="1"/>
          </p:cNvSpPr>
          <p:nvPr/>
        </p:nvSpPr>
        <p:spPr bwMode="auto">
          <a:xfrm>
            <a:off x="1574105" y="7063021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71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95" name="Rectangle 193"/>
          <p:cNvSpPr>
            <a:spLocks noChangeArrowheads="1"/>
          </p:cNvSpPr>
          <p:nvPr/>
        </p:nvSpPr>
        <p:spPr bwMode="auto">
          <a:xfrm>
            <a:off x="1793329" y="5417478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99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96" name="Rectangle 194"/>
          <p:cNvSpPr>
            <a:spLocks noChangeArrowheads="1"/>
          </p:cNvSpPr>
          <p:nvPr/>
        </p:nvSpPr>
        <p:spPr bwMode="auto">
          <a:xfrm>
            <a:off x="1905289" y="4110274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88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97" name="Rectangle 195"/>
          <p:cNvSpPr>
            <a:spLocks noChangeArrowheads="1"/>
          </p:cNvSpPr>
          <p:nvPr/>
        </p:nvSpPr>
        <p:spPr bwMode="auto">
          <a:xfrm>
            <a:off x="1932748" y="3274463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44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98" name="Line 196"/>
          <p:cNvSpPr>
            <a:spLocks noChangeShapeType="1"/>
          </p:cNvSpPr>
          <p:nvPr/>
        </p:nvSpPr>
        <p:spPr bwMode="auto">
          <a:xfrm>
            <a:off x="1124284" y="9812184"/>
            <a:ext cx="68254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Line 197"/>
          <p:cNvSpPr>
            <a:spLocks noChangeShapeType="1"/>
          </p:cNvSpPr>
          <p:nvPr/>
        </p:nvSpPr>
        <p:spPr bwMode="auto">
          <a:xfrm>
            <a:off x="1124284" y="9786164"/>
            <a:ext cx="0" cy="546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Line 198"/>
          <p:cNvSpPr>
            <a:spLocks noChangeShapeType="1"/>
          </p:cNvSpPr>
          <p:nvPr/>
        </p:nvSpPr>
        <p:spPr bwMode="auto">
          <a:xfrm>
            <a:off x="1806827" y="9786164"/>
            <a:ext cx="0" cy="546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Rectangle 199"/>
          <p:cNvSpPr>
            <a:spLocks noChangeArrowheads="1"/>
          </p:cNvSpPr>
          <p:nvPr/>
        </p:nvSpPr>
        <p:spPr bwMode="auto">
          <a:xfrm>
            <a:off x="1296438" y="9838205"/>
            <a:ext cx="31739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0.010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3E6F83BE-25BA-44F4-8431-F5448E6D49A9}"/>
              </a:ext>
            </a:extLst>
          </p:cNvPr>
          <p:cNvCxnSpPr>
            <a:cxnSpLocks/>
          </p:cNvCxnSpPr>
          <p:nvPr/>
        </p:nvCxnSpPr>
        <p:spPr>
          <a:xfrm>
            <a:off x="1628800" y="2384145"/>
            <a:ext cx="2286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C12B0E54-CA40-4EC7-8F43-16BFDECDDD05}"/>
              </a:ext>
            </a:extLst>
          </p:cNvPr>
          <p:cNvCxnSpPr>
            <a:cxnSpLocks/>
          </p:cNvCxnSpPr>
          <p:nvPr/>
        </p:nvCxnSpPr>
        <p:spPr>
          <a:xfrm>
            <a:off x="1683403" y="8570801"/>
            <a:ext cx="1212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93CE9D4A-203C-43B8-B328-3E1FFC499D42}"/>
              </a:ext>
            </a:extLst>
          </p:cNvPr>
          <p:cNvCxnSpPr>
            <a:cxnSpLocks/>
            <a:stCxn id="155" idx="1"/>
          </p:cNvCxnSpPr>
          <p:nvPr/>
        </p:nvCxnSpPr>
        <p:spPr>
          <a:xfrm>
            <a:off x="1452856" y="9284474"/>
            <a:ext cx="34191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56A71E87-9C89-4016-AE9E-0FC998C4B4CD}"/>
              </a:ext>
            </a:extLst>
          </p:cNvPr>
          <p:cNvCxnSpPr>
            <a:cxnSpLocks/>
          </p:cNvCxnSpPr>
          <p:nvPr/>
        </p:nvCxnSpPr>
        <p:spPr>
          <a:xfrm>
            <a:off x="1904849" y="4223529"/>
            <a:ext cx="10972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8CF0475E-0344-4FDB-96D3-3676CDB405DB}"/>
              </a:ext>
            </a:extLst>
          </p:cNvPr>
          <p:cNvCxnSpPr>
            <a:cxnSpLocks/>
          </p:cNvCxnSpPr>
          <p:nvPr/>
        </p:nvCxnSpPr>
        <p:spPr>
          <a:xfrm>
            <a:off x="1904849" y="6868470"/>
            <a:ext cx="940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67D377A8-6986-41A9-BDD4-B95B6DCAE12D}"/>
              </a:ext>
            </a:extLst>
          </p:cNvPr>
          <p:cNvSpPr txBox="1"/>
          <p:nvPr/>
        </p:nvSpPr>
        <p:spPr>
          <a:xfrm>
            <a:off x="5502224" y="9095202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Clade 5</a:t>
            </a:r>
          </a:p>
        </p:txBody>
      </p:sp>
    </p:spTree>
    <p:extLst>
      <p:ext uri="{BB962C8B-B14F-4D97-AF65-F5344CB8AC3E}">
        <p14:creationId xmlns:p14="http://schemas.microsoft.com/office/powerpoint/2010/main" val="3335319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449</Words>
  <Application>Microsoft Office PowerPoint</Application>
  <PresentationFormat>Custom</PresentationFormat>
  <Paragraphs>97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Malgun Gothic</vt:lpstr>
      <vt:lpstr>Arial</vt:lpstr>
      <vt:lpstr>Office 테마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이윤경</dc:creator>
  <cp:lastModifiedBy>Bryce Askey</cp:lastModifiedBy>
  <cp:revision>34</cp:revision>
  <dcterms:created xsi:type="dcterms:W3CDTF">2020-02-29T05:57:23Z</dcterms:created>
  <dcterms:modified xsi:type="dcterms:W3CDTF">2020-08-05T21:24:18Z</dcterms:modified>
</cp:coreProperties>
</file>